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301" r:id="rId2"/>
    <p:sldId id="302" r:id="rId3"/>
    <p:sldId id="321" r:id="rId4"/>
    <p:sldId id="264" r:id="rId5"/>
    <p:sldId id="309" r:id="rId6"/>
    <p:sldId id="297" r:id="rId7"/>
    <p:sldId id="303" r:id="rId8"/>
    <p:sldId id="267" r:id="rId9"/>
    <p:sldId id="268" r:id="rId10"/>
    <p:sldId id="269" r:id="rId11"/>
    <p:sldId id="299" r:id="rId12"/>
    <p:sldId id="298" r:id="rId13"/>
    <p:sldId id="316" r:id="rId14"/>
    <p:sldId id="289" r:id="rId15"/>
    <p:sldId id="313" r:id="rId16"/>
    <p:sldId id="314" r:id="rId17"/>
    <p:sldId id="312" r:id="rId18"/>
    <p:sldId id="295" r:id="rId19"/>
    <p:sldId id="319" r:id="rId20"/>
    <p:sldId id="261" r:id="rId21"/>
    <p:sldId id="325" r:id="rId22"/>
    <p:sldId id="315" r:id="rId23"/>
    <p:sldId id="326" r:id="rId24"/>
    <p:sldId id="285" r:id="rId25"/>
    <p:sldId id="284" r:id="rId26"/>
    <p:sldId id="294" r:id="rId27"/>
    <p:sldId id="286" r:id="rId28"/>
    <p:sldId id="296" r:id="rId29"/>
    <p:sldId id="327" r:id="rId30"/>
    <p:sldId id="280" r:id="rId31"/>
    <p:sldId id="311" r:id="rId32"/>
    <p:sldId id="273" r:id="rId33"/>
    <p:sldId id="274" r:id="rId34"/>
    <p:sldId id="275" r:id="rId35"/>
    <p:sldId id="320" r:id="rId36"/>
    <p:sldId id="307" r:id="rId37"/>
    <p:sldId id="322" r:id="rId38"/>
    <p:sldId id="324" r:id="rId3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D4B"/>
    <a:srgbClr val="C8E7FF"/>
    <a:srgbClr val="D2EBFF"/>
    <a:srgbClr val="C6E9FC"/>
    <a:srgbClr val="D2FFFF"/>
    <a:srgbClr val="96C34B"/>
    <a:srgbClr val="A5D7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93" autoAdjust="0"/>
  </p:normalViewPr>
  <p:slideViewPr>
    <p:cSldViewPr>
      <p:cViewPr>
        <p:scale>
          <a:sx n="62" d="100"/>
          <a:sy n="62" d="100"/>
        </p:scale>
        <p:origin x="-1512" y="-13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49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CF16F2CB-387E-4115-A8C7-B99DD9DA34E9}" type="datetimeFigureOut">
              <a:rPr lang="en-US" smtClean="0"/>
              <a:pPr/>
              <a:t>4/25/2014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6BBF8743-6297-4B73-A830-D76DE70DF719}" type="slidenum">
              <a:rPr lang="en-US" smtClean="0"/>
              <a:pPr/>
              <a:t>‹#›</a:t>
            </a:fld>
            <a:endParaRPr lang="en-US"/>
          </a:p>
        </p:txBody>
      </p:sp>
    </p:spTree>
    <p:extLst>
      <p:ext uri="{BB962C8B-B14F-4D97-AF65-F5344CB8AC3E}">
        <p14:creationId xmlns:p14="http://schemas.microsoft.com/office/powerpoint/2010/main" xmlns="" val="149367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ED99B-670F-479C-B3F0-42664F2789E6}" type="slidenum">
              <a:rPr lang="en-US"/>
              <a:pPr/>
              <a:t>4</a:t>
            </a:fld>
            <a:endParaRPr lang="en-US"/>
          </a:p>
        </p:txBody>
      </p:sp>
      <p:sp>
        <p:nvSpPr>
          <p:cNvPr id="568322" name="Rectangle 2"/>
          <p:cNvSpPr>
            <a:spLocks noGrp="1" noRot="1" noChangeAspect="1" noChangeArrowheads="1" noTextEdit="1"/>
          </p:cNvSpPr>
          <p:nvPr>
            <p:ph type="sldImg"/>
          </p:nvPr>
        </p:nvSpPr>
        <p:spPr>
          <a:xfrm>
            <a:off x="1196975" y="690563"/>
            <a:ext cx="4618038" cy="3463925"/>
          </a:xfrm>
          <a:ln/>
        </p:spPr>
      </p:sp>
      <p:sp>
        <p:nvSpPr>
          <p:cNvPr id="568323" name="Rectangle 3"/>
          <p:cNvSpPr>
            <a:spLocks noGrp="1" noChangeArrowheads="1"/>
          </p:cNvSpPr>
          <p:nvPr>
            <p:ph type="body" idx="1"/>
          </p:nvPr>
        </p:nvSpPr>
        <p:spPr>
          <a:xfrm>
            <a:off x="961496" y="4388969"/>
            <a:ext cx="5143699" cy="4156845"/>
          </a:xfrm>
        </p:spPr>
        <p:txBody>
          <a:bodyPr/>
          <a:lstStyle/>
          <a:p>
            <a:r>
              <a:rPr lang="en-US" dirty="0"/>
              <a:t>definitions for drug resistance…</a:t>
            </a:r>
          </a:p>
          <a:p>
            <a:pPr>
              <a:buFontTx/>
              <a:buChar char="•"/>
            </a:pPr>
            <a:r>
              <a:rPr lang="en-US" dirty="0"/>
              <a:t>MDR TB implies resistance to at least </a:t>
            </a:r>
            <a:r>
              <a:rPr lang="en-US" dirty="0" err="1"/>
              <a:t>isoniazid</a:t>
            </a:r>
            <a:r>
              <a:rPr lang="en-US" dirty="0"/>
              <a:t> and </a:t>
            </a:r>
            <a:r>
              <a:rPr lang="en-US" dirty="0" err="1"/>
              <a:t>rifampin</a:t>
            </a:r>
            <a:endParaRPr lang="en-US" dirty="0"/>
          </a:p>
          <a:p>
            <a:pPr>
              <a:buFontTx/>
              <a:buChar char="•"/>
            </a:pPr>
            <a:r>
              <a:rPr lang="en-US" dirty="0"/>
              <a:t>XDR TB is defined as MDR TB and resistance to the 2 most important classes of 2</a:t>
            </a:r>
            <a:r>
              <a:rPr lang="en-US" baseline="30000" dirty="0"/>
              <a:t>nd</a:t>
            </a:r>
            <a:r>
              <a:rPr lang="en-US" dirty="0"/>
              <a:t>-line agents used in MDR TB treatment:  </a:t>
            </a:r>
            <a:r>
              <a:rPr lang="en-US" dirty="0" err="1"/>
              <a:t>fluoroquinolones</a:t>
            </a:r>
            <a:r>
              <a:rPr lang="en-US" dirty="0"/>
              <a:t> and 1 of the 3 injectable agents</a:t>
            </a:r>
          </a:p>
          <a:p>
            <a:pPr>
              <a:buFontTx/>
              <a:buChar char="•"/>
            </a:pPr>
            <a:r>
              <a:rPr lang="en-US" dirty="0"/>
              <a:t>Patients with XDR TB are usually resistant to all four 1</a:t>
            </a:r>
            <a:r>
              <a:rPr lang="en-US" baseline="30000" dirty="0"/>
              <a:t>st</a:t>
            </a:r>
            <a:r>
              <a:rPr lang="en-US" dirty="0"/>
              <a:t> line </a:t>
            </a:r>
            <a:r>
              <a:rPr lang="en-US" dirty="0" smtClean="0"/>
              <a:t>agents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160DE-B6BE-4CAE-8C8E-F7A6D2D1923F}" type="slidenum">
              <a:rPr lang="en-US"/>
              <a:pPr/>
              <a:t>23</a:t>
            </a:fld>
            <a:endParaRPr lang="en-US"/>
          </a:p>
        </p:txBody>
      </p:sp>
      <p:sp>
        <p:nvSpPr>
          <p:cNvPr id="719874" name="Rectangle 2"/>
          <p:cNvSpPr>
            <a:spLocks noGrp="1" noRot="1" noChangeAspect="1" noChangeArrowheads="1" noTextEdit="1"/>
          </p:cNvSpPr>
          <p:nvPr>
            <p:ph type="sldImg"/>
          </p:nvPr>
        </p:nvSpPr>
        <p:spPr>
          <a:xfrm>
            <a:off x="1195388" y="690563"/>
            <a:ext cx="4618037" cy="3463925"/>
          </a:xfrm>
          <a:ln/>
        </p:spPr>
      </p:sp>
      <p:sp>
        <p:nvSpPr>
          <p:cNvPr id="719875" name="Rectangle 3"/>
          <p:cNvSpPr>
            <a:spLocks noGrp="1" noChangeArrowheads="1"/>
          </p:cNvSpPr>
          <p:nvPr>
            <p:ph type="body" idx="1"/>
          </p:nvPr>
        </p:nvSpPr>
        <p:spPr>
          <a:xfrm>
            <a:off x="701345" y="4387442"/>
            <a:ext cx="5607712" cy="4156845"/>
          </a:xfrm>
        </p:spPr>
        <p:txBody>
          <a:bodyPr/>
          <a:lstStyle/>
          <a:p>
            <a:r>
              <a:rPr lang="en-US" b="0" dirty="0"/>
              <a:t>This slide represents many of the key principles to follow when treating a patient with multiple drug resistant or XDR TB.  Most of these principles were violated by </a:t>
            </a:r>
            <a:r>
              <a:rPr lang="en-US" b="0" dirty="0" smtClean="0"/>
              <a:t>providers</a:t>
            </a:r>
            <a:r>
              <a:rPr lang="en-US" b="0" dirty="0"/>
              <a:t>.  These principles include</a:t>
            </a:r>
            <a:r>
              <a:rPr lang="en-US" b="0" dirty="0" smtClean="0"/>
              <a:t>:</a:t>
            </a:r>
            <a:endParaRPr lang="en-US"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ED99B-670F-479C-B3F0-42664F2789E6}" type="slidenum">
              <a:rPr lang="en-US"/>
              <a:pPr/>
              <a:t>5</a:t>
            </a:fld>
            <a:endParaRPr lang="en-US"/>
          </a:p>
        </p:txBody>
      </p:sp>
      <p:sp>
        <p:nvSpPr>
          <p:cNvPr id="568322" name="Rectangle 2"/>
          <p:cNvSpPr>
            <a:spLocks noGrp="1" noRot="1" noChangeAspect="1" noChangeArrowheads="1" noTextEdit="1"/>
          </p:cNvSpPr>
          <p:nvPr>
            <p:ph type="sldImg"/>
          </p:nvPr>
        </p:nvSpPr>
        <p:spPr>
          <a:xfrm>
            <a:off x="1196975" y="690563"/>
            <a:ext cx="4618038" cy="3463925"/>
          </a:xfrm>
          <a:ln/>
        </p:spPr>
      </p:sp>
      <p:sp>
        <p:nvSpPr>
          <p:cNvPr id="568323" name="Rectangle 3"/>
          <p:cNvSpPr>
            <a:spLocks noGrp="1" noChangeArrowheads="1"/>
          </p:cNvSpPr>
          <p:nvPr>
            <p:ph type="body" idx="1"/>
          </p:nvPr>
        </p:nvSpPr>
        <p:spPr>
          <a:xfrm>
            <a:off x="961496" y="4388969"/>
            <a:ext cx="5143699" cy="4156845"/>
          </a:xfrm>
        </p:spPr>
        <p:txBody>
          <a:bodyPr/>
          <a:lstStyle/>
          <a:p>
            <a:pPr>
              <a:buFontTx/>
              <a:buChar char="•"/>
            </a:pPr>
            <a:r>
              <a:rPr lang="en-US" dirty="0" smtClean="0"/>
              <a:t>Primary </a:t>
            </a:r>
            <a:r>
              <a:rPr lang="en-US" dirty="0"/>
              <a:t>drug resistance means the </a:t>
            </a:r>
            <a:r>
              <a:rPr lang="en-US" dirty="0" err="1"/>
              <a:t>the</a:t>
            </a:r>
            <a:r>
              <a:rPr lang="en-US" dirty="0"/>
              <a:t> patient has drug resistance due to transmission of a drug resistant strain from a drug resistant source. In other words, the patient became infected with a strain that was already drug resistant.</a:t>
            </a:r>
          </a:p>
          <a:p>
            <a:pPr>
              <a:buFontTx/>
              <a:buChar char="•"/>
            </a:pPr>
            <a:r>
              <a:rPr lang="en-US" dirty="0"/>
              <a:t>Secondary drug resistance means that the resistance was acquired during the course of TB treatment</a:t>
            </a:r>
          </a:p>
          <a:p>
            <a:pPr>
              <a:spcBef>
                <a:spcPct val="40000"/>
              </a:spcBef>
            </a:pPr>
            <a:r>
              <a:rPr lang="en-US" dirty="0"/>
              <a:t>MDR TB</a:t>
            </a:r>
          </a:p>
          <a:p>
            <a:pPr lvl="1">
              <a:spcBef>
                <a:spcPct val="40000"/>
              </a:spcBef>
            </a:pPr>
            <a:r>
              <a:rPr lang="en-US" dirty="0"/>
              <a:t>Resistance to at least </a:t>
            </a:r>
            <a:r>
              <a:rPr lang="en-US" dirty="0" err="1"/>
              <a:t>isoniazid</a:t>
            </a:r>
            <a:r>
              <a:rPr lang="en-US" dirty="0"/>
              <a:t> and </a:t>
            </a:r>
            <a:r>
              <a:rPr lang="en-US" dirty="0" err="1"/>
              <a:t>rifampin</a:t>
            </a:r>
            <a:endParaRPr lang="en-US" dirty="0"/>
          </a:p>
          <a:p>
            <a:pPr lvl="1">
              <a:spcBef>
                <a:spcPct val="40000"/>
              </a:spcBef>
            </a:pPr>
            <a:r>
              <a:rPr lang="en-US" dirty="0"/>
              <a:t>MDR TB Importance:  No short course treatment regimen available  and requires use of more toxic drugs</a:t>
            </a:r>
          </a:p>
          <a:p>
            <a:pPr>
              <a:spcBef>
                <a:spcPct val="40000"/>
              </a:spcBef>
            </a:pPr>
            <a:r>
              <a:rPr lang="en-US" dirty="0"/>
              <a:t>   XDR TB Importance:  Significantly poorer outcome</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6212C5-0F98-4F5C-AC0D-1A5AA9E20C4E}" type="slidenum">
              <a:rPr lang="en-US"/>
              <a:pPr/>
              <a:t>8</a:t>
            </a:fld>
            <a:endParaRPr lang="en-US"/>
          </a:p>
        </p:txBody>
      </p:sp>
      <p:sp>
        <p:nvSpPr>
          <p:cNvPr id="595970" name="Rectangle 2"/>
          <p:cNvSpPr>
            <a:spLocks noGrp="1" noRot="1" noChangeAspect="1" noChangeArrowheads="1" noTextEdit="1"/>
          </p:cNvSpPr>
          <p:nvPr>
            <p:ph type="sldImg"/>
          </p:nvPr>
        </p:nvSpPr>
        <p:spPr>
          <a:xfrm>
            <a:off x="1196975" y="690563"/>
            <a:ext cx="4618038" cy="3463925"/>
          </a:xfrm>
          <a:ln/>
        </p:spPr>
      </p:sp>
      <p:sp>
        <p:nvSpPr>
          <p:cNvPr id="595971" name="Rectangle 3"/>
          <p:cNvSpPr>
            <a:spLocks noGrp="1" noChangeArrowheads="1"/>
          </p:cNvSpPr>
          <p:nvPr>
            <p:ph type="body" idx="1"/>
          </p:nvPr>
        </p:nvSpPr>
        <p:spPr>
          <a:xfrm>
            <a:off x="935634" y="4387442"/>
            <a:ext cx="5139134" cy="4156845"/>
          </a:xfrm>
        </p:spPr>
        <p:txBody>
          <a:bodyPr/>
          <a:lstStyle/>
          <a:p>
            <a:r>
              <a:rPr lang="en-US" dirty="0"/>
              <a:t>M. tuberculosis bacteria become resistant to anti-TB drugs by acquiring mutations that confer resistance.  Such mutations develop spontaneously as the bacteria </a:t>
            </a:r>
            <a:r>
              <a:rPr lang="en-US" dirty="0" err="1"/>
              <a:t>proliferaet</a:t>
            </a:r>
            <a:r>
              <a:rPr lang="en-US" dirty="0"/>
              <a:t> in the host.</a:t>
            </a:r>
          </a:p>
          <a:p>
            <a:r>
              <a:rPr lang="en-US" dirty="0"/>
              <a:t>Rif-R mutants arise at a frequency of 1 in 10exp-8</a:t>
            </a:r>
          </a:p>
          <a:p>
            <a:r>
              <a:rPr lang="en-US" dirty="0"/>
              <a:t>INH-R and PZA-R mutants arise at a frequency of 10exp-6</a:t>
            </a:r>
          </a:p>
          <a:p>
            <a:r>
              <a:rPr lang="en-US" dirty="0"/>
              <a:t>So, prior to treatment, the population of bacteria in a TB </a:t>
            </a:r>
            <a:r>
              <a:rPr lang="en-US" dirty="0" smtClean="0"/>
              <a:t>patient </a:t>
            </a:r>
            <a:r>
              <a:rPr lang="en-US" dirty="0"/>
              <a:t>already contains drug-resistant bacteria</a:t>
            </a:r>
            <a:r>
              <a:rPr lang="en-US" dirty="0" smtClean="0"/>
              <a: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F0F69-B259-42C3-BA70-16F3108584F5}" type="slidenum">
              <a:rPr lang="en-US"/>
              <a:pPr/>
              <a:t>9</a:t>
            </a:fld>
            <a:endParaRPr lang="en-US"/>
          </a:p>
        </p:txBody>
      </p:sp>
      <p:sp>
        <p:nvSpPr>
          <p:cNvPr id="598018" name="Rectangle 2"/>
          <p:cNvSpPr>
            <a:spLocks noGrp="1" noRot="1" noChangeAspect="1" noChangeArrowheads="1" noTextEdit="1"/>
          </p:cNvSpPr>
          <p:nvPr>
            <p:ph type="sldImg"/>
          </p:nvPr>
        </p:nvSpPr>
        <p:spPr>
          <a:xfrm>
            <a:off x="1196975" y="690563"/>
            <a:ext cx="4618038" cy="3463925"/>
          </a:xfrm>
          <a:ln/>
        </p:spPr>
      </p:sp>
      <p:sp>
        <p:nvSpPr>
          <p:cNvPr id="598019" name="Rectangle 3"/>
          <p:cNvSpPr>
            <a:spLocks noGrp="1" noChangeArrowheads="1"/>
          </p:cNvSpPr>
          <p:nvPr>
            <p:ph type="body" idx="1"/>
          </p:nvPr>
        </p:nvSpPr>
        <p:spPr>
          <a:xfrm>
            <a:off x="935634" y="4387442"/>
            <a:ext cx="5139134" cy="4156845"/>
          </a:xfrm>
        </p:spPr>
        <p:txBody>
          <a:bodyPr/>
          <a:lstStyle/>
          <a:p>
            <a:r>
              <a:rPr lang="en-US" dirty="0"/>
              <a:t>If one treats this population with three effective drugs, all bacteria are killed.</a:t>
            </a:r>
          </a:p>
          <a:p>
            <a:r>
              <a:rPr lang="en-US" dirty="0"/>
              <a:t>However, if one treats with only one drug, say INH, one selects for INH resistant bacteria.  --</a:t>
            </a:r>
            <a:r>
              <a:rPr lang="en-US" dirty="0" smtClean="0">
                <a:sym typeface="Wingdings" pitchFamily="2" charset="2"/>
              </a:rPr>
              <a: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8B309-72A8-4340-AF0B-CE9844ABF048}" type="slidenum">
              <a:rPr lang="en-US"/>
              <a:pPr/>
              <a:t>10</a:t>
            </a:fld>
            <a:endParaRPr lang="en-US"/>
          </a:p>
        </p:txBody>
      </p:sp>
      <p:sp>
        <p:nvSpPr>
          <p:cNvPr id="600066" name="Rectangle 2"/>
          <p:cNvSpPr>
            <a:spLocks noGrp="1" noRot="1" noChangeAspect="1" noChangeArrowheads="1" noTextEdit="1"/>
          </p:cNvSpPr>
          <p:nvPr>
            <p:ph type="sldImg"/>
          </p:nvPr>
        </p:nvSpPr>
        <p:spPr>
          <a:xfrm>
            <a:off x="1196975" y="690563"/>
            <a:ext cx="4618038" cy="3463925"/>
          </a:xfrm>
          <a:ln/>
        </p:spPr>
      </p:sp>
      <p:sp>
        <p:nvSpPr>
          <p:cNvPr id="600067" name="Rectangle 3"/>
          <p:cNvSpPr>
            <a:spLocks noGrp="1" noChangeArrowheads="1"/>
          </p:cNvSpPr>
          <p:nvPr>
            <p:ph type="body" idx="1"/>
          </p:nvPr>
        </p:nvSpPr>
        <p:spPr>
          <a:xfrm>
            <a:off x="935634" y="4387442"/>
            <a:ext cx="5139134" cy="4156845"/>
          </a:xfrm>
        </p:spPr>
        <p:txBody>
          <a:bodyPr/>
          <a:lstStyle/>
          <a:p>
            <a:r>
              <a:rPr lang="en-US" dirty="0"/>
              <a:t>These bacteria then can multiply to large numbers and once again spontaneous mutations can arise.  In this case acquisition of a second drug resistance.  Treatment with two drugs then leads to selection of the MDR strain and its proliferation can lead to the acquisition of additional resistance.  This sort of amplification of drug resistance can occur one drug  at a time to ultimately lead to XDR TB.   -</a:t>
            </a:r>
            <a:r>
              <a:rPr lang="en-US" dirty="0" smtClean="0">
                <a:sym typeface="Wingdings" pitchFamily="2" charset="2"/>
              </a:rPr>
              <a: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a:ln/>
        </p:spPr>
      </p:sp>
      <p:sp>
        <p:nvSpPr>
          <p:cNvPr id="52227" name="Segnaposto note 2"/>
          <p:cNvSpPr>
            <a:spLocks noGrp="1"/>
          </p:cNvSpPr>
          <p:nvPr>
            <p:ph type="body" idx="1"/>
          </p:nvPr>
        </p:nvSpPr>
        <p:spPr>
          <a:noFill/>
          <a:ln/>
        </p:spPr>
        <p:txBody>
          <a:bodyPr/>
          <a:lstStyle/>
          <a:p>
            <a:r>
              <a:rPr lang="it-IT" dirty="0" smtClean="0">
                <a:latin typeface="Arial" pitchFamily="34" charset="0"/>
                <a:cs typeface="Arial" pitchFamily="34" charset="0"/>
              </a:rPr>
              <a:t>In 2012, it was estimated that the global incidence of TB was 122 cases per 100,000 population, with most cases occurring in Asia (58%) and Africa (27%). About 450,000 new</a:t>
            </a:r>
            <a:r>
              <a:rPr lang="it-IT" baseline="0" dirty="0" smtClean="0">
                <a:latin typeface="Arial" pitchFamily="34" charset="0"/>
                <a:cs typeface="Arial" pitchFamily="34" charset="0"/>
              </a:rPr>
              <a:t> </a:t>
            </a:r>
            <a:r>
              <a:rPr lang="it-IT" dirty="0" smtClean="0">
                <a:latin typeface="Arial" pitchFamily="34" charset="0"/>
                <a:cs typeface="Arial" pitchFamily="34" charset="0"/>
              </a:rPr>
              <a:t>MDR-TB</a:t>
            </a:r>
            <a:r>
              <a:rPr lang="it-IT" baseline="0" dirty="0" smtClean="0">
                <a:latin typeface="Arial" pitchFamily="34" charset="0"/>
                <a:cs typeface="Arial" pitchFamily="34" charset="0"/>
              </a:rPr>
              <a:t> cases were estimated to emerge, while some 170,000 MDR-TB patients died in the same year.</a:t>
            </a:r>
            <a:endParaRPr lang="it-IT"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8299">
              <a:defRPr/>
            </a:pPr>
            <a:r>
              <a:rPr lang="en-US" dirty="0" smtClean="0"/>
              <a:t>This map show the travel has increased 4 fold from the 60s and 70s  and note the </a:t>
            </a:r>
            <a:r>
              <a:rPr lang="en-US" dirty="0" err="1" smtClean="0"/>
              <a:t>heavist</a:t>
            </a:r>
            <a:r>
              <a:rPr lang="en-US" dirty="0" smtClean="0"/>
              <a:t> arrows – most frequent paths have US as destination. (</a:t>
            </a:r>
            <a:r>
              <a:rPr lang="en-US" i="1" dirty="0">
                <a:solidFill>
                  <a:srgbClr val="000000"/>
                </a:solidFill>
                <a:latin typeface="Times New Roman" pitchFamily="18" charset="0"/>
              </a:rPr>
              <a:t>Source: Population Action International 1994</a:t>
            </a:r>
            <a:r>
              <a:rPr lang="en-US" sz="1800" dirty="0">
                <a:latin typeface="Times New Roman" pitchFamily="18" charset="0"/>
              </a:rPr>
              <a:t>)</a:t>
            </a:r>
            <a:endParaRPr lang="en-US" dirty="0" smtClean="0"/>
          </a:p>
          <a:p>
            <a:r>
              <a:rPr lang="en-US" b="1" dirty="0" smtClean="0"/>
              <a:t>USING CALIF. AS THE EXAMPLE</a:t>
            </a:r>
          </a:p>
          <a:p>
            <a:r>
              <a:rPr lang="en-US" sz="900" dirty="0"/>
              <a:t>~</a:t>
            </a:r>
            <a:r>
              <a:rPr lang="en-US" dirty="0" smtClean="0"/>
              <a:t>10 million Californians are foreign-born </a:t>
            </a:r>
          </a:p>
          <a:p>
            <a:r>
              <a:rPr lang="en-US" dirty="0" smtClean="0"/>
              <a:t>~400 million crossing US Mexico border each year </a:t>
            </a:r>
          </a:p>
          <a:p>
            <a:r>
              <a:rPr lang="en-US" dirty="0" smtClean="0"/>
              <a:t>~3.5 million visitors to CA</a:t>
            </a:r>
          </a:p>
          <a:p>
            <a:r>
              <a:rPr lang="en-US" dirty="0" smtClean="0"/>
              <a:t>~2 million undocumented enter CA	</a:t>
            </a:r>
          </a:p>
          <a:p>
            <a:r>
              <a:rPr lang="en-US" dirty="0" smtClean="0"/>
              <a:t>~250,000 new entrants with perm residence visa 	</a:t>
            </a:r>
          </a:p>
          <a:p>
            <a:r>
              <a:rPr lang="en-US" dirty="0" smtClean="0"/>
              <a:t>~100,000 new entrants with student visa</a:t>
            </a:r>
          </a:p>
          <a:p>
            <a:r>
              <a:rPr lang="en-US" dirty="0" smtClean="0"/>
              <a:t>CA in particular is a major destination , 10 million of 35 million residents are FB. Very large volume of travel and </a:t>
            </a:r>
            <a:r>
              <a:rPr lang="en-US" dirty="0" err="1" smtClean="0"/>
              <a:t>migation</a:t>
            </a:r>
            <a:r>
              <a:rPr lang="en-US" dirty="0" smtClean="0"/>
              <a:t> for temp and perm residence. Human migration links low and high income, low and high incidence, near and far</a:t>
            </a:r>
          </a:p>
          <a:p>
            <a:r>
              <a:rPr lang="en-US" dirty="0" smtClean="0"/>
              <a:t>Air is the vehicle and  shared universally</a:t>
            </a:r>
          </a:p>
          <a:p>
            <a:endParaRPr lang="en-US" dirty="0" smtClean="0"/>
          </a:p>
          <a:p>
            <a:endParaRPr lang="en-US" dirty="0" smtClean="0"/>
          </a:p>
          <a:p>
            <a:r>
              <a:rPr lang="en-US" dirty="0" smtClean="0"/>
              <a:t>There is major flow from Asia to Oceania,</a:t>
            </a:r>
          </a:p>
          <a:p>
            <a:r>
              <a:rPr lang="en-US" dirty="0" smtClean="0"/>
              <a:t>SE Asia &amp; the Middle East</a:t>
            </a:r>
          </a:p>
          <a:p>
            <a:r>
              <a:rPr lang="en-US" dirty="0" smtClean="0"/>
              <a:t>Europe &amp; the Americas &amp; all points on the globe</a:t>
            </a:r>
          </a:p>
          <a:p>
            <a:endParaRPr lang="en-US" dirty="0" smtClean="0"/>
          </a:p>
          <a:p>
            <a:r>
              <a:rPr lang="en-US" dirty="0" smtClean="0"/>
              <a:t>The even travel to &amp; within Africa has increased</a:t>
            </a:r>
          </a:p>
          <a:p>
            <a:endParaRPr lang="en-US" dirty="0" smtClean="0"/>
          </a:p>
          <a:p>
            <a:r>
              <a:rPr lang="en-US" dirty="0" smtClean="0"/>
              <a:t>In fact the volume of migration has increased 4 times as compared with 20 to 40 years ago </a:t>
            </a:r>
          </a:p>
        </p:txBody>
      </p:sp>
      <p:sp>
        <p:nvSpPr>
          <p:cNvPr id="4" name="Slide Number Placeholder 3"/>
          <p:cNvSpPr>
            <a:spLocks noGrp="1"/>
          </p:cNvSpPr>
          <p:nvPr>
            <p:ph type="sldNum" sz="quarter" idx="10"/>
          </p:nvPr>
        </p:nvSpPr>
        <p:spPr/>
        <p:txBody>
          <a:bodyPr/>
          <a:lstStyle/>
          <a:p>
            <a:fld id="{6BBF8743-6297-4B73-A830-D76DE70DF719}" type="slidenum">
              <a:rPr lang="en-US" smtClean="0"/>
              <a:pPr/>
              <a:t>16</a:t>
            </a:fld>
            <a:endParaRPr lang="en-US"/>
          </a:p>
        </p:txBody>
      </p:sp>
    </p:spTree>
    <p:extLst>
      <p:ext uri="{BB962C8B-B14F-4D97-AF65-F5344CB8AC3E}">
        <p14:creationId xmlns:p14="http://schemas.microsoft.com/office/powerpoint/2010/main" xmlns="" val="267687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160DE-B6BE-4CAE-8C8E-F7A6D2D1923F}" type="slidenum">
              <a:rPr lang="en-US"/>
              <a:pPr/>
              <a:t>20</a:t>
            </a:fld>
            <a:endParaRPr lang="en-US"/>
          </a:p>
        </p:txBody>
      </p:sp>
      <p:sp>
        <p:nvSpPr>
          <p:cNvPr id="719874" name="Rectangle 2"/>
          <p:cNvSpPr>
            <a:spLocks noGrp="1" noRot="1" noChangeAspect="1" noChangeArrowheads="1" noTextEdit="1"/>
          </p:cNvSpPr>
          <p:nvPr>
            <p:ph type="sldImg"/>
          </p:nvPr>
        </p:nvSpPr>
        <p:spPr>
          <a:xfrm>
            <a:off x="1195388" y="690563"/>
            <a:ext cx="4618037" cy="3463925"/>
          </a:xfrm>
          <a:ln/>
        </p:spPr>
      </p:sp>
      <p:sp>
        <p:nvSpPr>
          <p:cNvPr id="719875" name="Rectangle 3"/>
          <p:cNvSpPr>
            <a:spLocks noGrp="1" noChangeArrowheads="1"/>
          </p:cNvSpPr>
          <p:nvPr>
            <p:ph type="body" idx="1"/>
          </p:nvPr>
        </p:nvSpPr>
        <p:spPr>
          <a:xfrm>
            <a:off x="701345" y="4387442"/>
            <a:ext cx="5607712" cy="4156845"/>
          </a:xfrm>
        </p:spPr>
        <p:txBody>
          <a:bodyPr/>
          <a:lstStyle/>
          <a:p>
            <a:r>
              <a:rPr lang="en-US" b="0" dirty="0"/>
              <a:t>This slide represents many of the key principles to follow when treating a patient with multiple drug resistant or XDR TB.  Most of these principles were violated by </a:t>
            </a:r>
            <a:r>
              <a:rPr lang="en-US" b="0" dirty="0" smtClean="0"/>
              <a:t>providers</a:t>
            </a:r>
            <a:r>
              <a:rPr lang="en-US" b="0" dirty="0"/>
              <a:t>.  These principles include</a:t>
            </a:r>
            <a:r>
              <a:rPr lang="en-US" b="0" dirty="0" smtClean="0"/>
              <a:t>:</a:t>
            </a:r>
            <a:endParaRPr lang="en-US"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160DE-B6BE-4CAE-8C8E-F7A6D2D1923F}" type="slidenum">
              <a:rPr lang="en-US"/>
              <a:pPr/>
              <a:t>22</a:t>
            </a:fld>
            <a:endParaRPr lang="en-US"/>
          </a:p>
        </p:txBody>
      </p:sp>
      <p:sp>
        <p:nvSpPr>
          <p:cNvPr id="719874" name="Rectangle 2"/>
          <p:cNvSpPr>
            <a:spLocks noGrp="1" noRot="1" noChangeAspect="1" noChangeArrowheads="1" noTextEdit="1"/>
          </p:cNvSpPr>
          <p:nvPr>
            <p:ph type="sldImg"/>
          </p:nvPr>
        </p:nvSpPr>
        <p:spPr>
          <a:xfrm>
            <a:off x="1195388" y="690563"/>
            <a:ext cx="4618037" cy="3463925"/>
          </a:xfrm>
          <a:ln/>
        </p:spPr>
      </p:sp>
      <p:sp>
        <p:nvSpPr>
          <p:cNvPr id="719875" name="Rectangle 3"/>
          <p:cNvSpPr>
            <a:spLocks noGrp="1" noChangeArrowheads="1"/>
          </p:cNvSpPr>
          <p:nvPr>
            <p:ph type="body" idx="1"/>
          </p:nvPr>
        </p:nvSpPr>
        <p:spPr>
          <a:xfrm>
            <a:off x="701345" y="4387442"/>
            <a:ext cx="5607712" cy="4156845"/>
          </a:xfrm>
        </p:spPr>
        <p:txBody>
          <a:bodyPr/>
          <a:lstStyle/>
          <a:p>
            <a:r>
              <a:rPr lang="en-US" b="0" dirty="0"/>
              <a:t>This slide represents many of the key principles to follow when treating a patient with multiple drug resistant or XDR TB.  Most of these principles were violated by </a:t>
            </a:r>
            <a:r>
              <a:rPr lang="en-US" b="0" dirty="0" smtClean="0"/>
              <a:t>providers</a:t>
            </a:r>
            <a:r>
              <a:rPr lang="en-US" b="0" dirty="0"/>
              <a:t>.  These principles include</a:t>
            </a:r>
            <a:r>
              <a:rPr lang="en-US" b="0" dirty="0" smtClean="0"/>
              <a:t>:</a:t>
            </a:r>
            <a:endParaRPr lang="en-US"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4/25/2014</a:t>
            </a:r>
            <a:endParaRPr lang="en-US" dirty="0"/>
          </a:p>
        </p:txBody>
      </p:sp>
      <p:sp>
        <p:nvSpPr>
          <p:cNvPr id="6" name="Slide Number Placeholder 5"/>
          <p:cNvSpPr>
            <a:spLocks noGrp="1"/>
          </p:cNvSpPr>
          <p:nvPr>
            <p:ph type="sldNum" sz="quarter" idx="12"/>
          </p:nvPr>
        </p:nvSpPr>
        <p:spPr/>
        <p:txBody>
          <a:bodyPr/>
          <a:lstStyle/>
          <a:p>
            <a:fld id="{3B32E81C-164C-4F79-8CF5-F3DC7ED5BB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4/25/2014</a:t>
            </a:r>
            <a:endParaRPr lang="en-US" dirty="0"/>
          </a:p>
        </p:txBody>
      </p:sp>
      <p:sp>
        <p:nvSpPr>
          <p:cNvPr id="6" name="Slide Number Placeholder 5"/>
          <p:cNvSpPr>
            <a:spLocks noGrp="1"/>
          </p:cNvSpPr>
          <p:nvPr>
            <p:ph type="sldNum" sz="quarter" idx="12"/>
          </p:nvPr>
        </p:nvSpPr>
        <p:spPr/>
        <p:txBody>
          <a:bodyPr/>
          <a:lstStyle/>
          <a:p>
            <a:fld id="{3B32E81C-164C-4F79-8CF5-F3DC7ED5BBB5}" type="slidenum">
              <a:rPr lang="en-US" smtClean="0"/>
              <a:pPr/>
              <a:t>‹#›</a:t>
            </a:fld>
            <a:endParaRPr lang="en-US"/>
          </a:p>
        </p:txBody>
      </p:sp>
      <p:pic>
        <p:nvPicPr>
          <p:cNvPr id="7"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4/25/2014</a:t>
            </a:r>
            <a:endParaRPr lang="en-US" dirty="0"/>
          </a:p>
        </p:txBody>
      </p:sp>
      <p:sp>
        <p:nvSpPr>
          <p:cNvPr id="6" name="Slide Number Placeholder 5"/>
          <p:cNvSpPr>
            <a:spLocks noGrp="1"/>
          </p:cNvSpPr>
          <p:nvPr>
            <p:ph type="sldNum" sz="quarter" idx="12"/>
          </p:nvPr>
        </p:nvSpPr>
        <p:spPr/>
        <p:txBody>
          <a:bodyPr/>
          <a:lstStyle/>
          <a:p>
            <a:fld id="{3B32E81C-164C-4F79-8CF5-F3DC7ED5BBB5}" type="slidenum">
              <a:rPr lang="en-US" smtClean="0"/>
              <a:pPr/>
              <a:t>‹#›</a:t>
            </a:fld>
            <a:endParaRPr lang="en-US"/>
          </a:p>
        </p:txBody>
      </p:sp>
      <p:pic>
        <p:nvPicPr>
          <p:cNvPr id="7"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21931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4/25/2014</a:t>
            </a:r>
            <a:endParaRPr lang="en-US" dirty="0"/>
          </a:p>
        </p:txBody>
      </p:sp>
      <p:sp>
        <p:nvSpPr>
          <p:cNvPr id="6" name="Slide Number Placeholder 5"/>
          <p:cNvSpPr>
            <a:spLocks noGrp="1"/>
          </p:cNvSpPr>
          <p:nvPr>
            <p:ph type="sldNum" sz="quarter" idx="12"/>
          </p:nvPr>
        </p:nvSpPr>
        <p:spPr/>
        <p:txBody>
          <a:bodyPr/>
          <a:lstStyle/>
          <a:p>
            <a:fld id="{3B32E81C-164C-4F79-8CF5-F3DC7ED5BBB5}" type="slidenum">
              <a:rPr lang="en-US" smtClean="0"/>
              <a:pPr/>
              <a:t>‹#›</a:t>
            </a:fld>
            <a:endParaRPr lang="en-US"/>
          </a:p>
        </p:txBody>
      </p:sp>
      <p:pic>
        <p:nvPicPr>
          <p:cNvPr id="8" name="Picture 1"/>
          <p:cNvPicPr>
            <a:picLocks noChangeAspect="1" noChangeArrowheads="1"/>
          </p:cNvPicPr>
          <p:nvPr userDrawn="1"/>
        </p:nvPicPr>
        <p:blipFill>
          <a:blip r:embed="rId2" cstate="print"/>
          <a:srcRect/>
          <a:stretch>
            <a:fillRect/>
          </a:stretch>
        </p:blipFill>
        <p:spPr bwMode="auto">
          <a:xfrm>
            <a:off x="3657600" y="6324600"/>
            <a:ext cx="1841500"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4/25/2014</a:t>
            </a:r>
            <a:endParaRPr lang="en-US" dirty="0"/>
          </a:p>
        </p:txBody>
      </p:sp>
      <p:sp>
        <p:nvSpPr>
          <p:cNvPr id="6" name="Slide Number Placeholder 5"/>
          <p:cNvSpPr>
            <a:spLocks noGrp="1"/>
          </p:cNvSpPr>
          <p:nvPr>
            <p:ph type="sldNum" sz="quarter" idx="12"/>
          </p:nvPr>
        </p:nvSpPr>
        <p:spPr/>
        <p:txBody>
          <a:bodyPr/>
          <a:lstStyle/>
          <a:p>
            <a:fld id="{3B32E81C-164C-4F79-8CF5-F3DC7ED5BBB5}" type="slidenum">
              <a:rPr lang="en-US" smtClean="0"/>
              <a:pPr/>
              <a:t>‹#›</a:t>
            </a:fld>
            <a:endParaRPr lang="en-US"/>
          </a:p>
        </p:txBody>
      </p:sp>
      <p:pic>
        <p:nvPicPr>
          <p:cNvPr id="7" name="Picture 1"/>
          <p:cNvPicPr>
            <a:picLocks noChangeAspect="1" noChangeArrowheads="1"/>
          </p:cNvPicPr>
          <p:nvPr userDrawn="1"/>
        </p:nvPicPr>
        <p:blipFill>
          <a:blip r:embed="rId2" cstate="print"/>
          <a:srcRect/>
          <a:stretch>
            <a:fillRect/>
          </a:stretch>
        </p:blipFill>
        <p:spPr bwMode="auto">
          <a:xfrm>
            <a:off x="3657600" y="6324600"/>
            <a:ext cx="1841500" cy="4572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4/25/2014</a:t>
            </a:r>
            <a:endParaRPr lang="en-US" dirty="0"/>
          </a:p>
        </p:txBody>
      </p:sp>
      <p:sp>
        <p:nvSpPr>
          <p:cNvPr id="7" name="Slide Number Placeholder 6"/>
          <p:cNvSpPr>
            <a:spLocks noGrp="1"/>
          </p:cNvSpPr>
          <p:nvPr>
            <p:ph type="sldNum" sz="quarter" idx="12"/>
          </p:nvPr>
        </p:nvSpPr>
        <p:spPr/>
        <p:txBody>
          <a:bodyPr/>
          <a:lstStyle/>
          <a:p>
            <a:fld id="{3B32E81C-164C-4F79-8CF5-F3DC7ED5BBB5}" type="slidenum">
              <a:rPr lang="en-US" smtClean="0"/>
              <a:pPr/>
              <a:t>‹#›</a:t>
            </a:fld>
            <a:endParaRPr lang="en-US"/>
          </a:p>
        </p:txBody>
      </p:sp>
      <p:pic>
        <p:nvPicPr>
          <p:cNvPr id="8"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4/25/2014</a:t>
            </a:r>
            <a:endParaRPr lang="en-US" dirty="0"/>
          </a:p>
        </p:txBody>
      </p:sp>
      <p:sp>
        <p:nvSpPr>
          <p:cNvPr id="9" name="Slide Number Placeholder 8"/>
          <p:cNvSpPr>
            <a:spLocks noGrp="1"/>
          </p:cNvSpPr>
          <p:nvPr>
            <p:ph type="sldNum" sz="quarter" idx="12"/>
          </p:nvPr>
        </p:nvSpPr>
        <p:spPr/>
        <p:txBody>
          <a:bodyPr/>
          <a:lstStyle/>
          <a:p>
            <a:fld id="{3B32E81C-164C-4F79-8CF5-F3DC7ED5BBB5}" type="slidenum">
              <a:rPr lang="en-US" smtClean="0"/>
              <a:pPr/>
              <a:t>‹#›</a:t>
            </a:fld>
            <a:endParaRPr lang="en-US"/>
          </a:p>
        </p:txBody>
      </p:sp>
      <p:pic>
        <p:nvPicPr>
          <p:cNvPr id="10"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4/25/2014</a:t>
            </a:r>
            <a:endParaRPr lang="en-US" dirty="0"/>
          </a:p>
        </p:txBody>
      </p:sp>
      <p:sp>
        <p:nvSpPr>
          <p:cNvPr id="5" name="Slide Number Placeholder 4"/>
          <p:cNvSpPr>
            <a:spLocks noGrp="1"/>
          </p:cNvSpPr>
          <p:nvPr>
            <p:ph type="sldNum" sz="quarter" idx="12"/>
          </p:nvPr>
        </p:nvSpPr>
        <p:spPr/>
        <p:txBody>
          <a:bodyPr/>
          <a:lstStyle/>
          <a:p>
            <a:fld id="{3B32E81C-164C-4F79-8CF5-F3DC7ED5BBB5}" type="slidenum">
              <a:rPr lang="en-US" smtClean="0"/>
              <a:pPr/>
              <a:t>‹#›</a:t>
            </a:fld>
            <a:endParaRPr lang="en-US"/>
          </a:p>
        </p:txBody>
      </p:sp>
      <p:pic>
        <p:nvPicPr>
          <p:cNvPr id="6"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4/25/2014</a:t>
            </a:r>
            <a:endParaRPr lang="en-US" dirty="0"/>
          </a:p>
        </p:txBody>
      </p:sp>
      <p:sp>
        <p:nvSpPr>
          <p:cNvPr id="4" name="Slide Number Placeholder 3"/>
          <p:cNvSpPr>
            <a:spLocks noGrp="1"/>
          </p:cNvSpPr>
          <p:nvPr>
            <p:ph type="sldNum" sz="quarter" idx="12"/>
          </p:nvPr>
        </p:nvSpPr>
        <p:spPr/>
        <p:txBody>
          <a:bodyPr/>
          <a:lstStyle/>
          <a:p>
            <a:fld id="{3B32E81C-164C-4F79-8CF5-F3DC7ED5BBB5}" type="slidenum">
              <a:rPr lang="en-US" smtClean="0"/>
              <a:pPr/>
              <a:t>‹#›</a:t>
            </a:fld>
            <a:endParaRPr lang="en-US"/>
          </a:p>
        </p:txBody>
      </p:sp>
      <p:pic>
        <p:nvPicPr>
          <p:cNvPr id="5"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4/25/2014</a:t>
            </a:r>
            <a:endParaRPr lang="en-US" dirty="0"/>
          </a:p>
        </p:txBody>
      </p:sp>
      <p:sp>
        <p:nvSpPr>
          <p:cNvPr id="7" name="Slide Number Placeholder 6"/>
          <p:cNvSpPr>
            <a:spLocks noGrp="1"/>
          </p:cNvSpPr>
          <p:nvPr>
            <p:ph type="sldNum" sz="quarter" idx="12"/>
          </p:nvPr>
        </p:nvSpPr>
        <p:spPr/>
        <p:txBody>
          <a:bodyPr/>
          <a:lstStyle/>
          <a:p>
            <a:fld id="{3B32E81C-164C-4F79-8CF5-F3DC7ED5BBB5}" type="slidenum">
              <a:rPr lang="en-US" smtClean="0"/>
              <a:pPr/>
              <a:t>‹#›</a:t>
            </a:fld>
            <a:endParaRPr lang="en-US"/>
          </a:p>
        </p:txBody>
      </p:sp>
      <p:pic>
        <p:nvPicPr>
          <p:cNvPr id="8"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4/25/2014</a:t>
            </a:r>
            <a:endParaRPr lang="en-US" dirty="0"/>
          </a:p>
        </p:txBody>
      </p:sp>
      <p:sp>
        <p:nvSpPr>
          <p:cNvPr id="7" name="Slide Number Placeholder 6"/>
          <p:cNvSpPr>
            <a:spLocks noGrp="1"/>
          </p:cNvSpPr>
          <p:nvPr>
            <p:ph type="sldNum" sz="quarter" idx="12"/>
          </p:nvPr>
        </p:nvSpPr>
        <p:spPr/>
        <p:txBody>
          <a:bodyPr/>
          <a:lstStyle/>
          <a:p>
            <a:fld id="{3B32E81C-164C-4F79-8CF5-F3DC7ED5BBB5}" type="slidenum">
              <a:rPr lang="en-US" smtClean="0"/>
              <a:pPr/>
              <a:t>‹#›</a:t>
            </a:fld>
            <a:endParaRPr lang="en-US"/>
          </a:p>
        </p:txBody>
      </p:sp>
      <p:pic>
        <p:nvPicPr>
          <p:cNvPr id="8" name="Picture 1"/>
          <p:cNvPicPr>
            <a:picLocks noChangeAspect="1" noChangeArrowheads="1"/>
          </p:cNvPicPr>
          <p:nvPr userDrawn="1"/>
        </p:nvPicPr>
        <p:blipFill>
          <a:blip r:embed="rId2" cstate="print"/>
          <a:srcRect/>
          <a:stretch>
            <a:fillRect/>
          </a:stretch>
        </p:blipFill>
        <p:spPr bwMode="auto">
          <a:xfrm>
            <a:off x="3644900" y="6324600"/>
            <a:ext cx="1841500" cy="4572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8E7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A5CD4B"/>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solidFill>
            <a:schemeClr val="bg1"/>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4/25/2014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2E81C-164C-4F79-8CF5-F3DC7ED5BB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Tuberculosis Conference - Registration"/>
          <p:cNvPicPr>
            <a:picLocks noChangeAspect="1" noChangeArrowheads="1"/>
          </p:cNvPicPr>
          <p:nvPr/>
        </p:nvPicPr>
        <p:blipFill>
          <a:blip r:embed="rId2" cstate="print"/>
          <a:srcRect/>
          <a:stretch>
            <a:fillRect/>
          </a:stretch>
        </p:blipFill>
        <p:spPr bwMode="auto">
          <a:xfrm>
            <a:off x="762000" y="-1600200"/>
            <a:ext cx="7543800" cy="5829301"/>
          </a:xfrm>
          <a:prstGeom prst="rect">
            <a:avLst/>
          </a:prstGeom>
          <a:noFill/>
        </p:spPr>
      </p:pic>
      <p:sp>
        <p:nvSpPr>
          <p:cNvPr id="2" name="Title 1"/>
          <p:cNvSpPr>
            <a:spLocks noGrp="1"/>
          </p:cNvSpPr>
          <p:nvPr>
            <p:ph type="ctrTitle"/>
          </p:nvPr>
        </p:nvSpPr>
        <p:spPr>
          <a:solidFill>
            <a:srgbClr val="A5CD4B"/>
          </a:solidFill>
        </p:spPr>
        <p:txBody>
          <a:bodyPr/>
          <a:lstStyle/>
          <a:p>
            <a:r>
              <a:rPr lang="en-US" b="1" dirty="0" smtClean="0">
                <a:solidFill>
                  <a:schemeClr val="bg1">
                    <a:lumMod val="95000"/>
                  </a:schemeClr>
                </a:solidFill>
                <a:effectLst>
                  <a:outerShdw blurRad="38100" dist="38100" dir="2700000" algn="tl">
                    <a:srgbClr val="000000">
                      <a:alpha val="43137"/>
                    </a:srgbClr>
                  </a:outerShdw>
                </a:effectLst>
              </a:rPr>
              <a:t>MDR and XDR TB</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tx1"/>
                </a:solidFill>
              </a:rPr>
              <a:t>Bruce A. Bush, M.D.</a:t>
            </a:r>
          </a:p>
          <a:p>
            <a:r>
              <a:rPr lang="en-US" sz="2400" dirty="0" smtClean="0">
                <a:solidFill>
                  <a:schemeClr val="tx1"/>
                </a:solidFill>
              </a:rPr>
              <a:t>Regional Tuberculosis Consultant</a:t>
            </a:r>
          </a:p>
          <a:p>
            <a:r>
              <a:rPr lang="en-US" sz="2400" dirty="0" smtClean="0">
                <a:solidFill>
                  <a:schemeClr val="tx1"/>
                </a:solidFill>
              </a:rPr>
              <a:t>Pennsylvania Department of Health</a:t>
            </a:r>
          </a:p>
          <a:p>
            <a:r>
              <a:rPr lang="en-US" sz="2400" dirty="0" smtClean="0">
                <a:solidFill>
                  <a:schemeClr val="tx1"/>
                </a:solidFill>
              </a:rPr>
              <a:t>Senior Vice President for Medical Affairs</a:t>
            </a:r>
          </a:p>
          <a:p>
            <a:r>
              <a:rPr lang="en-US" sz="2400" dirty="0" smtClean="0">
                <a:solidFill>
                  <a:schemeClr val="tx1"/>
                </a:solidFill>
              </a:rPr>
              <a:t>Indiana Regional Medical Center</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3" name="Slide Number Placeholder 3"/>
          <p:cNvSpPr>
            <a:spLocks noGrp="1"/>
          </p:cNvSpPr>
          <p:nvPr>
            <p:ph type="sldNum" sz="quarter" idx="12"/>
          </p:nvPr>
        </p:nvSpPr>
        <p:spPr/>
        <p:txBody>
          <a:bodyPr/>
          <a:lstStyle/>
          <a:p>
            <a:fld id="{762AFC45-B097-4BC5-B0CE-AA26D6C494E7}" type="slidenum">
              <a:rPr lang="en-US"/>
              <a:pPr/>
              <a:t>10</a:t>
            </a:fld>
            <a:endParaRPr lang="en-US"/>
          </a:p>
        </p:txBody>
      </p:sp>
      <p:sp>
        <p:nvSpPr>
          <p:cNvPr id="599042" name="Freeform 2"/>
          <p:cNvSpPr>
            <a:spLocks/>
          </p:cNvSpPr>
          <p:nvPr/>
        </p:nvSpPr>
        <p:spPr bwMode="auto">
          <a:xfrm rot="359371">
            <a:off x="3279775" y="2738438"/>
            <a:ext cx="228600" cy="304800"/>
          </a:xfrm>
          <a:custGeom>
            <a:avLst/>
            <a:gdLst/>
            <a:ahLst/>
            <a:cxnLst>
              <a:cxn ang="0">
                <a:pos x="0" y="90"/>
              </a:cxn>
              <a:cxn ang="0">
                <a:pos x="119" y="0"/>
              </a:cxn>
              <a:cxn ang="0">
                <a:pos x="73" y="140"/>
              </a:cxn>
              <a:cxn ang="0">
                <a:pos x="0" y="90"/>
              </a:cxn>
            </a:cxnLst>
            <a:rect l="0" t="0" r="r" b="b"/>
            <a:pathLst>
              <a:path w="119" h="140">
                <a:moveTo>
                  <a:pt x="0" y="90"/>
                </a:moveTo>
                <a:lnTo>
                  <a:pt x="119" y="0"/>
                </a:lnTo>
                <a:lnTo>
                  <a:pt x="73" y="140"/>
                </a:lnTo>
                <a:lnTo>
                  <a:pt x="0" y="90"/>
                </a:lnTo>
                <a:close/>
              </a:path>
            </a:pathLst>
          </a:custGeom>
          <a:solidFill>
            <a:schemeClr val="tx1"/>
          </a:solidFill>
          <a:ln w="9525">
            <a:solidFill>
              <a:schemeClr val="tx1"/>
            </a:solidFill>
            <a:round/>
            <a:headEnd/>
            <a:tailEnd/>
          </a:ln>
        </p:spPr>
        <p:txBody>
          <a:bodyPr/>
          <a:lstStyle/>
          <a:p>
            <a:endParaRPr lang="en-US"/>
          </a:p>
        </p:txBody>
      </p:sp>
      <p:sp>
        <p:nvSpPr>
          <p:cNvPr id="599043" name="Freeform 3"/>
          <p:cNvSpPr>
            <a:spLocks/>
          </p:cNvSpPr>
          <p:nvPr/>
        </p:nvSpPr>
        <p:spPr bwMode="auto">
          <a:xfrm rot="-234315">
            <a:off x="2587625" y="2971800"/>
            <a:ext cx="838200" cy="685800"/>
          </a:xfrm>
          <a:custGeom>
            <a:avLst/>
            <a:gdLst/>
            <a:ahLst/>
            <a:cxnLst>
              <a:cxn ang="0">
                <a:pos x="508" y="0"/>
              </a:cxn>
              <a:cxn ang="0">
                <a:pos x="0" y="712"/>
              </a:cxn>
              <a:cxn ang="0">
                <a:pos x="9" y="720"/>
              </a:cxn>
              <a:cxn ang="0">
                <a:pos x="520" y="8"/>
              </a:cxn>
              <a:cxn ang="0">
                <a:pos x="508" y="0"/>
              </a:cxn>
            </a:cxnLst>
            <a:rect l="0" t="0" r="r" b="b"/>
            <a:pathLst>
              <a:path w="520" h="720">
                <a:moveTo>
                  <a:pt x="508" y="0"/>
                </a:moveTo>
                <a:lnTo>
                  <a:pt x="0" y="712"/>
                </a:lnTo>
                <a:lnTo>
                  <a:pt x="9" y="720"/>
                </a:lnTo>
                <a:lnTo>
                  <a:pt x="520" y="8"/>
                </a:lnTo>
                <a:lnTo>
                  <a:pt x="508" y="0"/>
                </a:lnTo>
                <a:close/>
              </a:path>
            </a:pathLst>
          </a:custGeom>
          <a:solidFill>
            <a:schemeClr val="tx1"/>
          </a:solidFill>
          <a:ln w="9525">
            <a:solidFill>
              <a:schemeClr val="tx1"/>
            </a:solidFill>
            <a:round/>
            <a:headEnd/>
            <a:tailEnd/>
          </a:ln>
        </p:spPr>
        <p:txBody>
          <a:bodyPr/>
          <a:lstStyle/>
          <a:p>
            <a:endParaRPr lang="en-US"/>
          </a:p>
        </p:txBody>
      </p:sp>
      <p:sp>
        <p:nvSpPr>
          <p:cNvPr id="599044" name="Freeform 4"/>
          <p:cNvSpPr>
            <a:spLocks/>
          </p:cNvSpPr>
          <p:nvPr/>
        </p:nvSpPr>
        <p:spPr bwMode="auto">
          <a:xfrm>
            <a:off x="1674813" y="3276600"/>
            <a:ext cx="1295400" cy="1314450"/>
          </a:xfrm>
          <a:custGeom>
            <a:avLst/>
            <a:gdLst/>
            <a:ahLst/>
            <a:cxnLst>
              <a:cxn ang="0">
                <a:pos x="0" y="14"/>
              </a:cxn>
              <a:cxn ang="0">
                <a:pos x="84" y="18"/>
              </a:cxn>
              <a:cxn ang="0">
                <a:pos x="165" y="29"/>
              </a:cxn>
              <a:cxn ang="0">
                <a:pos x="241" y="50"/>
              </a:cxn>
              <a:cxn ang="0">
                <a:pos x="316" y="77"/>
              </a:cxn>
              <a:cxn ang="0">
                <a:pos x="387" y="112"/>
              </a:cxn>
              <a:cxn ang="0">
                <a:pos x="454" y="152"/>
              </a:cxn>
              <a:cxn ang="0">
                <a:pos x="518" y="200"/>
              </a:cxn>
              <a:cxn ang="0">
                <a:pos x="575" y="252"/>
              </a:cxn>
              <a:cxn ang="0">
                <a:pos x="627" y="309"/>
              </a:cxn>
              <a:cxn ang="0">
                <a:pos x="675" y="373"/>
              </a:cxn>
              <a:cxn ang="0">
                <a:pos x="715" y="440"/>
              </a:cxn>
              <a:cxn ang="0">
                <a:pos x="750" y="511"/>
              </a:cxn>
              <a:cxn ang="0">
                <a:pos x="777" y="586"/>
              </a:cxn>
              <a:cxn ang="0">
                <a:pos x="798" y="664"/>
              </a:cxn>
              <a:cxn ang="0">
                <a:pos x="809" y="745"/>
              </a:cxn>
              <a:cxn ang="0">
                <a:pos x="813" y="828"/>
              </a:cxn>
              <a:cxn ang="0">
                <a:pos x="826" y="785"/>
              </a:cxn>
              <a:cxn ang="0">
                <a:pos x="817" y="701"/>
              </a:cxn>
              <a:cxn ang="0">
                <a:pos x="802" y="620"/>
              </a:cxn>
              <a:cxn ang="0">
                <a:pos x="777" y="543"/>
              </a:cxn>
              <a:cxn ang="0">
                <a:pos x="746" y="469"/>
              </a:cxn>
              <a:cxn ang="0">
                <a:pos x="707" y="400"/>
              </a:cxn>
              <a:cxn ang="0">
                <a:pos x="663" y="332"/>
              </a:cxn>
              <a:cxn ang="0">
                <a:pos x="612" y="271"/>
              </a:cxn>
              <a:cxn ang="0">
                <a:pos x="556" y="215"/>
              </a:cxn>
              <a:cxn ang="0">
                <a:pos x="495" y="165"/>
              </a:cxn>
              <a:cxn ang="0">
                <a:pos x="429" y="119"/>
              </a:cxn>
              <a:cxn ang="0">
                <a:pos x="358" y="83"/>
              </a:cxn>
              <a:cxn ang="0">
                <a:pos x="284" y="50"/>
              </a:cxn>
              <a:cxn ang="0">
                <a:pos x="207" y="27"/>
              </a:cxn>
              <a:cxn ang="0">
                <a:pos x="126" y="10"/>
              </a:cxn>
              <a:cxn ang="0">
                <a:pos x="44" y="2"/>
              </a:cxn>
              <a:cxn ang="0">
                <a:pos x="0" y="0"/>
              </a:cxn>
            </a:cxnLst>
            <a:rect l="0" t="0" r="r" b="b"/>
            <a:pathLst>
              <a:path w="826" h="828">
                <a:moveTo>
                  <a:pt x="0" y="14"/>
                </a:moveTo>
                <a:lnTo>
                  <a:pt x="0" y="14"/>
                </a:lnTo>
                <a:lnTo>
                  <a:pt x="42" y="14"/>
                </a:lnTo>
                <a:lnTo>
                  <a:pt x="84" y="18"/>
                </a:lnTo>
                <a:lnTo>
                  <a:pt x="124" y="23"/>
                </a:lnTo>
                <a:lnTo>
                  <a:pt x="165" y="29"/>
                </a:lnTo>
                <a:lnTo>
                  <a:pt x="203" y="39"/>
                </a:lnTo>
                <a:lnTo>
                  <a:pt x="241" y="50"/>
                </a:lnTo>
                <a:lnTo>
                  <a:pt x="280" y="64"/>
                </a:lnTo>
                <a:lnTo>
                  <a:pt x="316" y="77"/>
                </a:lnTo>
                <a:lnTo>
                  <a:pt x="353" y="94"/>
                </a:lnTo>
                <a:lnTo>
                  <a:pt x="387" y="112"/>
                </a:lnTo>
                <a:lnTo>
                  <a:pt x="422" y="131"/>
                </a:lnTo>
                <a:lnTo>
                  <a:pt x="454" y="152"/>
                </a:lnTo>
                <a:lnTo>
                  <a:pt x="487" y="175"/>
                </a:lnTo>
                <a:lnTo>
                  <a:pt x="518" y="200"/>
                </a:lnTo>
                <a:lnTo>
                  <a:pt x="546" y="225"/>
                </a:lnTo>
                <a:lnTo>
                  <a:pt x="575" y="252"/>
                </a:lnTo>
                <a:lnTo>
                  <a:pt x="602" y="281"/>
                </a:lnTo>
                <a:lnTo>
                  <a:pt x="627" y="309"/>
                </a:lnTo>
                <a:lnTo>
                  <a:pt x="652" y="340"/>
                </a:lnTo>
                <a:lnTo>
                  <a:pt x="675" y="373"/>
                </a:lnTo>
                <a:lnTo>
                  <a:pt x="696" y="405"/>
                </a:lnTo>
                <a:lnTo>
                  <a:pt x="715" y="440"/>
                </a:lnTo>
                <a:lnTo>
                  <a:pt x="734" y="474"/>
                </a:lnTo>
                <a:lnTo>
                  <a:pt x="750" y="511"/>
                </a:lnTo>
                <a:lnTo>
                  <a:pt x="765" y="547"/>
                </a:lnTo>
                <a:lnTo>
                  <a:pt x="777" y="586"/>
                </a:lnTo>
                <a:lnTo>
                  <a:pt x="788" y="624"/>
                </a:lnTo>
                <a:lnTo>
                  <a:pt x="798" y="664"/>
                </a:lnTo>
                <a:lnTo>
                  <a:pt x="805" y="703"/>
                </a:lnTo>
                <a:lnTo>
                  <a:pt x="809" y="745"/>
                </a:lnTo>
                <a:lnTo>
                  <a:pt x="813" y="785"/>
                </a:lnTo>
                <a:lnTo>
                  <a:pt x="813" y="828"/>
                </a:lnTo>
                <a:lnTo>
                  <a:pt x="826" y="828"/>
                </a:lnTo>
                <a:lnTo>
                  <a:pt x="826" y="785"/>
                </a:lnTo>
                <a:lnTo>
                  <a:pt x="823" y="743"/>
                </a:lnTo>
                <a:lnTo>
                  <a:pt x="817" y="701"/>
                </a:lnTo>
                <a:lnTo>
                  <a:pt x="811" y="661"/>
                </a:lnTo>
                <a:lnTo>
                  <a:pt x="802" y="620"/>
                </a:lnTo>
                <a:lnTo>
                  <a:pt x="790" y="582"/>
                </a:lnTo>
                <a:lnTo>
                  <a:pt x="777" y="543"/>
                </a:lnTo>
                <a:lnTo>
                  <a:pt x="761" y="505"/>
                </a:lnTo>
                <a:lnTo>
                  <a:pt x="746" y="469"/>
                </a:lnTo>
                <a:lnTo>
                  <a:pt x="727" y="434"/>
                </a:lnTo>
                <a:lnTo>
                  <a:pt x="707" y="400"/>
                </a:lnTo>
                <a:lnTo>
                  <a:pt x="686" y="365"/>
                </a:lnTo>
                <a:lnTo>
                  <a:pt x="663" y="332"/>
                </a:lnTo>
                <a:lnTo>
                  <a:pt x="638" y="302"/>
                </a:lnTo>
                <a:lnTo>
                  <a:pt x="612" y="271"/>
                </a:lnTo>
                <a:lnTo>
                  <a:pt x="585" y="242"/>
                </a:lnTo>
                <a:lnTo>
                  <a:pt x="556" y="215"/>
                </a:lnTo>
                <a:lnTo>
                  <a:pt x="525" y="190"/>
                </a:lnTo>
                <a:lnTo>
                  <a:pt x="495" y="165"/>
                </a:lnTo>
                <a:lnTo>
                  <a:pt x="462" y="142"/>
                </a:lnTo>
                <a:lnTo>
                  <a:pt x="429" y="119"/>
                </a:lnTo>
                <a:lnTo>
                  <a:pt x="395" y="100"/>
                </a:lnTo>
                <a:lnTo>
                  <a:pt x="358" y="83"/>
                </a:lnTo>
                <a:lnTo>
                  <a:pt x="322" y="66"/>
                </a:lnTo>
                <a:lnTo>
                  <a:pt x="284" y="50"/>
                </a:lnTo>
                <a:lnTo>
                  <a:pt x="245" y="37"/>
                </a:lnTo>
                <a:lnTo>
                  <a:pt x="207" y="27"/>
                </a:lnTo>
                <a:lnTo>
                  <a:pt x="166" y="18"/>
                </a:lnTo>
                <a:lnTo>
                  <a:pt x="126" y="10"/>
                </a:lnTo>
                <a:lnTo>
                  <a:pt x="84" y="4"/>
                </a:lnTo>
                <a:lnTo>
                  <a:pt x="44" y="2"/>
                </a:lnTo>
                <a:lnTo>
                  <a:pt x="0" y="0"/>
                </a:lnTo>
                <a:lnTo>
                  <a:pt x="0" y="0"/>
                </a:lnTo>
                <a:lnTo>
                  <a:pt x="0" y="14"/>
                </a:lnTo>
                <a:close/>
              </a:path>
            </a:pathLst>
          </a:custGeom>
          <a:solidFill>
            <a:schemeClr val="tx1"/>
          </a:solidFill>
          <a:ln w="9525">
            <a:solidFill>
              <a:schemeClr val="tx1"/>
            </a:solidFill>
            <a:round/>
            <a:headEnd/>
            <a:tailEnd/>
          </a:ln>
        </p:spPr>
        <p:txBody>
          <a:bodyPr/>
          <a:lstStyle/>
          <a:p>
            <a:endParaRPr lang="en-US"/>
          </a:p>
        </p:txBody>
      </p:sp>
      <p:sp>
        <p:nvSpPr>
          <p:cNvPr id="599045" name="Freeform 5"/>
          <p:cNvSpPr>
            <a:spLocks/>
          </p:cNvSpPr>
          <p:nvPr/>
        </p:nvSpPr>
        <p:spPr bwMode="auto">
          <a:xfrm>
            <a:off x="381000" y="3276600"/>
            <a:ext cx="1293813" cy="1314450"/>
          </a:xfrm>
          <a:custGeom>
            <a:avLst/>
            <a:gdLst/>
            <a:ahLst/>
            <a:cxnLst>
              <a:cxn ang="0">
                <a:pos x="11" y="828"/>
              </a:cxn>
              <a:cxn ang="0">
                <a:pos x="17" y="745"/>
              </a:cxn>
              <a:cxn ang="0">
                <a:pos x="28" y="664"/>
              </a:cxn>
              <a:cxn ang="0">
                <a:pos x="49" y="586"/>
              </a:cxn>
              <a:cxn ang="0">
                <a:pos x="76" y="511"/>
              </a:cxn>
              <a:cxn ang="0">
                <a:pos x="111" y="440"/>
              </a:cxn>
              <a:cxn ang="0">
                <a:pos x="151" y="373"/>
              </a:cxn>
              <a:cxn ang="0">
                <a:pos x="197" y="309"/>
              </a:cxn>
              <a:cxn ang="0">
                <a:pos x="251" y="252"/>
              </a:cxn>
              <a:cxn ang="0">
                <a:pos x="308" y="200"/>
              </a:cxn>
              <a:cxn ang="0">
                <a:pos x="372" y="152"/>
              </a:cxn>
              <a:cxn ang="0">
                <a:pos x="439" y="112"/>
              </a:cxn>
              <a:cxn ang="0">
                <a:pos x="510" y="77"/>
              </a:cxn>
              <a:cxn ang="0">
                <a:pos x="585" y="50"/>
              </a:cxn>
              <a:cxn ang="0">
                <a:pos x="661" y="29"/>
              </a:cxn>
              <a:cxn ang="0">
                <a:pos x="742" y="18"/>
              </a:cxn>
              <a:cxn ang="0">
                <a:pos x="825" y="14"/>
              </a:cxn>
              <a:cxn ang="0">
                <a:pos x="782" y="2"/>
              </a:cxn>
              <a:cxn ang="0">
                <a:pos x="700" y="10"/>
              </a:cxn>
              <a:cxn ang="0">
                <a:pos x="619" y="27"/>
              </a:cxn>
              <a:cxn ang="0">
                <a:pos x="543" y="50"/>
              </a:cxn>
              <a:cxn ang="0">
                <a:pos x="468" y="83"/>
              </a:cxn>
              <a:cxn ang="0">
                <a:pos x="397" y="119"/>
              </a:cxn>
              <a:cxn ang="0">
                <a:pos x="331" y="165"/>
              </a:cxn>
              <a:cxn ang="0">
                <a:pos x="270" y="215"/>
              </a:cxn>
              <a:cxn ang="0">
                <a:pos x="214" y="271"/>
              </a:cxn>
              <a:cxn ang="0">
                <a:pos x="163" y="332"/>
              </a:cxn>
              <a:cxn ang="0">
                <a:pos x="119" y="400"/>
              </a:cxn>
              <a:cxn ang="0">
                <a:pos x="80" y="469"/>
              </a:cxn>
              <a:cxn ang="0">
                <a:pos x="49" y="543"/>
              </a:cxn>
              <a:cxn ang="0">
                <a:pos x="25" y="620"/>
              </a:cxn>
              <a:cxn ang="0">
                <a:pos x="7" y="701"/>
              </a:cxn>
              <a:cxn ang="0">
                <a:pos x="0" y="785"/>
              </a:cxn>
              <a:cxn ang="0">
                <a:pos x="0" y="828"/>
              </a:cxn>
            </a:cxnLst>
            <a:rect l="0" t="0" r="r" b="b"/>
            <a:pathLst>
              <a:path w="825" h="828">
                <a:moveTo>
                  <a:pt x="11" y="828"/>
                </a:moveTo>
                <a:lnTo>
                  <a:pt x="11" y="828"/>
                </a:lnTo>
                <a:lnTo>
                  <a:pt x="13" y="785"/>
                </a:lnTo>
                <a:lnTo>
                  <a:pt x="17" y="745"/>
                </a:lnTo>
                <a:lnTo>
                  <a:pt x="21" y="703"/>
                </a:lnTo>
                <a:lnTo>
                  <a:pt x="28" y="664"/>
                </a:lnTo>
                <a:lnTo>
                  <a:pt x="38" y="624"/>
                </a:lnTo>
                <a:lnTo>
                  <a:pt x="49" y="586"/>
                </a:lnTo>
                <a:lnTo>
                  <a:pt x="61" y="547"/>
                </a:lnTo>
                <a:lnTo>
                  <a:pt x="76" y="511"/>
                </a:lnTo>
                <a:lnTo>
                  <a:pt x="92" y="474"/>
                </a:lnTo>
                <a:lnTo>
                  <a:pt x="111" y="440"/>
                </a:lnTo>
                <a:lnTo>
                  <a:pt x="130" y="405"/>
                </a:lnTo>
                <a:lnTo>
                  <a:pt x="151" y="373"/>
                </a:lnTo>
                <a:lnTo>
                  <a:pt x="174" y="340"/>
                </a:lnTo>
                <a:lnTo>
                  <a:pt x="197" y="309"/>
                </a:lnTo>
                <a:lnTo>
                  <a:pt x="224" y="281"/>
                </a:lnTo>
                <a:lnTo>
                  <a:pt x="251" y="252"/>
                </a:lnTo>
                <a:lnTo>
                  <a:pt x="280" y="225"/>
                </a:lnTo>
                <a:lnTo>
                  <a:pt x="308" y="200"/>
                </a:lnTo>
                <a:lnTo>
                  <a:pt x="339" y="175"/>
                </a:lnTo>
                <a:lnTo>
                  <a:pt x="372" y="152"/>
                </a:lnTo>
                <a:lnTo>
                  <a:pt x="404" y="131"/>
                </a:lnTo>
                <a:lnTo>
                  <a:pt x="439" y="112"/>
                </a:lnTo>
                <a:lnTo>
                  <a:pt x="473" y="94"/>
                </a:lnTo>
                <a:lnTo>
                  <a:pt x="510" y="77"/>
                </a:lnTo>
                <a:lnTo>
                  <a:pt x="546" y="64"/>
                </a:lnTo>
                <a:lnTo>
                  <a:pt x="585" y="50"/>
                </a:lnTo>
                <a:lnTo>
                  <a:pt x="623" y="39"/>
                </a:lnTo>
                <a:lnTo>
                  <a:pt x="661" y="29"/>
                </a:lnTo>
                <a:lnTo>
                  <a:pt x="702" y="23"/>
                </a:lnTo>
                <a:lnTo>
                  <a:pt x="742" y="18"/>
                </a:lnTo>
                <a:lnTo>
                  <a:pt x="784" y="14"/>
                </a:lnTo>
                <a:lnTo>
                  <a:pt x="825" y="14"/>
                </a:lnTo>
                <a:lnTo>
                  <a:pt x="825" y="0"/>
                </a:lnTo>
                <a:lnTo>
                  <a:pt x="782" y="2"/>
                </a:lnTo>
                <a:lnTo>
                  <a:pt x="742" y="4"/>
                </a:lnTo>
                <a:lnTo>
                  <a:pt x="700" y="10"/>
                </a:lnTo>
                <a:lnTo>
                  <a:pt x="660" y="18"/>
                </a:lnTo>
                <a:lnTo>
                  <a:pt x="619" y="27"/>
                </a:lnTo>
                <a:lnTo>
                  <a:pt x="581" y="37"/>
                </a:lnTo>
                <a:lnTo>
                  <a:pt x="543" y="50"/>
                </a:lnTo>
                <a:lnTo>
                  <a:pt x="504" y="66"/>
                </a:lnTo>
                <a:lnTo>
                  <a:pt x="468" y="83"/>
                </a:lnTo>
                <a:lnTo>
                  <a:pt x="431" y="100"/>
                </a:lnTo>
                <a:lnTo>
                  <a:pt x="397" y="119"/>
                </a:lnTo>
                <a:lnTo>
                  <a:pt x="364" y="142"/>
                </a:lnTo>
                <a:lnTo>
                  <a:pt x="331" y="165"/>
                </a:lnTo>
                <a:lnTo>
                  <a:pt x="301" y="190"/>
                </a:lnTo>
                <a:lnTo>
                  <a:pt x="270" y="215"/>
                </a:lnTo>
                <a:lnTo>
                  <a:pt x="241" y="242"/>
                </a:lnTo>
                <a:lnTo>
                  <a:pt x="214" y="271"/>
                </a:lnTo>
                <a:lnTo>
                  <a:pt x="188" y="302"/>
                </a:lnTo>
                <a:lnTo>
                  <a:pt x="163" y="332"/>
                </a:lnTo>
                <a:lnTo>
                  <a:pt x="140" y="365"/>
                </a:lnTo>
                <a:lnTo>
                  <a:pt x="119" y="400"/>
                </a:lnTo>
                <a:lnTo>
                  <a:pt x="99" y="434"/>
                </a:lnTo>
                <a:lnTo>
                  <a:pt x="80" y="469"/>
                </a:lnTo>
                <a:lnTo>
                  <a:pt x="63" y="505"/>
                </a:lnTo>
                <a:lnTo>
                  <a:pt x="49" y="543"/>
                </a:lnTo>
                <a:lnTo>
                  <a:pt x="36" y="582"/>
                </a:lnTo>
                <a:lnTo>
                  <a:pt x="25" y="620"/>
                </a:lnTo>
                <a:lnTo>
                  <a:pt x="15" y="661"/>
                </a:lnTo>
                <a:lnTo>
                  <a:pt x="7" y="701"/>
                </a:lnTo>
                <a:lnTo>
                  <a:pt x="3" y="743"/>
                </a:lnTo>
                <a:lnTo>
                  <a:pt x="0" y="785"/>
                </a:lnTo>
                <a:lnTo>
                  <a:pt x="0" y="828"/>
                </a:lnTo>
                <a:lnTo>
                  <a:pt x="0" y="828"/>
                </a:lnTo>
                <a:lnTo>
                  <a:pt x="11" y="828"/>
                </a:lnTo>
                <a:close/>
              </a:path>
            </a:pathLst>
          </a:custGeom>
          <a:solidFill>
            <a:schemeClr val="tx1"/>
          </a:solidFill>
          <a:ln w="9525">
            <a:solidFill>
              <a:schemeClr val="tx1"/>
            </a:solidFill>
            <a:round/>
            <a:headEnd/>
            <a:tailEnd/>
          </a:ln>
        </p:spPr>
        <p:txBody>
          <a:bodyPr/>
          <a:lstStyle/>
          <a:p>
            <a:endParaRPr lang="en-US"/>
          </a:p>
        </p:txBody>
      </p:sp>
      <p:sp>
        <p:nvSpPr>
          <p:cNvPr id="599046" name="Freeform 6"/>
          <p:cNvSpPr>
            <a:spLocks/>
          </p:cNvSpPr>
          <p:nvPr/>
        </p:nvSpPr>
        <p:spPr bwMode="auto">
          <a:xfrm>
            <a:off x="381000" y="4591050"/>
            <a:ext cx="1293813" cy="1312863"/>
          </a:xfrm>
          <a:custGeom>
            <a:avLst/>
            <a:gdLst/>
            <a:ahLst/>
            <a:cxnLst>
              <a:cxn ang="0">
                <a:pos x="825" y="813"/>
              </a:cxn>
              <a:cxn ang="0">
                <a:pos x="742" y="807"/>
              </a:cxn>
              <a:cxn ang="0">
                <a:pos x="661" y="796"/>
              </a:cxn>
              <a:cxn ang="0">
                <a:pos x="585" y="777"/>
              </a:cxn>
              <a:cxn ang="0">
                <a:pos x="510" y="748"/>
              </a:cxn>
              <a:cxn ang="0">
                <a:pos x="439" y="713"/>
              </a:cxn>
              <a:cxn ang="0">
                <a:pos x="372" y="673"/>
              </a:cxn>
              <a:cxn ang="0">
                <a:pos x="308" y="627"/>
              </a:cxn>
              <a:cxn ang="0">
                <a:pos x="251" y="573"/>
              </a:cxn>
              <a:cxn ang="0">
                <a:pos x="197" y="516"/>
              </a:cxn>
              <a:cxn ang="0">
                <a:pos x="151" y="452"/>
              </a:cxn>
              <a:cxn ang="0">
                <a:pos x="111" y="387"/>
              </a:cxn>
              <a:cxn ang="0">
                <a:pos x="76" y="314"/>
              </a:cxn>
              <a:cxn ang="0">
                <a:pos x="49" y="241"/>
              </a:cxn>
              <a:cxn ang="0">
                <a:pos x="28" y="163"/>
              </a:cxn>
              <a:cxn ang="0">
                <a:pos x="17" y="82"/>
              </a:cxn>
              <a:cxn ang="0">
                <a:pos x="11" y="0"/>
              </a:cxn>
              <a:cxn ang="0">
                <a:pos x="0" y="42"/>
              </a:cxn>
              <a:cxn ang="0">
                <a:pos x="7" y="124"/>
              </a:cxn>
              <a:cxn ang="0">
                <a:pos x="25" y="205"/>
              </a:cxn>
              <a:cxn ang="0">
                <a:pos x="49" y="284"/>
              </a:cxn>
              <a:cxn ang="0">
                <a:pos x="80" y="356"/>
              </a:cxn>
              <a:cxn ang="0">
                <a:pos x="119" y="427"/>
              </a:cxn>
              <a:cxn ang="0">
                <a:pos x="163" y="493"/>
              </a:cxn>
              <a:cxn ang="0">
                <a:pos x="214" y="554"/>
              </a:cxn>
              <a:cxn ang="0">
                <a:pos x="270" y="610"/>
              </a:cxn>
              <a:cxn ang="0">
                <a:pos x="331" y="662"/>
              </a:cxn>
              <a:cxn ang="0">
                <a:pos x="397" y="706"/>
              </a:cxn>
              <a:cxn ang="0">
                <a:pos x="468" y="744"/>
              </a:cxn>
              <a:cxn ang="0">
                <a:pos x="543" y="775"/>
              </a:cxn>
              <a:cxn ang="0">
                <a:pos x="619" y="800"/>
              </a:cxn>
              <a:cxn ang="0">
                <a:pos x="700" y="817"/>
              </a:cxn>
              <a:cxn ang="0">
                <a:pos x="782" y="825"/>
              </a:cxn>
              <a:cxn ang="0">
                <a:pos x="825" y="827"/>
              </a:cxn>
            </a:cxnLst>
            <a:rect l="0" t="0" r="r" b="b"/>
            <a:pathLst>
              <a:path w="825" h="827">
                <a:moveTo>
                  <a:pt x="825" y="813"/>
                </a:moveTo>
                <a:lnTo>
                  <a:pt x="825" y="813"/>
                </a:lnTo>
                <a:lnTo>
                  <a:pt x="784" y="811"/>
                </a:lnTo>
                <a:lnTo>
                  <a:pt x="742" y="807"/>
                </a:lnTo>
                <a:lnTo>
                  <a:pt x="702" y="804"/>
                </a:lnTo>
                <a:lnTo>
                  <a:pt x="661" y="796"/>
                </a:lnTo>
                <a:lnTo>
                  <a:pt x="623" y="786"/>
                </a:lnTo>
                <a:lnTo>
                  <a:pt x="585" y="777"/>
                </a:lnTo>
                <a:lnTo>
                  <a:pt x="546" y="763"/>
                </a:lnTo>
                <a:lnTo>
                  <a:pt x="510" y="748"/>
                </a:lnTo>
                <a:lnTo>
                  <a:pt x="473" y="733"/>
                </a:lnTo>
                <a:lnTo>
                  <a:pt x="439" y="713"/>
                </a:lnTo>
                <a:lnTo>
                  <a:pt x="404" y="694"/>
                </a:lnTo>
                <a:lnTo>
                  <a:pt x="372" y="673"/>
                </a:lnTo>
                <a:lnTo>
                  <a:pt x="339" y="650"/>
                </a:lnTo>
                <a:lnTo>
                  <a:pt x="308" y="627"/>
                </a:lnTo>
                <a:lnTo>
                  <a:pt x="280" y="600"/>
                </a:lnTo>
                <a:lnTo>
                  <a:pt x="251" y="573"/>
                </a:lnTo>
                <a:lnTo>
                  <a:pt x="224" y="546"/>
                </a:lnTo>
                <a:lnTo>
                  <a:pt x="197" y="516"/>
                </a:lnTo>
                <a:lnTo>
                  <a:pt x="174" y="485"/>
                </a:lnTo>
                <a:lnTo>
                  <a:pt x="151" y="452"/>
                </a:lnTo>
                <a:lnTo>
                  <a:pt x="130" y="420"/>
                </a:lnTo>
                <a:lnTo>
                  <a:pt x="111" y="387"/>
                </a:lnTo>
                <a:lnTo>
                  <a:pt x="92" y="351"/>
                </a:lnTo>
                <a:lnTo>
                  <a:pt x="76" y="314"/>
                </a:lnTo>
                <a:lnTo>
                  <a:pt x="61" y="278"/>
                </a:lnTo>
                <a:lnTo>
                  <a:pt x="49" y="241"/>
                </a:lnTo>
                <a:lnTo>
                  <a:pt x="38" y="201"/>
                </a:lnTo>
                <a:lnTo>
                  <a:pt x="28" y="163"/>
                </a:lnTo>
                <a:lnTo>
                  <a:pt x="21" y="122"/>
                </a:lnTo>
                <a:lnTo>
                  <a:pt x="17" y="82"/>
                </a:lnTo>
                <a:lnTo>
                  <a:pt x="13" y="42"/>
                </a:lnTo>
                <a:lnTo>
                  <a:pt x="11" y="0"/>
                </a:lnTo>
                <a:lnTo>
                  <a:pt x="0" y="0"/>
                </a:lnTo>
                <a:lnTo>
                  <a:pt x="0" y="42"/>
                </a:lnTo>
                <a:lnTo>
                  <a:pt x="3" y="84"/>
                </a:lnTo>
                <a:lnTo>
                  <a:pt x="7" y="124"/>
                </a:lnTo>
                <a:lnTo>
                  <a:pt x="15" y="165"/>
                </a:lnTo>
                <a:lnTo>
                  <a:pt x="25" y="205"/>
                </a:lnTo>
                <a:lnTo>
                  <a:pt x="36" y="245"/>
                </a:lnTo>
                <a:lnTo>
                  <a:pt x="49" y="284"/>
                </a:lnTo>
                <a:lnTo>
                  <a:pt x="63" y="320"/>
                </a:lnTo>
                <a:lnTo>
                  <a:pt x="80" y="356"/>
                </a:lnTo>
                <a:lnTo>
                  <a:pt x="99" y="393"/>
                </a:lnTo>
                <a:lnTo>
                  <a:pt x="119" y="427"/>
                </a:lnTo>
                <a:lnTo>
                  <a:pt x="140" y="460"/>
                </a:lnTo>
                <a:lnTo>
                  <a:pt x="163" y="493"/>
                </a:lnTo>
                <a:lnTo>
                  <a:pt x="188" y="525"/>
                </a:lnTo>
                <a:lnTo>
                  <a:pt x="214" y="554"/>
                </a:lnTo>
                <a:lnTo>
                  <a:pt x="241" y="583"/>
                </a:lnTo>
                <a:lnTo>
                  <a:pt x="270" y="610"/>
                </a:lnTo>
                <a:lnTo>
                  <a:pt x="301" y="637"/>
                </a:lnTo>
                <a:lnTo>
                  <a:pt x="331" y="662"/>
                </a:lnTo>
                <a:lnTo>
                  <a:pt x="364" y="685"/>
                </a:lnTo>
                <a:lnTo>
                  <a:pt x="397" y="706"/>
                </a:lnTo>
                <a:lnTo>
                  <a:pt x="431" y="725"/>
                </a:lnTo>
                <a:lnTo>
                  <a:pt x="468" y="744"/>
                </a:lnTo>
                <a:lnTo>
                  <a:pt x="504" y="761"/>
                </a:lnTo>
                <a:lnTo>
                  <a:pt x="543" y="775"/>
                </a:lnTo>
                <a:lnTo>
                  <a:pt x="581" y="788"/>
                </a:lnTo>
                <a:lnTo>
                  <a:pt x="619" y="800"/>
                </a:lnTo>
                <a:lnTo>
                  <a:pt x="660" y="809"/>
                </a:lnTo>
                <a:lnTo>
                  <a:pt x="700" y="817"/>
                </a:lnTo>
                <a:lnTo>
                  <a:pt x="742" y="821"/>
                </a:lnTo>
                <a:lnTo>
                  <a:pt x="782" y="825"/>
                </a:lnTo>
                <a:lnTo>
                  <a:pt x="825" y="827"/>
                </a:lnTo>
                <a:lnTo>
                  <a:pt x="825" y="827"/>
                </a:lnTo>
                <a:lnTo>
                  <a:pt x="825" y="813"/>
                </a:lnTo>
                <a:close/>
              </a:path>
            </a:pathLst>
          </a:custGeom>
          <a:solidFill>
            <a:schemeClr val="tx1"/>
          </a:solidFill>
          <a:ln w="9525">
            <a:solidFill>
              <a:schemeClr val="tx1"/>
            </a:solidFill>
            <a:round/>
            <a:headEnd/>
            <a:tailEnd/>
          </a:ln>
        </p:spPr>
        <p:txBody>
          <a:bodyPr/>
          <a:lstStyle/>
          <a:p>
            <a:endParaRPr lang="en-US"/>
          </a:p>
        </p:txBody>
      </p:sp>
      <p:sp>
        <p:nvSpPr>
          <p:cNvPr id="599047" name="Freeform 7"/>
          <p:cNvSpPr>
            <a:spLocks/>
          </p:cNvSpPr>
          <p:nvPr/>
        </p:nvSpPr>
        <p:spPr bwMode="auto">
          <a:xfrm>
            <a:off x="1674813" y="4591050"/>
            <a:ext cx="1295400" cy="1312863"/>
          </a:xfrm>
          <a:custGeom>
            <a:avLst/>
            <a:gdLst/>
            <a:ahLst/>
            <a:cxnLst>
              <a:cxn ang="0">
                <a:pos x="813" y="0"/>
              </a:cxn>
              <a:cxn ang="0">
                <a:pos x="809" y="82"/>
              </a:cxn>
              <a:cxn ang="0">
                <a:pos x="798" y="163"/>
              </a:cxn>
              <a:cxn ang="0">
                <a:pos x="777" y="241"/>
              </a:cxn>
              <a:cxn ang="0">
                <a:pos x="750" y="314"/>
              </a:cxn>
              <a:cxn ang="0">
                <a:pos x="715" y="387"/>
              </a:cxn>
              <a:cxn ang="0">
                <a:pos x="675" y="452"/>
              </a:cxn>
              <a:cxn ang="0">
                <a:pos x="627" y="516"/>
              </a:cxn>
              <a:cxn ang="0">
                <a:pos x="575" y="573"/>
              </a:cxn>
              <a:cxn ang="0">
                <a:pos x="518" y="627"/>
              </a:cxn>
              <a:cxn ang="0">
                <a:pos x="454" y="673"/>
              </a:cxn>
              <a:cxn ang="0">
                <a:pos x="387" y="713"/>
              </a:cxn>
              <a:cxn ang="0">
                <a:pos x="316" y="748"/>
              </a:cxn>
              <a:cxn ang="0">
                <a:pos x="241" y="777"/>
              </a:cxn>
              <a:cxn ang="0">
                <a:pos x="165" y="796"/>
              </a:cxn>
              <a:cxn ang="0">
                <a:pos x="84" y="807"/>
              </a:cxn>
              <a:cxn ang="0">
                <a:pos x="0" y="813"/>
              </a:cxn>
              <a:cxn ang="0">
                <a:pos x="44" y="825"/>
              </a:cxn>
              <a:cxn ang="0">
                <a:pos x="126" y="817"/>
              </a:cxn>
              <a:cxn ang="0">
                <a:pos x="207" y="800"/>
              </a:cxn>
              <a:cxn ang="0">
                <a:pos x="284" y="775"/>
              </a:cxn>
              <a:cxn ang="0">
                <a:pos x="358" y="744"/>
              </a:cxn>
              <a:cxn ang="0">
                <a:pos x="429" y="706"/>
              </a:cxn>
              <a:cxn ang="0">
                <a:pos x="495" y="662"/>
              </a:cxn>
              <a:cxn ang="0">
                <a:pos x="556" y="610"/>
              </a:cxn>
              <a:cxn ang="0">
                <a:pos x="612" y="554"/>
              </a:cxn>
              <a:cxn ang="0">
                <a:pos x="663" y="493"/>
              </a:cxn>
              <a:cxn ang="0">
                <a:pos x="707" y="427"/>
              </a:cxn>
              <a:cxn ang="0">
                <a:pos x="746" y="356"/>
              </a:cxn>
              <a:cxn ang="0">
                <a:pos x="777" y="284"/>
              </a:cxn>
              <a:cxn ang="0">
                <a:pos x="802" y="205"/>
              </a:cxn>
              <a:cxn ang="0">
                <a:pos x="817" y="124"/>
              </a:cxn>
              <a:cxn ang="0">
                <a:pos x="826" y="42"/>
              </a:cxn>
              <a:cxn ang="0">
                <a:pos x="826" y="0"/>
              </a:cxn>
            </a:cxnLst>
            <a:rect l="0" t="0" r="r" b="b"/>
            <a:pathLst>
              <a:path w="826" h="827">
                <a:moveTo>
                  <a:pt x="813" y="0"/>
                </a:moveTo>
                <a:lnTo>
                  <a:pt x="813" y="0"/>
                </a:lnTo>
                <a:lnTo>
                  <a:pt x="813" y="42"/>
                </a:lnTo>
                <a:lnTo>
                  <a:pt x="809" y="82"/>
                </a:lnTo>
                <a:lnTo>
                  <a:pt x="805" y="122"/>
                </a:lnTo>
                <a:lnTo>
                  <a:pt x="798" y="163"/>
                </a:lnTo>
                <a:lnTo>
                  <a:pt x="788" y="201"/>
                </a:lnTo>
                <a:lnTo>
                  <a:pt x="777" y="241"/>
                </a:lnTo>
                <a:lnTo>
                  <a:pt x="765" y="278"/>
                </a:lnTo>
                <a:lnTo>
                  <a:pt x="750" y="314"/>
                </a:lnTo>
                <a:lnTo>
                  <a:pt x="734" y="351"/>
                </a:lnTo>
                <a:lnTo>
                  <a:pt x="715" y="387"/>
                </a:lnTo>
                <a:lnTo>
                  <a:pt x="696" y="420"/>
                </a:lnTo>
                <a:lnTo>
                  <a:pt x="675" y="452"/>
                </a:lnTo>
                <a:lnTo>
                  <a:pt x="652" y="485"/>
                </a:lnTo>
                <a:lnTo>
                  <a:pt x="627" y="516"/>
                </a:lnTo>
                <a:lnTo>
                  <a:pt x="602" y="546"/>
                </a:lnTo>
                <a:lnTo>
                  <a:pt x="575" y="573"/>
                </a:lnTo>
                <a:lnTo>
                  <a:pt x="546" y="600"/>
                </a:lnTo>
                <a:lnTo>
                  <a:pt x="518" y="627"/>
                </a:lnTo>
                <a:lnTo>
                  <a:pt x="487" y="650"/>
                </a:lnTo>
                <a:lnTo>
                  <a:pt x="454" y="673"/>
                </a:lnTo>
                <a:lnTo>
                  <a:pt x="422" y="694"/>
                </a:lnTo>
                <a:lnTo>
                  <a:pt x="387" y="713"/>
                </a:lnTo>
                <a:lnTo>
                  <a:pt x="353" y="733"/>
                </a:lnTo>
                <a:lnTo>
                  <a:pt x="316" y="748"/>
                </a:lnTo>
                <a:lnTo>
                  <a:pt x="280" y="763"/>
                </a:lnTo>
                <a:lnTo>
                  <a:pt x="241" y="777"/>
                </a:lnTo>
                <a:lnTo>
                  <a:pt x="203" y="786"/>
                </a:lnTo>
                <a:lnTo>
                  <a:pt x="165" y="796"/>
                </a:lnTo>
                <a:lnTo>
                  <a:pt x="124" y="804"/>
                </a:lnTo>
                <a:lnTo>
                  <a:pt x="84" y="807"/>
                </a:lnTo>
                <a:lnTo>
                  <a:pt x="42" y="811"/>
                </a:lnTo>
                <a:lnTo>
                  <a:pt x="0" y="813"/>
                </a:lnTo>
                <a:lnTo>
                  <a:pt x="0" y="827"/>
                </a:lnTo>
                <a:lnTo>
                  <a:pt x="44" y="825"/>
                </a:lnTo>
                <a:lnTo>
                  <a:pt x="84" y="821"/>
                </a:lnTo>
                <a:lnTo>
                  <a:pt x="126" y="817"/>
                </a:lnTo>
                <a:lnTo>
                  <a:pt x="166" y="809"/>
                </a:lnTo>
                <a:lnTo>
                  <a:pt x="207" y="800"/>
                </a:lnTo>
                <a:lnTo>
                  <a:pt x="245" y="788"/>
                </a:lnTo>
                <a:lnTo>
                  <a:pt x="284" y="775"/>
                </a:lnTo>
                <a:lnTo>
                  <a:pt x="322" y="761"/>
                </a:lnTo>
                <a:lnTo>
                  <a:pt x="358" y="744"/>
                </a:lnTo>
                <a:lnTo>
                  <a:pt x="395" y="725"/>
                </a:lnTo>
                <a:lnTo>
                  <a:pt x="429" y="706"/>
                </a:lnTo>
                <a:lnTo>
                  <a:pt x="462" y="685"/>
                </a:lnTo>
                <a:lnTo>
                  <a:pt x="495" y="662"/>
                </a:lnTo>
                <a:lnTo>
                  <a:pt x="525" y="637"/>
                </a:lnTo>
                <a:lnTo>
                  <a:pt x="556" y="610"/>
                </a:lnTo>
                <a:lnTo>
                  <a:pt x="585" y="583"/>
                </a:lnTo>
                <a:lnTo>
                  <a:pt x="612" y="554"/>
                </a:lnTo>
                <a:lnTo>
                  <a:pt x="638" y="525"/>
                </a:lnTo>
                <a:lnTo>
                  <a:pt x="663" y="493"/>
                </a:lnTo>
                <a:lnTo>
                  <a:pt x="686" y="460"/>
                </a:lnTo>
                <a:lnTo>
                  <a:pt x="707" y="427"/>
                </a:lnTo>
                <a:lnTo>
                  <a:pt x="727" y="393"/>
                </a:lnTo>
                <a:lnTo>
                  <a:pt x="746" y="356"/>
                </a:lnTo>
                <a:lnTo>
                  <a:pt x="761" y="320"/>
                </a:lnTo>
                <a:lnTo>
                  <a:pt x="777" y="284"/>
                </a:lnTo>
                <a:lnTo>
                  <a:pt x="790" y="245"/>
                </a:lnTo>
                <a:lnTo>
                  <a:pt x="802" y="205"/>
                </a:lnTo>
                <a:lnTo>
                  <a:pt x="811" y="165"/>
                </a:lnTo>
                <a:lnTo>
                  <a:pt x="817" y="124"/>
                </a:lnTo>
                <a:lnTo>
                  <a:pt x="823" y="84"/>
                </a:lnTo>
                <a:lnTo>
                  <a:pt x="826" y="42"/>
                </a:lnTo>
                <a:lnTo>
                  <a:pt x="826" y="0"/>
                </a:lnTo>
                <a:lnTo>
                  <a:pt x="826" y="0"/>
                </a:lnTo>
                <a:lnTo>
                  <a:pt x="813" y="0"/>
                </a:lnTo>
                <a:close/>
              </a:path>
            </a:pathLst>
          </a:custGeom>
          <a:solidFill>
            <a:schemeClr val="tx1"/>
          </a:solidFill>
          <a:ln w="9525">
            <a:solidFill>
              <a:schemeClr val="tx1"/>
            </a:solidFill>
            <a:round/>
            <a:headEnd/>
            <a:tailEnd/>
          </a:ln>
        </p:spPr>
        <p:txBody>
          <a:bodyPr/>
          <a:lstStyle/>
          <a:p>
            <a:endParaRPr lang="en-US"/>
          </a:p>
        </p:txBody>
      </p:sp>
      <p:sp>
        <p:nvSpPr>
          <p:cNvPr id="599048" name="Freeform 8"/>
          <p:cNvSpPr>
            <a:spLocks/>
          </p:cNvSpPr>
          <p:nvPr/>
        </p:nvSpPr>
        <p:spPr bwMode="auto">
          <a:xfrm>
            <a:off x="1371600" y="4579938"/>
            <a:ext cx="366713" cy="361950"/>
          </a:xfrm>
          <a:custGeom>
            <a:avLst/>
            <a:gdLst/>
            <a:ahLst/>
            <a:cxnLst>
              <a:cxn ang="0">
                <a:pos x="244" y="110"/>
              </a:cxn>
              <a:cxn ang="0">
                <a:pos x="238" y="85"/>
              </a:cxn>
              <a:cxn ang="0">
                <a:pos x="229" y="64"/>
              </a:cxn>
              <a:cxn ang="0">
                <a:pos x="217" y="44"/>
              </a:cxn>
              <a:cxn ang="0">
                <a:pos x="200" y="27"/>
              </a:cxn>
              <a:cxn ang="0">
                <a:pos x="181" y="16"/>
              </a:cxn>
              <a:cxn ang="0">
                <a:pos x="159" y="6"/>
              </a:cxn>
              <a:cxn ang="0">
                <a:pos x="135" y="0"/>
              </a:cxn>
              <a:cxn ang="0">
                <a:pos x="110" y="0"/>
              </a:cxn>
              <a:cxn ang="0">
                <a:pos x="85" y="6"/>
              </a:cxn>
              <a:cxn ang="0">
                <a:pos x="64" y="16"/>
              </a:cxn>
              <a:cxn ang="0">
                <a:pos x="44" y="27"/>
              </a:cxn>
              <a:cxn ang="0">
                <a:pos x="27" y="44"/>
              </a:cxn>
              <a:cxn ang="0">
                <a:pos x="16" y="64"/>
              </a:cxn>
              <a:cxn ang="0">
                <a:pos x="6" y="85"/>
              </a:cxn>
              <a:cxn ang="0">
                <a:pos x="0" y="110"/>
              </a:cxn>
              <a:cxn ang="0">
                <a:pos x="0" y="135"/>
              </a:cxn>
              <a:cxn ang="0">
                <a:pos x="6" y="160"/>
              </a:cxn>
              <a:cxn ang="0">
                <a:pos x="16" y="181"/>
              </a:cxn>
              <a:cxn ang="0">
                <a:pos x="27" y="200"/>
              </a:cxn>
              <a:cxn ang="0">
                <a:pos x="44" y="217"/>
              </a:cxn>
              <a:cxn ang="0">
                <a:pos x="64" y="229"/>
              </a:cxn>
              <a:cxn ang="0">
                <a:pos x="85" y="238"/>
              </a:cxn>
              <a:cxn ang="0">
                <a:pos x="110" y="244"/>
              </a:cxn>
              <a:cxn ang="0">
                <a:pos x="135" y="244"/>
              </a:cxn>
              <a:cxn ang="0">
                <a:pos x="159" y="238"/>
              </a:cxn>
              <a:cxn ang="0">
                <a:pos x="181" y="229"/>
              </a:cxn>
              <a:cxn ang="0">
                <a:pos x="200" y="217"/>
              </a:cxn>
              <a:cxn ang="0">
                <a:pos x="217" y="200"/>
              </a:cxn>
              <a:cxn ang="0">
                <a:pos x="229" y="181"/>
              </a:cxn>
              <a:cxn ang="0">
                <a:pos x="238" y="160"/>
              </a:cxn>
              <a:cxn ang="0">
                <a:pos x="244" y="135"/>
              </a:cxn>
            </a:cxnLst>
            <a:rect l="0" t="0" r="r" b="b"/>
            <a:pathLst>
              <a:path w="244" h="244">
                <a:moveTo>
                  <a:pt x="244" y="123"/>
                </a:moveTo>
                <a:lnTo>
                  <a:pt x="244" y="110"/>
                </a:lnTo>
                <a:lnTo>
                  <a:pt x="242" y="98"/>
                </a:lnTo>
                <a:lnTo>
                  <a:pt x="238" y="85"/>
                </a:lnTo>
                <a:lnTo>
                  <a:pt x="234" y="75"/>
                </a:lnTo>
                <a:lnTo>
                  <a:pt x="229" y="64"/>
                </a:lnTo>
                <a:lnTo>
                  <a:pt x="223" y="54"/>
                </a:lnTo>
                <a:lnTo>
                  <a:pt x="217" y="44"/>
                </a:lnTo>
                <a:lnTo>
                  <a:pt x="209" y="35"/>
                </a:lnTo>
                <a:lnTo>
                  <a:pt x="200" y="27"/>
                </a:lnTo>
                <a:lnTo>
                  <a:pt x="190" y="21"/>
                </a:lnTo>
                <a:lnTo>
                  <a:pt x="181" y="16"/>
                </a:lnTo>
                <a:lnTo>
                  <a:pt x="169" y="10"/>
                </a:lnTo>
                <a:lnTo>
                  <a:pt x="159" y="6"/>
                </a:lnTo>
                <a:lnTo>
                  <a:pt x="146" y="2"/>
                </a:lnTo>
                <a:lnTo>
                  <a:pt x="135" y="0"/>
                </a:lnTo>
                <a:lnTo>
                  <a:pt x="121" y="0"/>
                </a:lnTo>
                <a:lnTo>
                  <a:pt x="110" y="0"/>
                </a:lnTo>
                <a:lnTo>
                  <a:pt x="98" y="2"/>
                </a:lnTo>
                <a:lnTo>
                  <a:pt x="85" y="6"/>
                </a:lnTo>
                <a:lnTo>
                  <a:pt x="75" y="10"/>
                </a:lnTo>
                <a:lnTo>
                  <a:pt x="64" y="16"/>
                </a:lnTo>
                <a:lnTo>
                  <a:pt x="54" y="21"/>
                </a:lnTo>
                <a:lnTo>
                  <a:pt x="44" y="27"/>
                </a:lnTo>
                <a:lnTo>
                  <a:pt x="35" y="35"/>
                </a:lnTo>
                <a:lnTo>
                  <a:pt x="27" y="44"/>
                </a:lnTo>
                <a:lnTo>
                  <a:pt x="21" y="54"/>
                </a:lnTo>
                <a:lnTo>
                  <a:pt x="16" y="64"/>
                </a:lnTo>
                <a:lnTo>
                  <a:pt x="10" y="75"/>
                </a:lnTo>
                <a:lnTo>
                  <a:pt x="6" y="85"/>
                </a:lnTo>
                <a:lnTo>
                  <a:pt x="2" y="98"/>
                </a:lnTo>
                <a:lnTo>
                  <a:pt x="0" y="110"/>
                </a:lnTo>
                <a:lnTo>
                  <a:pt x="0" y="123"/>
                </a:lnTo>
                <a:lnTo>
                  <a:pt x="0" y="135"/>
                </a:lnTo>
                <a:lnTo>
                  <a:pt x="2" y="148"/>
                </a:lnTo>
                <a:lnTo>
                  <a:pt x="6" y="160"/>
                </a:lnTo>
                <a:lnTo>
                  <a:pt x="10" y="171"/>
                </a:lnTo>
                <a:lnTo>
                  <a:pt x="16" y="181"/>
                </a:lnTo>
                <a:lnTo>
                  <a:pt x="21" y="190"/>
                </a:lnTo>
                <a:lnTo>
                  <a:pt x="27" y="200"/>
                </a:lnTo>
                <a:lnTo>
                  <a:pt x="35" y="209"/>
                </a:lnTo>
                <a:lnTo>
                  <a:pt x="44" y="217"/>
                </a:lnTo>
                <a:lnTo>
                  <a:pt x="54" y="223"/>
                </a:lnTo>
                <a:lnTo>
                  <a:pt x="64" y="229"/>
                </a:lnTo>
                <a:lnTo>
                  <a:pt x="75" y="234"/>
                </a:lnTo>
                <a:lnTo>
                  <a:pt x="85" y="238"/>
                </a:lnTo>
                <a:lnTo>
                  <a:pt x="98" y="242"/>
                </a:lnTo>
                <a:lnTo>
                  <a:pt x="110" y="244"/>
                </a:lnTo>
                <a:lnTo>
                  <a:pt x="121" y="244"/>
                </a:lnTo>
                <a:lnTo>
                  <a:pt x="135" y="244"/>
                </a:lnTo>
                <a:lnTo>
                  <a:pt x="146" y="242"/>
                </a:lnTo>
                <a:lnTo>
                  <a:pt x="159" y="238"/>
                </a:lnTo>
                <a:lnTo>
                  <a:pt x="169" y="234"/>
                </a:lnTo>
                <a:lnTo>
                  <a:pt x="181" y="229"/>
                </a:lnTo>
                <a:lnTo>
                  <a:pt x="190" y="223"/>
                </a:lnTo>
                <a:lnTo>
                  <a:pt x="200" y="217"/>
                </a:lnTo>
                <a:lnTo>
                  <a:pt x="209" y="209"/>
                </a:lnTo>
                <a:lnTo>
                  <a:pt x="217" y="200"/>
                </a:lnTo>
                <a:lnTo>
                  <a:pt x="223" y="190"/>
                </a:lnTo>
                <a:lnTo>
                  <a:pt x="229" y="181"/>
                </a:lnTo>
                <a:lnTo>
                  <a:pt x="234" y="171"/>
                </a:lnTo>
                <a:lnTo>
                  <a:pt x="238" y="160"/>
                </a:lnTo>
                <a:lnTo>
                  <a:pt x="242" y="148"/>
                </a:lnTo>
                <a:lnTo>
                  <a:pt x="244" y="135"/>
                </a:lnTo>
                <a:lnTo>
                  <a:pt x="244" y="123"/>
                </a:lnTo>
                <a:close/>
              </a:path>
            </a:pathLst>
          </a:custGeom>
          <a:solidFill>
            <a:srgbClr val="009240"/>
          </a:solidFill>
          <a:ln w="9525">
            <a:noFill/>
            <a:round/>
            <a:headEnd/>
            <a:tailEnd/>
          </a:ln>
        </p:spPr>
        <p:txBody>
          <a:bodyPr/>
          <a:lstStyle/>
          <a:p>
            <a:endParaRPr lang="en-US"/>
          </a:p>
        </p:txBody>
      </p:sp>
      <p:sp>
        <p:nvSpPr>
          <p:cNvPr id="599049" name="Freeform 9"/>
          <p:cNvSpPr>
            <a:spLocks/>
          </p:cNvSpPr>
          <p:nvPr/>
        </p:nvSpPr>
        <p:spPr bwMode="auto">
          <a:xfrm>
            <a:off x="1371600" y="4579938"/>
            <a:ext cx="366713" cy="361950"/>
          </a:xfrm>
          <a:custGeom>
            <a:avLst/>
            <a:gdLst/>
            <a:ahLst/>
            <a:cxnLst>
              <a:cxn ang="0">
                <a:pos x="244" y="110"/>
              </a:cxn>
              <a:cxn ang="0">
                <a:pos x="238" y="85"/>
              </a:cxn>
              <a:cxn ang="0">
                <a:pos x="229" y="64"/>
              </a:cxn>
              <a:cxn ang="0">
                <a:pos x="217" y="44"/>
              </a:cxn>
              <a:cxn ang="0">
                <a:pos x="200" y="27"/>
              </a:cxn>
              <a:cxn ang="0">
                <a:pos x="181" y="16"/>
              </a:cxn>
              <a:cxn ang="0">
                <a:pos x="159" y="6"/>
              </a:cxn>
              <a:cxn ang="0">
                <a:pos x="135" y="0"/>
              </a:cxn>
              <a:cxn ang="0">
                <a:pos x="110" y="0"/>
              </a:cxn>
              <a:cxn ang="0">
                <a:pos x="85" y="6"/>
              </a:cxn>
              <a:cxn ang="0">
                <a:pos x="64" y="16"/>
              </a:cxn>
              <a:cxn ang="0">
                <a:pos x="44" y="27"/>
              </a:cxn>
              <a:cxn ang="0">
                <a:pos x="27" y="44"/>
              </a:cxn>
              <a:cxn ang="0">
                <a:pos x="16" y="64"/>
              </a:cxn>
              <a:cxn ang="0">
                <a:pos x="6" y="85"/>
              </a:cxn>
              <a:cxn ang="0">
                <a:pos x="0" y="110"/>
              </a:cxn>
              <a:cxn ang="0">
                <a:pos x="0" y="135"/>
              </a:cxn>
              <a:cxn ang="0">
                <a:pos x="6" y="160"/>
              </a:cxn>
              <a:cxn ang="0">
                <a:pos x="16" y="181"/>
              </a:cxn>
              <a:cxn ang="0">
                <a:pos x="27" y="200"/>
              </a:cxn>
              <a:cxn ang="0">
                <a:pos x="44" y="217"/>
              </a:cxn>
              <a:cxn ang="0">
                <a:pos x="64" y="229"/>
              </a:cxn>
              <a:cxn ang="0">
                <a:pos x="85" y="238"/>
              </a:cxn>
              <a:cxn ang="0">
                <a:pos x="110" y="244"/>
              </a:cxn>
              <a:cxn ang="0">
                <a:pos x="135" y="244"/>
              </a:cxn>
              <a:cxn ang="0">
                <a:pos x="159" y="238"/>
              </a:cxn>
              <a:cxn ang="0">
                <a:pos x="181" y="229"/>
              </a:cxn>
              <a:cxn ang="0">
                <a:pos x="200" y="217"/>
              </a:cxn>
              <a:cxn ang="0">
                <a:pos x="217" y="200"/>
              </a:cxn>
              <a:cxn ang="0">
                <a:pos x="229" y="181"/>
              </a:cxn>
              <a:cxn ang="0">
                <a:pos x="238" y="160"/>
              </a:cxn>
              <a:cxn ang="0">
                <a:pos x="244" y="135"/>
              </a:cxn>
            </a:cxnLst>
            <a:rect l="0" t="0" r="r" b="b"/>
            <a:pathLst>
              <a:path w="244" h="244">
                <a:moveTo>
                  <a:pt x="244" y="123"/>
                </a:moveTo>
                <a:lnTo>
                  <a:pt x="244" y="110"/>
                </a:lnTo>
                <a:lnTo>
                  <a:pt x="242" y="98"/>
                </a:lnTo>
                <a:lnTo>
                  <a:pt x="238" y="85"/>
                </a:lnTo>
                <a:lnTo>
                  <a:pt x="234" y="75"/>
                </a:lnTo>
                <a:lnTo>
                  <a:pt x="229" y="64"/>
                </a:lnTo>
                <a:lnTo>
                  <a:pt x="223" y="54"/>
                </a:lnTo>
                <a:lnTo>
                  <a:pt x="217" y="44"/>
                </a:lnTo>
                <a:lnTo>
                  <a:pt x="209" y="35"/>
                </a:lnTo>
                <a:lnTo>
                  <a:pt x="200" y="27"/>
                </a:lnTo>
                <a:lnTo>
                  <a:pt x="190" y="21"/>
                </a:lnTo>
                <a:lnTo>
                  <a:pt x="181" y="16"/>
                </a:lnTo>
                <a:lnTo>
                  <a:pt x="169" y="10"/>
                </a:lnTo>
                <a:lnTo>
                  <a:pt x="159" y="6"/>
                </a:lnTo>
                <a:lnTo>
                  <a:pt x="146" y="2"/>
                </a:lnTo>
                <a:lnTo>
                  <a:pt x="135" y="0"/>
                </a:lnTo>
                <a:lnTo>
                  <a:pt x="121" y="0"/>
                </a:lnTo>
                <a:lnTo>
                  <a:pt x="110" y="0"/>
                </a:lnTo>
                <a:lnTo>
                  <a:pt x="98" y="2"/>
                </a:lnTo>
                <a:lnTo>
                  <a:pt x="85" y="6"/>
                </a:lnTo>
                <a:lnTo>
                  <a:pt x="75" y="10"/>
                </a:lnTo>
                <a:lnTo>
                  <a:pt x="64" y="16"/>
                </a:lnTo>
                <a:lnTo>
                  <a:pt x="54" y="21"/>
                </a:lnTo>
                <a:lnTo>
                  <a:pt x="44" y="27"/>
                </a:lnTo>
                <a:lnTo>
                  <a:pt x="35" y="35"/>
                </a:lnTo>
                <a:lnTo>
                  <a:pt x="27" y="44"/>
                </a:lnTo>
                <a:lnTo>
                  <a:pt x="21" y="54"/>
                </a:lnTo>
                <a:lnTo>
                  <a:pt x="16" y="64"/>
                </a:lnTo>
                <a:lnTo>
                  <a:pt x="10" y="75"/>
                </a:lnTo>
                <a:lnTo>
                  <a:pt x="6" y="85"/>
                </a:lnTo>
                <a:lnTo>
                  <a:pt x="2" y="98"/>
                </a:lnTo>
                <a:lnTo>
                  <a:pt x="0" y="110"/>
                </a:lnTo>
                <a:lnTo>
                  <a:pt x="0" y="123"/>
                </a:lnTo>
                <a:lnTo>
                  <a:pt x="0" y="135"/>
                </a:lnTo>
                <a:lnTo>
                  <a:pt x="2" y="148"/>
                </a:lnTo>
                <a:lnTo>
                  <a:pt x="6" y="160"/>
                </a:lnTo>
                <a:lnTo>
                  <a:pt x="10" y="171"/>
                </a:lnTo>
                <a:lnTo>
                  <a:pt x="16" y="181"/>
                </a:lnTo>
                <a:lnTo>
                  <a:pt x="21" y="190"/>
                </a:lnTo>
                <a:lnTo>
                  <a:pt x="27" y="200"/>
                </a:lnTo>
                <a:lnTo>
                  <a:pt x="35" y="209"/>
                </a:lnTo>
                <a:lnTo>
                  <a:pt x="44" y="217"/>
                </a:lnTo>
                <a:lnTo>
                  <a:pt x="54" y="223"/>
                </a:lnTo>
                <a:lnTo>
                  <a:pt x="64" y="229"/>
                </a:lnTo>
                <a:lnTo>
                  <a:pt x="75" y="234"/>
                </a:lnTo>
                <a:lnTo>
                  <a:pt x="85" y="238"/>
                </a:lnTo>
                <a:lnTo>
                  <a:pt x="98" y="242"/>
                </a:lnTo>
                <a:lnTo>
                  <a:pt x="110" y="244"/>
                </a:lnTo>
                <a:lnTo>
                  <a:pt x="121" y="244"/>
                </a:lnTo>
                <a:lnTo>
                  <a:pt x="135" y="244"/>
                </a:lnTo>
                <a:lnTo>
                  <a:pt x="146" y="242"/>
                </a:lnTo>
                <a:lnTo>
                  <a:pt x="159" y="238"/>
                </a:lnTo>
                <a:lnTo>
                  <a:pt x="169" y="234"/>
                </a:lnTo>
                <a:lnTo>
                  <a:pt x="181" y="229"/>
                </a:lnTo>
                <a:lnTo>
                  <a:pt x="190" y="223"/>
                </a:lnTo>
                <a:lnTo>
                  <a:pt x="200" y="217"/>
                </a:lnTo>
                <a:lnTo>
                  <a:pt x="209" y="209"/>
                </a:lnTo>
                <a:lnTo>
                  <a:pt x="217" y="200"/>
                </a:lnTo>
                <a:lnTo>
                  <a:pt x="223" y="190"/>
                </a:lnTo>
                <a:lnTo>
                  <a:pt x="229" y="181"/>
                </a:lnTo>
                <a:lnTo>
                  <a:pt x="234" y="171"/>
                </a:lnTo>
                <a:lnTo>
                  <a:pt x="238" y="160"/>
                </a:lnTo>
                <a:lnTo>
                  <a:pt x="242" y="148"/>
                </a:lnTo>
                <a:lnTo>
                  <a:pt x="244" y="135"/>
                </a:lnTo>
                <a:lnTo>
                  <a:pt x="244" y="123"/>
                </a:lnTo>
              </a:path>
            </a:pathLst>
          </a:custGeom>
          <a:noFill/>
          <a:ln w="3175">
            <a:noFill/>
            <a:prstDash val="solid"/>
            <a:round/>
            <a:headEnd/>
            <a:tailEnd/>
          </a:ln>
        </p:spPr>
        <p:txBody>
          <a:bodyPr/>
          <a:lstStyle/>
          <a:p>
            <a:endParaRPr lang="en-US"/>
          </a:p>
        </p:txBody>
      </p:sp>
      <p:sp>
        <p:nvSpPr>
          <p:cNvPr id="599050" name="Freeform 10"/>
          <p:cNvSpPr>
            <a:spLocks/>
          </p:cNvSpPr>
          <p:nvPr/>
        </p:nvSpPr>
        <p:spPr bwMode="auto">
          <a:xfrm>
            <a:off x="1525588" y="5048250"/>
            <a:ext cx="366712" cy="361950"/>
          </a:xfrm>
          <a:custGeom>
            <a:avLst/>
            <a:gdLst/>
            <a:ahLst/>
            <a:cxnLst>
              <a:cxn ang="0">
                <a:pos x="242" y="109"/>
              </a:cxn>
              <a:cxn ang="0">
                <a:pos x="238" y="86"/>
              </a:cxn>
              <a:cxn ang="0">
                <a:pos x="228" y="63"/>
              </a:cxn>
              <a:cxn ang="0">
                <a:pos x="215" y="44"/>
              </a:cxn>
              <a:cxn ang="0">
                <a:pos x="199" y="29"/>
              </a:cxn>
              <a:cxn ang="0">
                <a:pos x="180" y="15"/>
              </a:cxn>
              <a:cxn ang="0">
                <a:pos x="157" y="6"/>
              </a:cxn>
              <a:cxn ang="0">
                <a:pos x="134" y="2"/>
              </a:cxn>
              <a:cxn ang="0">
                <a:pos x="109" y="2"/>
              </a:cxn>
              <a:cxn ang="0">
                <a:pos x="84" y="6"/>
              </a:cxn>
              <a:cxn ang="0">
                <a:pos x="63" y="15"/>
              </a:cxn>
              <a:cxn ang="0">
                <a:pos x="44" y="29"/>
              </a:cxn>
              <a:cxn ang="0">
                <a:pos x="27" y="44"/>
              </a:cxn>
              <a:cxn ang="0">
                <a:pos x="13" y="63"/>
              </a:cxn>
              <a:cxn ang="0">
                <a:pos x="4" y="86"/>
              </a:cxn>
              <a:cxn ang="0">
                <a:pos x="0" y="109"/>
              </a:cxn>
              <a:cxn ang="0">
                <a:pos x="0" y="134"/>
              </a:cxn>
              <a:cxn ang="0">
                <a:pos x="4" y="159"/>
              </a:cxn>
              <a:cxn ang="0">
                <a:pos x="13" y="180"/>
              </a:cxn>
              <a:cxn ang="0">
                <a:pos x="27" y="200"/>
              </a:cxn>
              <a:cxn ang="0">
                <a:pos x="44" y="217"/>
              </a:cxn>
              <a:cxn ang="0">
                <a:pos x="63" y="230"/>
              </a:cxn>
              <a:cxn ang="0">
                <a:pos x="84" y="238"/>
              </a:cxn>
              <a:cxn ang="0">
                <a:pos x="109" y="244"/>
              </a:cxn>
              <a:cxn ang="0">
                <a:pos x="134" y="244"/>
              </a:cxn>
              <a:cxn ang="0">
                <a:pos x="157" y="238"/>
              </a:cxn>
              <a:cxn ang="0">
                <a:pos x="180" y="230"/>
              </a:cxn>
              <a:cxn ang="0">
                <a:pos x="199" y="217"/>
              </a:cxn>
              <a:cxn ang="0">
                <a:pos x="215" y="200"/>
              </a:cxn>
              <a:cxn ang="0">
                <a:pos x="228" y="180"/>
              </a:cxn>
              <a:cxn ang="0">
                <a:pos x="238" y="159"/>
              </a:cxn>
              <a:cxn ang="0">
                <a:pos x="242" y="134"/>
              </a:cxn>
            </a:cxnLst>
            <a:rect l="0" t="0" r="r" b="b"/>
            <a:pathLst>
              <a:path w="244" h="244">
                <a:moveTo>
                  <a:pt x="244" y="123"/>
                </a:moveTo>
                <a:lnTo>
                  <a:pt x="242" y="109"/>
                </a:lnTo>
                <a:lnTo>
                  <a:pt x="240" y="98"/>
                </a:lnTo>
                <a:lnTo>
                  <a:pt x="238" y="86"/>
                </a:lnTo>
                <a:lnTo>
                  <a:pt x="234" y="75"/>
                </a:lnTo>
                <a:lnTo>
                  <a:pt x="228" y="63"/>
                </a:lnTo>
                <a:lnTo>
                  <a:pt x="222" y="54"/>
                </a:lnTo>
                <a:lnTo>
                  <a:pt x="215" y="44"/>
                </a:lnTo>
                <a:lnTo>
                  <a:pt x="207" y="36"/>
                </a:lnTo>
                <a:lnTo>
                  <a:pt x="199" y="29"/>
                </a:lnTo>
                <a:lnTo>
                  <a:pt x="190" y="21"/>
                </a:lnTo>
                <a:lnTo>
                  <a:pt x="180" y="15"/>
                </a:lnTo>
                <a:lnTo>
                  <a:pt x="169" y="10"/>
                </a:lnTo>
                <a:lnTo>
                  <a:pt x="157" y="6"/>
                </a:lnTo>
                <a:lnTo>
                  <a:pt x="146" y="2"/>
                </a:lnTo>
                <a:lnTo>
                  <a:pt x="134" y="2"/>
                </a:lnTo>
                <a:lnTo>
                  <a:pt x="121" y="0"/>
                </a:lnTo>
                <a:lnTo>
                  <a:pt x="109" y="2"/>
                </a:lnTo>
                <a:lnTo>
                  <a:pt x="96" y="2"/>
                </a:lnTo>
                <a:lnTo>
                  <a:pt x="84" y="6"/>
                </a:lnTo>
                <a:lnTo>
                  <a:pt x="73" y="10"/>
                </a:lnTo>
                <a:lnTo>
                  <a:pt x="63" y="15"/>
                </a:lnTo>
                <a:lnTo>
                  <a:pt x="52" y="21"/>
                </a:lnTo>
                <a:lnTo>
                  <a:pt x="44" y="29"/>
                </a:lnTo>
                <a:lnTo>
                  <a:pt x="34" y="36"/>
                </a:lnTo>
                <a:lnTo>
                  <a:pt x="27" y="44"/>
                </a:lnTo>
                <a:lnTo>
                  <a:pt x="19" y="54"/>
                </a:lnTo>
                <a:lnTo>
                  <a:pt x="13" y="63"/>
                </a:lnTo>
                <a:lnTo>
                  <a:pt x="9" y="75"/>
                </a:lnTo>
                <a:lnTo>
                  <a:pt x="4" y="86"/>
                </a:lnTo>
                <a:lnTo>
                  <a:pt x="2" y="98"/>
                </a:lnTo>
                <a:lnTo>
                  <a:pt x="0" y="109"/>
                </a:lnTo>
                <a:lnTo>
                  <a:pt x="0" y="123"/>
                </a:lnTo>
                <a:lnTo>
                  <a:pt x="0" y="134"/>
                </a:lnTo>
                <a:lnTo>
                  <a:pt x="2" y="148"/>
                </a:lnTo>
                <a:lnTo>
                  <a:pt x="4" y="159"/>
                </a:lnTo>
                <a:lnTo>
                  <a:pt x="9" y="171"/>
                </a:lnTo>
                <a:lnTo>
                  <a:pt x="13" y="180"/>
                </a:lnTo>
                <a:lnTo>
                  <a:pt x="19" y="190"/>
                </a:lnTo>
                <a:lnTo>
                  <a:pt x="27" y="200"/>
                </a:lnTo>
                <a:lnTo>
                  <a:pt x="34" y="209"/>
                </a:lnTo>
                <a:lnTo>
                  <a:pt x="44" y="217"/>
                </a:lnTo>
                <a:lnTo>
                  <a:pt x="52" y="223"/>
                </a:lnTo>
                <a:lnTo>
                  <a:pt x="63" y="230"/>
                </a:lnTo>
                <a:lnTo>
                  <a:pt x="73" y="234"/>
                </a:lnTo>
                <a:lnTo>
                  <a:pt x="84" y="238"/>
                </a:lnTo>
                <a:lnTo>
                  <a:pt x="96" y="242"/>
                </a:lnTo>
                <a:lnTo>
                  <a:pt x="109" y="244"/>
                </a:lnTo>
                <a:lnTo>
                  <a:pt x="121" y="244"/>
                </a:lnTo>
                <a:lnTo>
                  <a:pt x="134" y="244"/>
                </a:lnTo>
                <a:lnTo>
                  <a:pt x="146" y="242"/>
                </a:lnTo>
                <a:lnTo>
                  <a:pt x="157" y="238"/>
                </a:lnTo>
                <a:lnTo>
                  <a:pt x="169" y="234"/>
                </a:lnTo>
                <a:lnTo>
                  <a:pt x="180" y="230"/>
                </a:lnTo>
                <a:lnTo>
                  <a:pt x="190" y="223"/>
                </a:lnTo>
                <a:lnTo>
                  <a:pt x="199" y="217"/>
                </a:lnTo>
                <a:lnTo>
                  <a:pt x="207" y="209"/>
                </a:lnTo>
                <a:lnTo>
                  <a:pt x="215" y="200"/>
                </a:lnTo>
                <a:lnTo>
                  <a:pt x="222" y="190"/>
                </a:lnTo>
                <a:lnTo>
                  <a:pt x="228" y="180"/>
                </a:lnTo>
                <a:lnTo>
                  <a:pt x="234" y="171"/>
                </a:lnTo>
                <a:lnTo>
                  <a:pt x="238" y="159"/>
                </a:lnTo>
                <a:lnTo>
                  <a:pt x="240" y="148"/>
                </a:lnTo>
                <a:lnTo>
                  <a:pt x="242" y="134"/>
                </a:lnTo>
                <a:lnTo>
                  <a:pt x="244" y="123"/>
                </a:lnTo>
                <a:close/>
              </a:path>
            </a:pathLst>
          </a:custGeom>
          <a:solidFill>
            <a:srgbClr val="009240"/>
          </a:solidFill>
          <a:ln w="9525">
            <a:noFill/>
            <a:round/>
            <a:headEnd/>
            <a:tailEnd/>
          </a:ln>
        </p:spPr>
        <p:txBody>
          <a:bodyPr/>
          <a:lstStyle/>
          <a:p>
            <a:endParaRPr lang="en-US"/>
          </a:p>
        </p:txBody>
      </p:sp>
      <p:sp>
        <p:nvSpPr>
          <p:cNvPr id="599051" name="Freeform 11"/>
          <p:cNvSpPr>
            <a:spLocks/>
          </p:cNvSpPr>
          <p:nvPr/>
        </p:nvSpPr>
        <p:spPr bwMode="auto">
          <a:xfrm>
            <a:off x="1525588" y="5048250"/>
            <a:ext cx="366712" cy="361950"/>
          </a:xfrm>
          <a:custGeom>
            <a:avLst/>
            <a:gdLst/>
            <a:ahLst/>
            <a:cxnLst>
              <a:cxn ang="0">
                <a:pos x="242" y="109"/>
              </a:cxn>
              <a:cxn ang="0">
                <a:pos x="238" y="86"/>
              </a:cxn>
              <a:cxn ang="0">
                <a:pos x="228" y="63"/>
              </a:cxn>
              <a:cxn ang="0">
                <a:pos x="215" y="44"/>
              </a:cxn>
              <a:cxn ang="0">
                <a:pos x="199" y="29"/>
              </a:cxn>
              <a:cxn ang="0">
                <a:pos x="180" y="15"/>
              </a:cxn>
              <a:cxn ang="0">
                <a:pos x="157" y="6"/>
              </a:cxn>
              <a:cxn ang="0">
                <a:pos x="134" y="2"/>
              </a:cxn>
              <a:cxn ang="0">
                <a:pos x="109" y="2"/>
              </a:cxn>
              <a:cxn ang="0">
                <a:pos x="84" y="6"/>
              </a:cxn>
              <a:cxn ang="0">
                <a:pos x="63" y="15"/>
              </a:cxn>
              <a:cxn ang="0">
                <a:pos x="44" y="29"/>
              </a:cxn>
              <a:cxn ang="0">
                <a:pos x="27" y="44"/>
              </a:cxn>
              <a:cxn ang="0">
                <a:pos x="13" y="63"/>
              </a:cxn>
              <a:cxn ang="0">
                <a:pos x="4" y="86"/>
              </a:cxn>
              <a:cxn ang="0">
                <a:pos x="0" y="109"/>
              </a:cxn>
              <a:cxn ang="0">
                <a:pos x="0" y="134"/>
              </a:cxn>
              <a:cxn ang="0">
                <a:pos x="4" y="159"/>
              </a:cxn>
              <a:cxn ang="0">
                <a:pos x="13" y="180"/>
              </a:cxn>
              <a:cxn ang="0">
                <a:pos x="27" y="200"/>
              </a:cxn>
              <a:cxn ang="0">
                <a:pos x="44" y="217"/>
              </a:cxn>
              <a:cxn ang="0">
                <a:pos x="63" y="230"/>
              </a:cxn>
              <a:cxn ang="0">
                <a:pos x="84" y="238"/>
              </a:cxn>
              <a:cxn ang="0">
                <a:pos x="109" y="244"/>
              </a:cxn>
              <a:cxn ang="0">
                <a:pos x="134" y="244"/>
              </a:cxn>
              <a:cxn ang="0">
                <a:pos x="157" y="238"/>
              </a:cxn>
              <a:cxn ang="0">
                <a:pos x="180" y="230"/>
              </a:cxn>
              <a:cxn ang="0">
                <a:pos x="199" y="217"/>
              </a:cxn>
              <a:cxn ang="0">
                <a:pos x="215" y="200"/>
              </a:cxn>
              <a:cxn ang="0">
                <a:pos x="228" y="180"/>
              </a:cxn>
              <a:cxn ang="0">
                <a:pos x="238" y="159"/>
              </a:cxn>
              <a:cxn ang="0">
                <a:pos x="242" y="134"/>
              </a:cxn>
            </a:cxnLst>
            <a:rect l="0" t="0" r="r" b="b"/>
            <a:pathLst>
              <a:path w="244" h="244">
                <a:moveTo>
                  <a:pt x="244" y="123"/>
                </a:moveTo>
                <a:lnTo>
                  <a:pt x="242" y="109"/>
                </a:lnTo>
                <a:lnTo>
                  <a:pt x="240" y="98"/>
                </a:lnTo>
                <a:lnTo>
                  <a:pt x="238" y="86"/>
                </a:lnTo>
                <a:lnTo>
                  <a:pt x="234" y="75"/>
                </a:lnTo>
                <a:lnTo>
                  <a:pt x="228" y="63"/>
                </a:lnTo>
                <a:lnTo>
                  <a:pt x="222" y="54"/>
                </a:lnTo>
                <a:lnTo>
                  <a:pt x="215" y="44"/>
                </a:lnTo>
                <a:lnTo>
                  <a:pt x="207" y="36"/>
                </a:lnTo>
                <a:lnTo>
                  <a:pt x="199" y="29"/>
                </a:lnTo>
                <a:lnTo>
                  <a:pt x="190" y="21"/>
                </a:lnTo>
                <a:lnTo>
                  <a:pt x="180" y="15"/>
                </a:lnTo>
                <a:lnTo>
                  <a:pt x="169" y="10"/>
                </a:lnTo>
                <a:lnTo>
                  <a:pt x="157" y="6"/>
                </a:lnTo>
                <a:lnTo>
                  <a:pt x="146" y="2"/>
                </a:lnTo>
                <a:lnTo>
                  <a:pt x="134" y="2"/>
                </a:lnTo>
                <a:lnTo>
                  <a:pt x="121" y="0"/>
                </a:lnTo>
                <a:lnTo>
                  <a:pt x="109" y="2"/>
                </a:lnTo>
                <a:lnTo>
                  <a:pt x="96" y="2"/>
                </a:lnTo>
                <a:lnTo>
                  <a:pt x="84" y="6"/>
                </a:lnTo>
                <a:lnTo>
                  <a:pt x="73" y="10"/>
                </a:lnTo>
                <a:lnTo>
                  <a:pt x="63" y="15"/>
                </a:lnTo>
                <a:lnTo>
                  <a:pt x="52" y="21"/>
                </a:lnTo>
                <a:lnTo>
                  <a:pt x="44" y="29"/>
                </a:lnTo>
                <a:lnTo>
                  <a:pt x="34" y="36"/>
                </a:lnTo>
                <a:lnTo>
                  <a:pt x="27" y="44"/>
                </a:lnTo>
                <a:lnTo>
                  <a:pt x="19" y="54"/>
                </a:lnTo>
                <a:lnTo>
                  <a:pt x="13" y="63"/>
                </a:lnTo>
                <a:lnTo>
                  <a:pt x="9" y="75"/>
                </a:lnTo>
                <a:lnTo>
                  <a:pt x="4" y="86"/>
                </a:lnTo>
                <a:lnTo>
                  <a:pt x="2" y="98"/>
                </a:lnTo>
                <a:lnTo>
                  <a:pt x="0" y="109"/>
                </a:lnTo>
                <a:lnTo>
                  <a:pt x="0" y="123"/>
                </a:lnTo>
                <a:lnTo>
                  <a:pt x="0" y="134"/>
                </a:lnTo>
                <a:lnTo>
                  <a:pt x="2" y="148"/>
                </a:lnTo>
                <a:lnTo>
                  <a:pt x="4" y="159"/>
                </a:lnTo>
                <a:lnTo>
                  <a:pt x="9" y="171"/>
                </a:lnTo>
                <a:lnTo>
                  <a:pt x="13" y="180"/>
                </a:lnTo>
                <a:lnTo>
                  <a:pt x="19" y="190"/>
                </a:lnTo>
                <a:lnTo>
                  <a:pt x="27" y="200"/>
                </a:lnTo>
                <a:lnTo>
                  <a:pt x="34" y="209"/>
                </a:lnTo>
                <a:lnTo>
                  <a:pt x="44" y="217"/>
                </a:lnTo>
                <a:lnTo>
                  <a:pt x="52" y="223"/>
                </a:lnTo>
                <a:lnTo>
                  <a:pt x="63" y="230"/>
                </a:lnTo>
                <a:lnTo>
                  <a:pt x="73" y="234"/>
                </a:lnTo>
                <a:lnTo>
                  <a:pt x="84" y="238"/>
                </a:lnTo>
                <a:lnTo>
                  <a:pt x="96" y="242"/>
                </a:lnTo>
                <a:lnTo>
                  <a:pt x="109" y="244"/>
                </a:lnTo>
                <a:lnTo>
                  <a:pt x="121" y="244"/>
                </a:lnTo>
                <a:lnTo>
                  <a:pt x="134" y="244"/>
                </a:lnTo>
                <a:lnTo>
                  <a:pt x="146" y="242"/>
                </a:lnTo>
                <a:lnTo>
                  <a:pt x="157" y="238"/>
                </a:lnTo>
                <a:lnTo>
                  <a:pt x="169" y="234"/>
                </a:lnTo>
                <a:lnTo>
                  <a:pt x="180" y="230"/>
                </a:lnTo>
                <a:lnTo>
                  <a:pt x="190" y="223"/>
                </a:lnTo>
                <a:lnTo>
                  <a:pt x="199" y="217"/>
                </a:lnTo>
                <a:lnTo>
                  <a:pt x="207" y="209"/>
                </a:lnTo>
                <a:lnTo>
                  <a:pt x="215" y="200"/>
                </a:lnTo>
                <a:lnTo>
                  <a:pt x="222" y="190"/>
                </a:lnTo>
                <a:lnTo>
                  <a:pt x="228" y="180"/>
                </a:lnTo>
                <a:lnTo>
                  <a:pt x="234" y="171"/>
                </a:lnTo>
                <a:lnTo>
                  <a:pt x="238" y="159"/>
                </a:lnTo>
                <a:lnTo>
                  <a:pt x="240" y="148"/>
                </a:lnTo>
                <a:lnTo>
                  <a:pt x="242" y="134"/>
                </a:lnTo>
                <a:lnTo>
                  <a:pt x="244" y="123"/>
                </a:lnTo>
              </a:path>
            </a:pathLst>
          </a:custGeom>
          <a:noFill/>
          <a:ln w="3175">
            <a:noFill/>
            <a:prstDash val="solid"/>
            <a:round/>
            <a:headEnd/>
            <a:tailEnd/>
          </a:ln>
        </p:spPr>
        <p:txBody>
          <a:bodyPr/>
          <a:lstStyle/>
          <a:p>
            <a:endParaRPr lang="en-US"/>
          </a:p>
        </p:txBody>
      </p:sp>
      <p:sp>
        <p:nvSpPr>
          <p:cNvPr id="599052" name="Freeform 12"/>
          <p:cNvSpPr>
            <a:spLocks/>
          </p:cNvSpPr>
          <p:nvPr/>
        </p:nvSpPr>
        <p:spPr bwMode="auto">
          <a:xfrm>
            <a:off x="1576388" y="3962400"/>
            <a:ext cx="368300" cy="361950"/>
          </a:xfrm>
          <a:custGeom>
            <a:avLst/>
            <a:gdLst/>
            <a:ahLst/>
            <a:cxnLst>
              <a:cxn ang="0">
                <a:pos x="244" y="109"/>
              </a:cxn>
              <a:cxn ang="0">
                <a:pos x="238" y="86"/>
              </a:cxn>
              <a:cxn ang="0">
                <a:pos x="231" y="63"/>
              </a:cxn>
              <a:cxn ang="0">
                <a:pos x="217" y="44"/>
              </a:cxn>
              <a:cxn ang="0">
                <a:pos x="200" y="29"/>
              </a:cxn>
              <a:cxn ang="0">
                <a:pos x="181" y="15"/>
              </a:cxn>
              <a:cxn ang="0">
                <a:pos x="160" y="6"/>
              </a:cxn>
              <a:cxn ang="0">
                <a:pos x="135" y="2"/>
              </a:cxn>
              <a:cxn ang="0">
                <a:pos x="110" y="2"/>
              </a:cxn>
              <a:cxn ang="0">
                <a:pos x="87" y="6"/>
              </a:cxn>
              <a:cxn ang="0">
                <a:pos x="64" y="15"/>
              </a:cxn>
              <a:cxn ang="0">
                <a:pos x="45" y="29"/>
              </a:cxn>
              <a:cxn ang="0">
                <a:pos x="29" y="44"/>
              </a:cxn>
              <a:cxn ang="0">
                <a:pos x="16" y="63"/>
              </a:cxn>
              <a:cxn ang="0">
                <a:pos x="6" y="86"/>
              </a:cxn>
              <a:cxn ang="0">
                <a:pos x="2" y="109"/>
              </a:cxn>
              <a:cxn ang="0">
                <a:pos x="2" y="134"/>
              </a:cxn>
              <a:cxn ang="0">
                <a:pos x="6" y="159"/>
              </a:cxn>
              <a:cxn ang="0">
                <a:pos x="16" y="180"/>
              </a:cxn>
              <a:cxn ang="0">
                <a:pos x="29" y="199"/>
              </a:cxn>
              <a:cxn ang="0">
                <a:pos x="45" y="217"/>
              </a:cxn>
              <a:cxn ang="0">
                <a:pos x="64" y="230"/>
              </a:cxn>
              <a:cxn ang="0">
                <a:pos x="87" y="238"/>
              </a:cxn>
              <a:cxn ang="0">
                <a:pos x="110" y="244"/>
              </a:cxn>
              <a:cxn ang="0">
                <a:pos x="135" y="244"/>
              </a:cxn>
              <a:cxn ang="0">
                <a:pos x="160" y="238"/>
              </a:cxn>
              <a:cxn ang="0">
                <a:pos x="181" y="230"/>
              </a:cxn>
              <a:cxn ang="0">
                <a:pos x="200" y="217"/>
              </a:cxn>
              <a:cxn ang="0">
                <a:pos x="217" y="199"/>
              </a:cxn>
              <a:cxn ang="0">
                <a:pos x="231" y="180"/>
              </a:cxn>
              <a:cxn ang="0">
                <a:pos x="238" y="159"/>
              </a:cxn>
              <a:cxn ang="0">
                <a:pos x="244" y="134"/>
              </a:cxn>
            </a:cxnLst>
            <a:rect l="0" t="0" r="r" b="b"/>
            <a:pathLst>
              <a:path w="244" h="244">
                <a:moveTo>
                  <a:pt x="244" y="123"/>
                </a:moveTo>
                <a:lnTo>
                  <a:pt x="244" y="109"/>
                </a:lnTo>
                <a:lnTo>
                  <a:pt x="242" y="98"/>
                </a:lnTo>
                <a:lnTo>
                  <a:pt x="238" y="86"/>
                </a:lnTo>
                <a:lnTo>
                  <a:pt x="234" y="75"/>
                </a:lnTo>
                <a:lnTo>
                  <a:pt x="231" y="63"/>
                </a:lnTo>
                <a:lnTo>
                  <a:pt x="225" y="54"/>
                </a:lnTo>
                <a:lnTo>
                  <a:pt x="217" y="44"/>
                </a:lnTo>
                <a:lnTo>
                  <a:pt x="210" y="36"/>
                </a:lnTo>
                <a:lnTo>
                  <a:pt x="200" y="29"/>
                </a:lnTo>
                <a:lnTo>
                  <a:pt x="190" y="21"/>
                </a:lnTo>
                <a:lnTo>
                  <a:pt x="181" y="15"/>
                </a:lnTo>
                <a:lnTo>
                  <a:pt x="171" y="9"/>
                </a:lnTo>
                <a:lnTo>
                  <a:pt x="160" y="6"/>
                </a:lnTo>
                <a:lnTo>
                  <a:pt x="148" y="4"/>
                </a:lnTo>
                <a:lnTo>
                  <a:pt x="135" y="2"/>
                </a:lnTo>
                <a:lnTo>
                  <a:pt x="123" y="0"/>
                </a:lnTo>
                <a:lnTo>
                  <a:pt x="110" y="2"/>
                </a:lnTo>
                <a:lnTo>
                  <a:pt x="98" y="4"/>
                </a:lnTo>
                <a:lnTo>
                  <a:pt x="87" y="6"/>
                </a:lnTo>
                <a:lnTo>
                  <a:pt x="75" y="9"/>
                </a:lnTo>
                <a:lnTo>
                  <a:pt x="64" y="15"/>
                </a:lnTo>
                <a:lnTo>
                  <a:pt x="54" y="21"/>
                </a:lnTo>
                <a:lnTo>
                  <a:pt x="45" y="29"/>
                </a:lnTo>
                <a:lnTo>
                  <a:pt x="37" y="36"/>
                </a:lnTo>
                <a:lnTo>
                  <a:pt x="29" y="44"/>
                </a:lnTo>
                <a:lnTo>
                  <a:pt x="22" y="54"/>
                </a:lnTo>
                <a:lnTo>
                  <a:pt x="16" y="63"/>
                </a:lnTo>
                <a:lnTo>
                  <a:pt x="10" y="75"/>
                </a:lnTo>
                <a:lnTo>
                  <a:pt x="6" y="86"/>
                </a:lnTo>
                <a:lnTo>
                  <a:pt x="2" y="98"/>
                </a:lnTo>
                <a:lnTo>
                  <a:pt x="2" y="109"/>
                </a:lnTo>
                <a:lnTo>
                  <a:pt x="0" y="123"/>
                </a:lnTo>
                <a:lnTo>
                  <a:pt x="2" y="134"/>
                </a:lnTo>
                <a:lnTo>
                  <a:pt x="2" y="148"/>
                </a:lnTo>
                <a:lnTo>
                  <a:pt x="6" y="159"/>
                </a:lnTo>
                <a:lnTo>
                  <a:pt x="10" y="171"/>
                </a:lnTo>
                <a:lnTo>
                  <a:pt x="16" y="180"/>
                </a:lnTo>
                <a:lnTo>
                  <a:pt x="22" y="192"/>
                </a:lnTo>
                <a:lnTo>
                  <a:pt x="29" y="199"/>
                </a:lnTo>
                <a:lnTo>
                  <a:pt x="37" y="209"/>
                </a:lnTo>
                <a:lnTo>
                  <a:pt x="45" y="217"/>
                </a:lnTo>
                <a:lnTo>
                  <a:pt x="54" y="224"/>
                </a:lnTo>
                <a:lnTo>
                  <a:pt x="64" y="230"/>
                </a:lnTo>
                <a:lnTo>
                  <a:pt x="75" y="234"/>
                </a:lnTo>
                <a:lnTo>
                  <a:pt x="87" y="238"/>
                </a:lnTo>
                <a:lnTo>
                  <a:pt x="98" y="242"/>
                </a:lnTo>
                <a:lnTo>
                  <a:pt x="110" y="244"/>
                </a:lnTo>
                <a:lnTo>
                  <a:pt x="123" y="244"/>
                </a:lnTo>
                <a:lnTo>
                  <a:pt x="135" y="244"/>
                </a:lnTo>
                <a:lnTo>
                  <a:pt x="148" y="242"/>
                </a:lnTo>
                <a:lnTo>
                  <a:pt x="160" y="238"/>
                </a:lnTo>
                <a:lnTo>
                  <a:pt x="171" y="234"/>
                </a:lnTo>
                <a:lnTo>
                  <a:pt x="181" y="230"/>
                </a:lnTo>
                <a:lnTo>
                  <a:pt x="190" y="224"/>
                </a:lnTo>
                <a:lnTo>
                  <a:pt x="200" y="217"/>
                </a:lnTo>
                <a:lnTo>
                  <a:pt x="210" y="209"/>
                </a:lnTo>
                <a:lnTo>
                  <a:pt x="217" y="199"/>
                </a:lnTo>
                <a:lnTo>
                  <a:pt x="225" y="192"/>
                </a:lnTo>
                <a:lnTo>
                  <a:pt x="231" y="180"/>
                </a:lnTo>
                <a:lnTo>
                  <a:pt x="234" y="171"/>
                </a:lnTo>
                <a:lnTo>
                  <a:pt x="238" y="159"/>
                </a:lnTo>
                <a:lnTo>
                  <a:pt x="242" y="148"/>
                </a:lnTo>
                <a:lnTo>
                  <a:pt x="244" y="134"/>
                </a:lnTo>
                <a:lnTo>
                  <a:pt x="244" y="123"/>
                </a:lnTo>
                <a:close/>
              </a:path>
            </a:pathLst>
          </a:custGeom>
          <a:solidFill>
            <a:srgbClr val="009240"/>
          </a:solidFill>
          <a:ln w="9525">
            <a:noFill/>
            <a:round/>
            <a:headEnd/>
            <a:tailEnd/>
          </a:ln>
        </p:spPr>
        <p:txBody>
          <a:bodyPr/>
          <a:lstStyle/>
          <a:p>
            <a:endParaRPr lang="en-US"/>
          </a:p>
        </p:txBody>
      </p:sp>
      <p:sp>
        <p:nvSpPr>
          <p:cNvPr id="599053" name="Freeform 13"/>
          <p:cNvSpPr>
            <a:spLocks/>
          </p:cNvSpPr>
          <p:nvPr/>
        </p:nvSpPr>
        <p:spPr bwMode="auto">
          <a:xfrm>
            <a:off x="1576388" y="3962400"/>
            <a:ext cx="368300" cy="361950"/>
          </a:xfrm>
          <a:custGeom>
            <a:avLst/>
            <a:gdLst/>
            <a:ahLst/>
            <a:cxnLst>
              <a:cxn ang="0">
                <a:pos x="244" y="109"/>
              </a:cxn>
              <a:cxn ang="0">
                <a:pos x="238" y="86"/>
              </a:cxn>
              <a:cxn ang="0">
                <a:pos x="231" y="63"/>
              </a:cxn>
              <a:cxn ang="0">
                <a:pos x="217" y="44"/>
              </a:cxn>
              <a:cxn ang="0">
                <a:pos x="200" y="29"/>
              </a:cxn>
              <a:cxn ang="0">
                <a:pos x="181" y="15"/>
              </a:cxn>
              <a:cxn ang="0">
                <a:pos x="160" y="6"/>
              </a:cxn>
              <a:cxn ang="0">
                <a:pos x="135" y="2"/>
              </a:cxn>
              <a:cxn ang="0">
                <a:pos x="110" y="2"/>
              </a:cxn>
              <a:cxn ang="0">
                <a:pos x="87" y="6"/>
              </a:cxn>
              <a:cxn ang="0">
                <a:pos x="64" y="15"/>
              </a:cxn>
              <a:cxn ang="0">
                <a:pos x="45" y="29"/>
              </a:cxn>
              <a:cxn ang="0">
                <a:pos x="29" y="44"/>
              </a:cxn>
              <a:cxn ang="0">
                <a:pos x="16" y="63"/>
              </a:cxn>
              <a:cxn ang="0">
                <a:pos x="6" y="86"/>
              </a:cxn>
              <a:cxn ang="0">
                <a:pos x="2" y="109"/>
              </a:cxn>
              <a:cxn ang="0">
                <a:pos x="2" y="134"/>
              </a:cxn>
              <a:cxn ang="0">
                <a:pos x="6" y="159"/>
              </a:cxn>
              <a:cxn ang="0">
                <a:pos x="16" y="180"/>
              </a:cxn>
              <a:cxn ang="0">
                <a:pos x="29" y="199"/>
              </a:cxn>
              <a:cxn ang="0">
                <a:pos x="45" y="217"/>
              </a:cxn>
              <a:cxn ang="0">
                <a:pos x="64" y="230"/>
              </a:cxn>
              <a:cxn ang="0">
                <a:pos x="87" y="238"/>
              </a:cxn>
              <a:cxn ang="0">
                <a:pos x="110" y="244"/>
              </a:cxn>
              <a:cxn ang="0">
                <a:pos x="135" y="244"/>
              </a:cxn>
              <a:cxn ang="0">
                <a:pos x="160" y="238"/>
              </a:cxn>
              <a:cxn ang="0">
                <a:pos x="181" y="230"/>
              </a:cxn>
              <a:cxn ang="0">
                <a:pos x="200" y="217"/>
              </a:cxn>
              <a:cxn ang="0">
                <a:pos x="217" y="199"/>
              </a:cxn>
              <a:cxn ang="0">
                <a:pos x="231" y="180"/>
              </a:cxn>
              <a:cxn ang="0">
                <a:pos x="238" y="159"/>
              </a:cxn>
              <a:cxn ang="0">
                <a:pos x="244" y="134"/>
              </a:cxn>
            </a:cxnLst>
            <a:rect l="0" t="0" r="r" b="b"/>
            <a:pathLst>
              <a:path w="244" h="244">
                <a:moveTo>
                  <a:pt x="244" y="123"/>
                </a:moveTo>
                <a:lnTo>
                  <a:pt x="244" y="109"/>
                </a:lnTo>
                <a:lnTo>
                  <a:pt x="242" y="98"/>
                </a:lnTo>
                <a:lnTo>
                  <a:pt x="238" y="86"/>
                </a:lnTo>
                <a:lnTo>
                  <a:pt x="234" y="75"/>
                </a:lnTo>
                <a:lnTo>
                  <a:pt x="231" y="63"/>
                </a:lnTo>
                <a:lnTo>
                  <a:pt x="225" y="54"/>
                </a:lnTo>
                <a:lnTo>
                  <a:pt x="217" y="44"/>
                </a:lnTo>
                <a:lnTo>
                  <a:pt x="210" y="36"/>
                </a:lnTo>
                <a:lnTo>
                  <a:pt x="200" y="29"/>
                </a:lnTo>
                <a:lnTo>
                  <a:pt x="190" y="21"/>
                </a:lnTo>
                <a:lnTo>
                  <a:pt x="181" y="15"/>
                </a:lnTo>
                <a:lnTo>
                  <a:pt x="171" y="9"/>
                </a:lnTo>
                <a:lnTo>
                  <a:pt x="160" y="6"/>
                </a:lnTo>
                <a:lnTo>
                  <a:pt x="148" y="4"/>
                </a:lnTo>
                <a:lnTo>
                  <a:pt x="135" y="2"/>
                </a:lnTo>
                <a:lnTo>
                  <a:pt x="123" y="0"/>
                </a:lnTo>
                <a:lnTo>
                  <a:pt x="110" y="2"/>
                </a:lnTo>
                <a:lnTo>
                  <a:pt x="98" y="4"/>
                </a:lnTo>
                <a:lnTo>
                  <a:pt x="87" y="6"/>
                </a:lnTo>
                <a:lnTo>
                  <a:pt x="75" y="9"/>
                </a:lnTo>
                <a:lnTo>
                  <a:pt x="64" y="15"/>
                </a:lnTo>
                <a:lnTo>
                  <a:pt x="54" y="21"/>
                </a:lnTo>
                <a:lnTo>
                  <a:pt x="45" y="29"/>
                </a:lnTo>
                <a:lnTo>
                  <a:pt x="37" y="36"/>
                </a:lnTo>
                <a:lnTo>
                  <a:pt x="29" y="44"/>
                </a:lnTo>
                <a:lnTo>
                  <a:pt x="22" y="54"/>
                </a:lnTo>
                <a:lnTo>
                  <a:pt x="16" y="63"/>
                </a:lnTo>
                <a:lnTo>
                  <a:pt x="10" y="75"/>
                </a:lnTo>
                <a:lnTo>
                  <a:pt x="6" y="86"/>
                </a:lnTo>
                <a:lnTo>
                  <a:pt x="2" y="98"/>
                </a:lnTo>
                <a:lnTo>
                  <a:pt x="2" y="109"/>
                </a:lnTo>
                <a:lnTo>
                  <a:pt x="0" y="123"/>
                </a:lnTo>
                <a:lnTo>
                  <a:pt x="2" y="134"/>
                </a:lnTo>
                <a:lnTo>
                  <a:pt x="2" y="148"/>
                </a:lnTo>
                <a:lnTo>
                  <a:pt x="6" y="159"/>
                </a:lnTo>
                <a:lnTo>
                  <a:pt x="10" y="171"/>
                </a:lnTo>
                <a:lnTo>
                  <a:pt x="16" y="180"/>
                </a:lnTo>
                <a:lnTo>
                  <a:pt x="22" y="192"/>
                </a:lnTo>
                <a:lnTo>
                  <a:pt x="29" y="199"/>
                </a:lnTo>
                <a:lnTo>
                  <a:pt x="37" y="209"/>
                </a:lnTo>
                <a:lnTo>
                  <a:pt x="45" y="217"/>
                </a:lnTo>
                <a:lnTo>
                  <a:pt x="54" y="224"/>
                </a:lnTo>
                <a:lnTo>
                  <a:pt x="64" y="230"/>
                </a:lnTo>
                <a:lnTo>
                  <a:pt x="75" y="234"/>
                </a:lnTo>
                <a:lnTo>
                  <a:pt x="87" y="238"/>
                </a:lnTo>
                <a:lnTo>
                  <a:pt x="98" y="242"/>
                </a:lnTo>
                <a:lnTo>
                  <a:pt x="110" y="244"/>
                </a:lnTo>
                <a:lnTo>
                  <a:pt x="123" y="244"/>
                </a:lnTo>
                <a:lnTo>
                  <a:pt x="135" y="244"/>
                </a:lnTo>
                <a:lnTo>
                  <a:pt x="148" y="242"/>
                </a:lnTo>
                <a:lnTo>
                  <a:pt x="160" y="238"/>
                </a:lnTo>
                <a:lnTo>
                  <a:pt x="171" y="234"/>
                </a:lnTo>
                <a:lnTo>
                  <a:pt x="181" y="230"/>
                </a:lnTo>
                <a:lnTo>
                  <a:pt x="190" y="224"/>
                </a:lnTo>
                <a:lnTo>
                  <a:pt x="200" y="217"/>
                </a:lnTo>
                <a:lnTo>
                  <a:pt x="210" y="209"/>
                </a:lnTo>
                <a:lnTo>
                  <a:pt x="217" y="199"/>
                </a:lnTo>
                <a:lnTo>
                  <a:pt x="225" y="192"/>
                </a:lnTo>
                <a:lnTo>
                  <a:pt x="231" y="180"/>
                </a:lnTo>
                <a:lnTo>
                  <a:pt x="234" y="171"/>
                </a:lnTo>
                <a:lnTo>
                  <a:pt x="238" y="159"/>
                </a:lnTo>
                <a:lnTo>
                  <a:pt x="242" y="148"/>
                </a:lnTo>
                <a:lnTo>
                  <a:pt x="244" y="134"/>
                </a:lnTo>
                <a:lnTo>
                  <a:pt x="244" y="123"/>
                </a:lnTo>
              </a:path>
            </a:pathLst>
          </a:custGeom>
          <a:noFill/>
          <a:ln w="3175">
            <a:noFill/>
            <a:prstDash val="solid"/>
            <a:round/>
            <a:headEnd/>
            <a:tailEnd/>
          </a:ln>
        </p:spPr>
        <p:txBody>
          <a:bodyPr/>
          <a:lstStyle/>
          <a:p>
            <a:endParaRPr lang="en-US"/>
          </a:p>
        </p:txBody>
      </p:sp>
      <p:sp>
        <p:nvSpPr>
          <p:cNvPr id="599054" name="Freeform 14"/>
          <p:cNvSpPr>
            <a:spLocks/>
          </p:cNvSpPr>
          <p:nvPr/>
        </p:nvSpPr>
        <p:spPr bwMode="auto">
          <a:xfrm>
            <a:off x="923925" y="4492625"/>
            <a:ext cx="366713" cy="361950"/>
          </a:xfrm>
          <a:custGeom>
            <a:avLst/>
            <a:gdLst/>
            <a:ahLst/>
            <a:cxnLst>
              <a:cxn ang="0">
                <a:pos x="243" y="109"/>
              </a:cxn>
              <a:cxn ang="0">
                <a:pos x="238" y="86"/>
              </a:cxn>
              <a:cxn ang="0">
                <a:pos x="230" y="63"/>
              </a:cxn>
              <a:cxn ang="0">
                <a:pos x="217" y="44"/>
              </a:cxn>
              <a:cxn ang="0">
                <a:pos x="199" y="27"/>
              </a:cxn>
              <a:cxn ang="0">
                <a:pos x="180" y="15"/>
              </a:cxn>
              <a:cxn ang="0">
                <a:pos x="159" y="6"/>
              </a:cxn>
              <a:cxn ang="0">
                <a:pos x="134" y="0"/>
              </a:cxn>
              <a:cxn ang="0">
                <a:pos x="109" y="0"/>
              </a:cxn>
              <a:cxn ang="0">
                <a:pos x="84" y="6"/>
              </a:cxn>
              <a:cxn ang="0">
                <a:pos x="63" y="15"/>
              </a:cxn>
              <a:cxn ang="0">
                <a:pos x="44" y="27"/>
              </a:cxn>
              <a:cxn ang="0">
                <a:pos x="27" y="44"/>
              </a:cxn>
              <a:cxn ang="0">
                <a:pos x="15" y="63"/>
              </a:cxn>
              <a:cxn ang="0">
                <a:pos x="6" y="86"/>
              </a:cxn>
              <a:cxn ang="0">
                <a:pos x="0" y="109"/>
              </a:cxn>
              <a:cxn ang="0">
                <a:pos x="0" y="134"/>
              </a:cxn>
              <a:cxn ang="0">
                <a:pos x="6" y="159"/>
              </a:cxn>
              <a:cxn ang="0">
                <a:pos x="15" y="180"/>
              </a:cxn>
              <a:cxn ang="0">
                <a:pos x="27" y="199"/>
              </a:cxn>
              <a:cxn ang="0">
                <a:pos x="44" y="217"/>
              </a:cxn>
              <a:cxn ang="0">
                <a:pos x="63" y="230"/>
              </a:cxn>
              <a:cxn ang="0">
                <a:pos x="84" y="238"/>
              </a:cxn>
              <a:cxn ang="0">
                <a:pos x="109" y="244"/>
              </a:cxn>
              <a:cxn ang="0">
                <a:pos x="134" y="244"/>
              </a:cxn>
              <a:cxn ang="0">
                <a:pos x="159" y="238"/>
              </a:cxn>
              <a:cxn ang="0">
                <a:pos x="180" y="230"/>
              </a:cxn>
              <a:cxn ang="0">
                <a:pos x="199" y="217"/>
              </a:cxn>
              <a:cxn ang="0">
                <a:pos x="217" y="199"/>
              </a:cxn>
              <a:cxn ang="0">
                <a:pos x="230" y="180"/>
              </a:cxn>
              <a:cxn ang="0">
                <a:pos x="238" y="159"/>
              </a:cxn>
              <a:cxn ang="0">
                <a:pos x="243" y="134"/>
              </a:cxn>
            </a:cxnLst>
            <a:rect l="0" t="0" r="r" b="b"/>
            <a:pathLst>
              <a:path w="243" h="244">
                <a:moveTo>
                  <a:pt x="243" y="123"/>
                </a:moveTo>
                <a:lnTo>
                  <a:pt x="243" y="109"/>
                </a:lnTo>
                <a:lnTo>
                  <a:pt x="242" y="98"/>
                </a:lnTo>
                <a:lnTo>
                  <a:pt x="238" y="86"/>
                </a:lnTo>
                <a:lnTo>
                  <a:pt x="234" y="75"/>
                </a:lnTo>
                <a:lnTo>
                  <a:pt x="230" y="63"/>
                </a:lnTo>
                <a:lnTo>
                  <a:pt x="222" y="54"/>
                </a:lnTo>
                <a:lnTo>
                  <a:pt x="217" y="44"/>
                </a:lnTo>
                <a:lnTo>
                  <a:pt x="209" y="34"/>
                </a:lnTo>
                <a:lnTo>
                  <a:pt x="199" y="27"/>
                </a:lnTo>
                <a:lnTo>
                  <a:pt x="190" y="21"/>
                </a:lnTo>
                <a:lnTo>
                  <a:pt x="180" y="15"/>
                </a:lnTo>
                <a:lnTo>
                  <a:pt x="171" y="9"/>
                </a:lnTo>
                <a:lnTo>
                  <a:pt x="159" y="6"/>
                </a:lnTo>
                <a:lnTo>
                  <a:pt x="148" y="2"/>
                </a:lnTo>
                <a:lnTo>
                  <a:pt x="134" y="0"/>
                </a:lnTo>
                <a:lnTo>
                  <a:pt x="123" y="0"/>
                </a:lnTo>
                <a:lnTo>
                  <a:pt x="109" y="0"/>
                </a:lnTo>
                <a:lnTo>
                  <a:pt x="98" y="2"/>
                </a:lnTo>
                <a:lnTo>
                  <a:pt x="84" y="6"/>
                </a:lnTo>
                <a:lnTo>
                  <a:pt x="75" y="9"/>
                </a:lnTo>
                <a:lnTo>
                  <a:pt x="63" y="15"/>
                </a:lnTo>
                <a:lnTo>
                  <a:pt x="54" y="21"/>
                </a:lnTo>
                <a:lnTo>
                  <a:pt x="44" y="27"/>
                </a:lnTo>
                <a:lnTo>
                  <a:pt x="34" y="34"/>
                </a:lnTo>
                <a:lnTo>
                  <a:pt x="27" y="44"/>
                </a:lnTo>
                <a:lnTo>
                  <a:pt x="21" y="54"/>
                </a:lnTo>
                <a:lnTo>
                  <a:pt x="15" y="63"/>
                </a:lnTo>
                <a:lnTo>
                  <a:pt x="9" y="75"/>
                </a:lnTo>
                <a:lnTo>
                  <a:pt x="6" y="86"/>
                </a:lnTo>
                <a:lnTo>
                  <a:pt x="2" y="98"/>
                </a:lnTo>
                <a:lnTo>
                  <a:pt x="0" y="109"/>
                </a:lnTo>
                <a:lnTo>
                  <a:pt x="0" y="123"/>
                </a:lnTo>
                <a:lnTo>
                  <a:pt x="0" y="134"/>
                </a:lnTo>
                <a:lnTo>
                  <a:pt x="2" y="148"/>
                </a:lnTo>
                <a:lnTo>
                  <a:pt x="6" y="159"/>
                </a:lnTo>
                <a:lnTo>
                  <a:pt x="9" y="171"/>
                </a:lnTo>
                <a:lnTo>
                  <a:pt x="15" y="180"/>
                </a:lnTo>
                <a:lnTo>
                  <a:pt x="21" y="190"/>
                </a:lnTo>
                <a:lnTo>
                  <a:pt x="27" y="199"/>
                </a:lnTo>
                <a:lnTo>
                  <a:pt x="34" y="209"/>
                </a:lnTo>
                <a:lnTo>
                  <a:pt x="44" y="217"/>
                </a:lnTo>
                <a:lnTo>
                  <a:pt x="54" y="222"/>
                </a:lnTo>
                <a:lnTo>
                  <a:pt x="63" y="230"/>
                </a:lnTo>
                <a:lnTo>
                  <a:pt x="75" y="234"/>
                </a:lnTo>
                <a:lnTo>
                  <a:pt x="84" y="238"/>
                </a:lnTo>
                <a:lnTo>
                  <a:pt x="98" y="242"/>
                </a:lnTo>
                <a:lnTo>
                  <a:pt x="109" y="244"/>
                </a:lnTo>
                <a:lnTo>
                  <a:pt x="123" y="244"/>
                </a:lnTo>
                <a:lnTo>
                  <a:pt x="134" y="244"/>
                </a:lnTo>
                <a:lnTo>
                  <a:pt x="148" y="242"/>
                </a:lnTo>
                <a:lnTo>
                  <a:pt x="159" y="238"/>
                </a:lnTo>
                <a:lnTo>
                  <a:pt x="171" y="234"/>
                </a:lnTo>
                <a:lnTo>
                  <a:pt x="180" y="230"/>
                </a:lnTo>
                <a:lnTo>
                  <a:pt x="190" y="222"/>
                </a:lnTo>
                <a:lnTo>
                  <a:pt x="199" y="217"/>
                </a:lnTo>
                <a:lnTo>
                  <a:pt x="209" y="209"/>
                </a:lnTo>
                <a:lnTo>
                  <a:pt x="217" y="199"/>
                </a:lnTo>
                <a:lnTo>
                  <a:pt x="222" y="190"/>
                </a:lnTo>
                <a:lnTo>
                  <a:pt x="230" y="180"/>
                </a:lnTo>
                <a:lnTo>
                  <a:pt x="234" y="171"/>
                </a:lnTo>
                <a:lnTo>
                  <a:pt x="238" y="159"/>
                </a:lnTo>
                <a:lnTo>
                  <a:pt x="242" y="148"/>
                </a:lnTo>
                <a:lnTo>
                  <a:pt x="243" y="134"/>
                </a:lnTo>
                <a:lnTo>
                  <a:pt x="243" y="123"/>
                </a:lnTo>
                <a:close/>
              </a:path>
            </a:pathLst>
          </a:custGeom>
          <a:solidFill>
            <a:srgbClr val="009240"/>
          </a:solidFill>
          <a:ln w="9525">
            <a:noFill/>
            <a:round/>
            <a:headEnd/>
            <a:tailEnd/>
          </a:ln>
        </p:spPr>
        <p:txBody>
          <a:bodyPr/>
          <a:lstStyle/>
          <a:p>
            <a:endParaRPr lang="en-US"/>
          </a:p>
        </p:txBody>
      </p:sp>
      <p:sp>
        <p:nvSpPr>
          <p:cNvPr id="599055" name="Freeform 15"/>
          <p:cNvSpPr>
            <a:spLocks/>
          </p:cNvSpPr>
          <p:nvPr/>
        </p:nvSpPr>
        <p:spPr bwMode="auto">
          <a:xfrm>
            <a:off x="923925" y="4492625"/>
            <a:ext cx="366713" cy="361950"/>
          </a:xfrm>
          <a:custGeom>
            <a:avLst/>
            <a:gdLst/>
            <a:ahLst/>
            <a:cxnLst>
              <a:cxn ang="0">
                <a:pos x="243" y="109"/>
              </a:cxn>
              <a:cxn ang="0">
                <a:pos x="238" y="86"/>
              </a:cxn>
              <a:cxn ang="0">
                <a:pos x="230" y="63"/>
              </a:cxn>
              <a:cxn ang="0">
                <a:pos x="217" y="44"/>
              </a:cxn>
              <a:cxn ang="0">
                <a:pos x="199" y="27"/>
              </a:cxn>
              <a:cxn ang="0">
                <a:pos x="180" y="15"/>
              </a:cxn>
              <a:cxn ang="0">
                <a:pos x="159" y="6"/>
              </a:cxn>
              <a:cxn ang="0">
                <a:pos x="134" y="0"/>
              </a:cxn>
              <a:cxn ang="0">
                <a:pos x="109" y="0"/>
              </a:cxn>
              <a:cxn ang="0">
                <a:pos x="84" y="6"/>
              </a:cxn>
              <a:cxn ang="0">
                <a:pos x="63" y="15"/>
              </a:cxn>
              <a:cxn ang="0">
                <a:pos x="44" y="27"/>
              </a:cxn>
              <a:cxn ang="0">
                <a:pos x="27" y="44"/>
              </a:cxn>
              <a:cxn ang="0">
                <a:pos x="15" y="63"/>
              </a:cxn>
              <a:cxn ang="0">
                <a:pos x="6" y="86"/>
              </a:cxn>
              <a:cxn ang="0">
                <a:pos x="0" y="109"/>
              </a:cxn>
              <a:cxn ang="0">
                <a:pos x="0" y="134"/>
              </a:cxn>
              <a:cxn ang="0">
                <a:pos x="6" y="159"/>
              </a:cxn>
              <a:cxn ang="0">
                <a:pos x="15" y="180"/>
              </a:cxn>
              <a:cxn ang="0">
                <a:pos x="27" y="199"/>
              </a:cxn>
              <a:cxn ang="0">
                <a:pos x="44" y="217"/>
              </a:cxn>
              <a:cxn ang="0">
                <a:pos x="63" y="230"/>
              </a:cxn>
              <a:cxn ang="0">
                <a:pos x="84" y="238"/>
              </a:cxn>
              <a:cxn ang="0">
                <a:pos x="109" y="244"/>
              </a:cxn>
              <a:cxn ang="0">
                <a:pos x="134" y="244"/>
              </a:cxn>
              <a:cxn ang="0">
                <a:pos x="159" y="238"/>
              </a:cxn>
              <a:cxn ang="0">
                <a:pos x="180" y="230"/>
              </a:cxn>
              <a:cxn ang="0">
                <a:pos x="199" y="217"/>
              </a:cxn>
              <a:cxn ang="0">
                <a:pos x="217" y="199"/>
              </a:cxn>
              <a:cxn ang="0">
                <a:pos x="230" y="180"/>
              </a:cxn>
              <a:cxn ang="0">
                <a:pos x="238" y="159"/>
              </a:cxn>
              <a:cxn ang="0">
                <a:pos x="243" y="134"/>
              </a:cxn>
            </a:cxnLst>
            <a:rect l="0" t="0" r="r" b="b"/>
            <a:pathLst>
              <a:path w="243" h="244">
                <a:moveTo>
                  <a:pt x="243" y="123"/>
                </a:moveTo>
                <a:lnTo>
                  <a:pt x="243" y="109"/>
                </a:lnTo>
                <a:lnTo>
                  <a:pt x="242" y="98"/>
                </a:lnTo>
                <a:lnTo>
                  <a:pt x="238" y="86"/>
                </a:lnTo>
                <a:lnTo>
                  <a:pt x="234" y="75"/>
                </a:lnTo>
                <a:lnTo>
                  <a:pt x="230" y="63"/>
                </a:lnTo>
                <a:lnTo>
                  <a:pt x="222" y="54"/>
                </a:lnTo>
                <a:lnTo>
                  <a:pt x="217" y="44"/>
                </a:lnTo>
                <a:lnTo>
                  <a:pt x="209" y="34"/>
                </a:lnTo>
                <a:lnTo>
                  <a:pt x="199" y="27"/>
                </a:lnTo>
                <a:lnTo>
                  <a:pt x="190" y="21"/>
                </a:lnTo>
                <a:lnTo>
                  <a:pt x="180" y="15"/>
                </a:lnTo>
                <a:lnTo>
                  <a:pt x="171" y="9"/>
                </a:lnTo>
                <a:lnTo>
                  <a:pt x="159" y="6"/>
                </a:lnTo>
                <a:lnTo>
                  <a:pt x="148" y="2"/>
                </a:lnTo>
                <a:lnTo>
                  <a:pt x="134" y="0"/>
                </a:lnTo>
                <a:lnTo>
                  <a:pt x="123" y="0"/>
                </a:lnTo>
                <a:lnTo>
                  <a:pt x="109" y="0"/>
                </a:lnTo>
                <a:lnTo>
                  <a:pt x="98" y="2"/>
                </a:lnTo>
                <a:lnTo>
                  <a:pt x="84" y="6"/>
                </a:lnTo>
                <a:lnTo>
                  <a:pt x="75" y="9"/>
                </a:lnTo>
                <a:lnTo>
                  <a:pt x="63" y="15"/>
                </a:lnTo>
                <a:lnTo>
                  <a:pt x="54" y="21"/>
                </a:lnTo>
                <a:lnTo>
                  <a:pt x="44" y="27"/>
                </a:lnTo>
                <a:lnTo>
                  <a:pt x="34" y="34"/>
                </a:lnTo>
                <a:lnTo>
                  <a:pt x="27" y="44"/>
                </a:lnTo>
                <a:lnTo>
                  <a:pt x="21" y="54"/>
                </a:lnTo>
                <a:lnTo>
                  <a:pt x="15" y="63"/>
                </a:lnTo>
                <a:lnTo>
                  <a:pt x="9" y="75"/>
                </a:lnTo>
                <a:lnTo>
                  <a:pt x="6" y="86"/>
                </a:lnTo>
                <a:lnTo>
                  <a:pt x="2" y="98"/>
                </a:lnTo>
                <a:lnTo>
                  <a:pt x="0" y="109"/>
                </a:lnTo>
                <a:lnTo>
                  <a:pt x="0" y="123"/>
                </a:lnTo>
                <a:lnTo>
                  <a:pt x="0" y="134"/>
                </a:lnTo>
                <a:lnTo>
                  <a:pt x="2" y="148"/>
                </a:lnTo>
                <a:lnTo>
                  <a:pt x="6" y="159"/>
                </a:lnTo>
                <a:lnTo>
                  <a:pt x="9" y="171"/>
                </a:lnTo>
                <a:lnTo>
                  <a:pt x="15" y="180"/>
                </a:lnTo>
                <a:lnTo>
                  <a:pt x="21" y="190"/>
                </a:lnTo>
                <a:lnTo>
                  <a:pt x="27" y="199"/>
                </a:lnTo>
                <a:lnTo>
                  <a:pt x="34" y="209"/>
                </a:lnTo>
                <a:lnTo>
                  <a:pt x="44" y="217"/>
                </a:lnTo>
                <a:lnTo>
                  <a:pt x="54" y="222"/>
                </a:lnTo>
                <a:lnTo>
                  <a:pt x="63" y="230"/>
                </a:lnTo>
                <a:lnTo>
                  <a:pt x="75" y="234"/>
                </a:lnTo>
                <a:lnTo>
                  <a:pt x="84" y="238"/>
                </a:lnTo>
                <a:lnTo>
                  <a:pt x="98" y="242"/>
                </a:lnTo>
                <a:lnTo>
                  <a:pt x="109" y="244"/>
                </a:lnTo>
                <a:lnTo>
                  <a:pt x="123" y="244"/>
                </a:lnTo>
                <a:lnTo>
                  <a:pt x="134" y="244"/>
                </a:lnTo>
                <a:lnTo>
                  <a:pt x="148" y="242"/>
                </a:lnTo>
                <a:lnTo>
                  <a:pt x="159" y="238"/>
                </a:lnTo>
                <a:lnTo>
                  <a:pt x="171" y="234"/>
                </a:lnTo>
                <a:lnTo>
                  <a:pt x="180" y="230"/>
                </a:lnTo>
                <a:lnTo>
                  <a:pt x="190" y="222"/>
                </a:lnTo>
                <a:lnTo>
                  <a:pt x="199" y="217"/>
                </a:lnTo>
                <a:lnTo>
                  <a:pt x="209" y="209"/>
                </a:lnTo>
                <a:lnTo>
                  <a:pt x="217" y="199"/>
                </a:lnTo>
                <a:lnTo>
                  <a:pt x="222" y="190"/>
                </a:lnTo>
                <a:lnTo>
                  <a:pt x="230" y="180"/>
                </a:lnTo>
                <a:lnTo>
                  <a:pt x="234" y="171"/>
                </a:lnTo>
                <a:lnTo>
                  <a:pt x="238" y="159"/>
                </a:lnTo>
                <a:lnTo>
                  <a:pt x="242" y="148"/>
                </a:lnTo>
                <a:lnTo>
                  <a:pt x="243" y="134"/>
                </a:lnTo>
                <a:lnTo>
                  <a:pt x="243" y="123"/>
                </a:lnTo>
              </a:path>
            </a:pathLst>
          </a:custGeom>
          <a:noFill/>
          <a:ln w="3175">
            <a:noFill/>
            <a:prstDash val="solid"/>
            <a:round/>
            <a:headEnd/>
            <a:tailEnd/>
          </a:ln>
        </p:spPr>
        <p:txBody>
          <a:bodyPr/>
          <a:lstStyle/>
          <a:p>
            <a:endParaRPr lang="en-US"/>
          </a:p>
        </p:txBody>
      </p:sp>
      <p:sp>
        <p:nvSpPr>
          <p:cNvPr id="599056" name="Freeform 16"/>
          <p:cNvSpPr>
            <a:spLocks/>
          </p:cNvSpPr>
          <p:nvPr/>
        </p:nvSpPr>
        <p:spPr bwMode="auto">
          <a:xfrm>
            <a:off x="1096963" y="4016375"/>
            <a:ext cx="368300" cy="361950"/>
          </a:xfrm>
          <a:custGeom>
            <a:avLst/>
            <a:gdLst/>
            <a:ahLst/>
            <a:cxnLst>
              <a:cxn ang="0">
                <a:pos x="244" y="110"/>
              </a:cxn>
              <a:cxn ang="0">
                <a:pos x="240" y="85"/>
              </a:cxn>
              <a:cxn ang="0">
                <a:pos x="230" y="64"/>
              </a:cxn>
              <a:cxn ang="0">
                <a:pos x="217" y="44"/>
              </a:cxn>
              <a:cxn ang="0">
                <a:pos x="201" y="27"/>
              </a:cxn>
              <a:cxn ang="0">
                <a:pos x="182" y="14"/>
              </a:cxn>
              <a:cxn ang="0">
                <a:pos x="159" y="6"/>
              </a:cxn>
              <a:cxn ang="0">
                <a:pos x="136" y="0"/>
              </a:cxn>
              <a:cxn ang="0">
                <a:pos x="109" y="0"/>
              </a:cxn>
              <a:cxn ang="0">
                <a:pos x="86" y="6"/>
              </a:cxn>
              <a:cxn ang="0">
                <a:pos x="63" y="14"/>
              </a:cxn>
              <a:cxn ang="0">
                <a:pos x="44" y="27"/>
              </a:cxn>
              <a:cxn ang="0">
                <a:pos x="29" y="44"/>
              </a:cxn>
              <a:cxn ang="0">
                <a:pos x="15" y="64"/>
              </a:cxn>
              <a:cxn ang="0">
                <a:pos x="6" y="85"/>
              </a:cxn>
              <a:cxn ang="0">
                <a:pos x="2" y="110"/>
              </a:cxn>
              <a:cxn ang="0">
                <a:pos x="2" y="135"/>
              </a:cxn>
              <a:cxn ang="0">
                <a:pos x="6" y="158"/>
              </a:cxn>
              <a:cxn ang="0">
                <a:pos x="15" y="181"/>
              </a:cxn>
              <a:cxn ang="0">
                <a:pos x="29" y="200"/>
              </a:cxn>
              <a:cxn ang="0">
                <a:pos x="44" y="217"/>
              </a:cxn>
              <a:cxn ang="0">
                <a:pos x="63" y="229"/>
              </a:cxn>
              <a:cxn ang="0">
                <a:pos x="86" y="238"/>
              </a:cxn>
              <a:cxn ang="0">
                <a:pos x="109" y="244"/>
              </a:cxn>
              <a:cxn ang="0">
                <a:pos x="136" y="244"/>
              </a:cxn>
              <a:cxn ang="0">
                <a:pos x="159" y="238"/>
              </a:cxn>
              <a:cxn ang="0">
                <a:pos x="182" y="229"/>
              </a:cxn>
              <a:cxn ang="0">
                <a:pos x="201" y="217"/>
              </a:cxn>
              <a:cxn ang="0">
                <a:pos x="217" y="200"/>
              </a:cxn>
              <a:cxn ang="0">
                <a:pos x="230" y="181"/>
              </a:cxn>
              <a:cxn ang="0">
                <a:pos x="240" y="158"/>
              </a:cxn>
              <a:cxn ang="0">
                <a:pos x="244" y="135"/>
              </a:cxn>
            </a:cxnLst>
            <a:rect l="0" t="0" r="r" b="b"/>
            <a:pathLst>
              <a:path w="244" h="244">
                <a:moveTo>
                  <a:pt x="244" y="121"/>
                </a:moveTo>
                <a:lnTo>
                  <a:pt x="244" y="110"/>
                </a:lnTo>
                <a:lnTo>
                  <a:pt x="242" y="96"/>
                </a:lnTo>
                <a:lnTo>
                  <a:pt x="240" y="85"/>
                </a:lnTo>
                <a:lnTo>
                  <a:pt x="236" y="73"/>
                </a:lnTo>
                <a:lnTo>
                  <a:pt x="230" y="64"/>
                </a:lnTo>
                <a:lnTo>
                  <a:pt x="224" y="54"/>
                </a:lnTo>
                <a:lnTo>
                  <a:pt x="217" y="44"/>
                </a:lnTo>
                <a:lnTo>
                  <a:pt x="209" y="35"/>
                </a:lnTo>
                <a:lnTo>
                  <a:pt x="201" y="27"/>
                </a:lnTo>
                <a:lnTo>
                  <a:pt x="192" y="21"/>
                </a:lnTo>
                <a:lnTo>
                  <a:pt x="182" y="14"/>
                </a:lnTo>
                <a:lnTo>
                  <a:pt x="171" y="10"/>
                </a:lnTo>
                <a:lnTo>
                  <a:pt x="159" y="6"/>
                </a:lnTo>
                <a:lnTo>
                  <a:pt x="148" y="2"/>
                </a:lnTo>
                <a:lnTo>
                  <a:pt x="136" y="0"/>
                </a:lnTo>
                <a:lnTo>
                  <a:pt x="123" y="0"/>
                </a:lnTo>
                <a:lnTo>
                  <a:pt x="109" y="0"/>
                </a:lnTo>
                <a:lnTo>
                  <a:pt x="98" y="2"/>
                </a:lnTo>
                <a:lnTo>
                  <a:pt x="86" y="6"/>
                </a:lnTo>
                <a:lnTo>
                  <a:pt x="75" y="10"/>
                </a:lnTo>
                <a:lnTo>
                  <a:pt x="63" y="14"/>
                </a:lnTo>
                <a:lnTo>
                  <a:pt x="54" y="21"/>
                </a:lnTo>
                <a:lnTo>
                  <a:pt x="44" y="27"/>
                </a:lnTo>
                <a:lnTo>
                  <a:pt x="36" y="35"/>
                </a:lnTo>
                <a:lnTo>
                  <a:pt x="29" y="44"/>
                </a:lnTo>
                <a:lnTo>
                  <a:pt x="21" y="54"/>
                </a:lnTo>
                <a:lnTo>
                  <a:pt x="15" y="64"/>
                </a:lnTo>
                <a:lnTo>
                  <a:pt x="10" y="73"/>
                </a:lnTo>
                <a:lnTo>
                  <a:pt x="6" y="85"/>
                </a:lnTo>
                <a:lnTo>
                  <a:pt x="4" y="96"/>
                </a:lnTo>
                <a:lnTo>
                  <a:pt x="2" y="110"/>
                </a:lnTo>
                <a:lnTo>
                  <a:pt x="0" y="121"/>
                </a:lnTo>
                <a:lnTo>
                  <a:pt x="2" y="135"/>
                </a:lnTo>
                <a:lnTo>
                  <a:pt x="4" y="146"/>
                </a:lnTo>
                <a:lnTo>
                  <a:pt x="6" y="158"/>
                </a:lnTo>
                <a:lnTo>
                  <a:pt x="10" y="169"/>
                </a:lnTo>
                <a:lnTo>
                  <a:pt x="15" y="181"/>
                </a:lnTo>
                <a:lnTo>
                  <a:pt x="21" y="190"/>
                </a:lnTo>
                <a:lnTo>
                  <a:pt x="29" y="200"/>
                </a:lnTo>
                <a:lnTo>
                  <a:pt x="36" y="208"/>
                </a:lnTo>
                <a:lnTo>
                  <a:pt x="44" y="217"/>
                </a:lnTo>
                <a:lnTo>
                  <a:pt x="54" y="223"/>
                </a:lnTo>
                <a:lnTo>
                  <a:pt x="63" y="229"/>
                </a:lnTo>
                <a:lnTo>
                  <a:pt x="75" y="234"/>
                </a:lnTo>
                <a:lnTo>
                  <a:pt x="86" y="238"/>
                </a:lnTo>
                <a:lnTo>
                  <a:pt x="98" y="242"/>
                </a:lnTo>
                <a:lnTo>
                  <a:pt x="109" y="244"/>
                </a:lnTo>
                <a:lnTo>
                  <a:pt x="123" y="244"/>
                </a:lnTo>
                <a:lnTo>
                  <a:pt x="136" y="244"/>
                </a:lnTo>
                <a:lnTo>
                  <a:pt x="148" y="242"/>
                </a:lnTo>
                <a:lnTo>
                  <a:pt x="159" y="238"/>
                </a:lnTo>
                <a:lnTo>
                  <a:pt x="171" y="234"/>
                </a:lnTo>
                <a:lnTo>
                  <a:pt x="182" y="229"/>
                </a:lnTo>
                <a:lnTo>
                  <a:pt x="192" y="223"/>
                </a:lnTo>
                <a:lnTo>
                  <a:pt x="201" y="217"/>
                </a:lnTo>
                <a:lnTo>
                  <a:pt x="209" y="208"/>
                </a:lnTo>
                <a:lnTo>
                  <a:pt x="217" y="200"/>
                </a:lnTo>
                <a:lnTo>
                  <a:pt x="224" y="190"/>
                </a:lnTo>
                <a:lnTo>
                  <a:pt x="230" y="181"/>
                </a:lnTo>
                <a:lnTo>
                  <a:pt x="236" y="169"/>
                </a:lnTo>
                <a:lnTo>
                  <a:pt x="240" y="158"/>
                </a:lnTo>
                <a:lnTo>
                  <a:pt x="242" y="146"/>
                </a:lnTo>
                <a:lnTo>
                  <a:pt x="244" y="135"/>
                </a:lnTo>
                <a:lnTo>
                  <a:pt x="244" y="121"/>
                </a:lnTo>
                <a:close/>
              </a:path>
            </a:pathLst>
          </a:custGeom>
          <a:solidFill>
            <a:srgbClr val="009240"/>
          </a:solidFill>
          <a:ln w="9525">
            <a:noFill/>
            <a:round/>
            <a:headEnd/>
            <a:tailEnd/>
          </a:ln>
        </p:spPr>
        <p:txBody>
          <a:bodyPr/>
          <a:lstStyle/>
          <a:p>
            <a:endParaRPr lang="en-US"/>
          </a:p>
        </p:txBody>
      </p:sp>
      <p:sp>
        <p:nvSpPr>
          <p:cNvPr id="599057" name="Freeform 17"/>
          <p:cNvSpPr>
            <a:spLocks/>
          </p:cNvSpPr>
          <p:nvPr/>
        </p:nvSpPr>
        <p:spPr bwMode="auto">
          <a:xfrm>
            <a:off x="1096963" y="4016375"/>
            <a:ext cx="368300" cy="361950"/>
          </a:xfrm>
          <a:custGeom>
            <a:avLst/>
            <a:gdLst/>
            <a:ahLst/>
            <a:cxnLst>
              <a:cxn ang="0">
                <a:pos x="244" y="110"/>
              </a:cxn>
              <a:cxn ang="0">
                <a:pos x="240" y="85"/>
              </a:cxn>
              <a:cxn ang="0">
                <a:pos x="230" y="64"/>
              </a:cxn>
              <a:cxn ang="0">
                <a:pos x="217" y="44"/>
              </a:cxn>
              <a:cxn ang="0">
                <a:pos x="201" y="27"/>
              </a:cxn>
              <a:cxn ang="0">
                <a:pos x="182" y="14"/>
              </a:cxn>
              <a:cxn ang="0">
                <a:pos x="159" y="6"/>
              </a:cxn>
              <a:cxn ang="0">
                <a:pos x="136" y="0"/>
              </a:cxn>
              <a:cxn ang="0">
                <a:pos x="109" y="0"/>
              </a:cxn>
              <a:cxn ang="0">
                <a:pos x="86" y="6"/>
              </a:cxn>
              <a:cxn ang="0">
                <a:pos x="63" y="14"/>
              </a:cxn>
              <a:cxn ang="0">
                <a:pos x="44" y="27"/>
              </a:cxn>
              <a:cxn ang="0">
                <a:pos x="29" y="44"/>
              </a:cxn>
              <a:cxn ang="0">
                <a:pos x="15" y="64"/>
              </a:cxn>
              <a:cxn ang="0">
                <a:pos x="6" y="85"/>
              </a:cxn>
              <a:cxn ang="0">
                <a:pos x="2" y="110"/>
              </a:cxn>
              <a:cxn ang="0">
                <a:pos x="2" y="135"/>
              </a:cxn>
              <a:cxn ang="0">
                <a:pos x="6" y="158"/>
              </a:cxn>
              <a:cxn ang="0">
                <a:pos x="15" y="181"/>
              </a:cxn>
              <a:cxn ang="0">
                <a:pos x="29" y="200"/>
              </a:cxn>
              <a:cxn ang="0">
                <a:pos x="44" y="217"/>
              </a:cxn>
              <a:cxn ang="0">
                <a:pos x="63" y="229"/>
              </a:cxn>
              <a:cxn ang="0">
                <a:pos x="86" y="238"/>
              </a:cxn>
              <a:cxn ang="0">
                <a:pos x="109" y="244"/>
              </a:cxn>
              <a:cxn ang="0">
                <a:pos x="136" y="244"/>
              </a:cxn>
              <a:cxn ang="0">
                <a:pos x="159" y="238"/>
              </a:cxn>
              <a:cxn ang="0">
                <a:pos x="182" y="229"/>
              </a:cxn>
              <a:cxn ang="0">
                <a:pos x="201" y="217"/>
              </a:cxn>
              <a:cxn ang="0">
                <a:pos x="217" y="200"/>
              </a:cxn>
              <a:cxn ang="0">
                <a:pos x="230" y="181"/>
              </a:cxn>
              <a:cxn ang="0">
                <a:pos x="240" y="158"/>
              </a:cxn>
              <a:cxn ang="0">
                <a:pos x="244" y="135"/>
              </a:cxn>
            </a:cxnLst>
            <a:rect l="0" t="0" r="r" b="b"/>
            <a:pathLst>
              <a:path w="244" h="244">
                <a:moveTo>
                  <a:pt x="244" y="121"/>
                </a:moveTo>
                <a:lnTo>
                  <a:pt x="244" y="110"/>
                </a:lnTo>
                <a:lnTo>
                  <a:pt x="242" y="96"/>
                </a:lnTo>
                <a:lnTo>
                  <a:pt x="240" y="85"/>
                </a:lnTo>
                <a:lnTo>
                  <a:pt x="236" y="73"/>
                </a:lnTo>
                <a:lnTo>
                  <a:pt x="230" y="64"/>
                </a:lnTo>
                <a:lnTo>
                  <a:pt x="224" y="54"/>
                </a:lnTo>
                <a:lnTo>
                  <a:pt x="217" y="44"/>
                </a:lnTo>
                <a:lnTo>
                  <a:pt x="209" y="35"/>
                </a:lnTo>
                <a:lnTo>
                  <a:pt x="201" y="27"/>
                </a:lnTo>
                <a:lnTo>
                  <a:pt x="192" y="21"/>
                </a:lnTo>
                <a:lnTo>
                  <a:pt x="182" y="14"/>
                </a:lnTo>
                <a:lnTo>
                  <a:pt x="171" y="10"/>
                </a:lnTo>
                <a:lnTo>
                  <a:pt x="159" y="6"/>
                </a:lnTo>
                <a:lnTo>
                  <a:pt x="148" y="2"/>
                </a:lnTo>
                <a:lnTo>
                  <a:pt x="136" y="0"/>
                </a:lnTo>
                <a:lnTo>
                  <a:pt x="123" y="0"/>
                </a:lnTo>
                <a:lnTo>
                  <a:pt x="109" y="0"/>
                </a:lnTo>
                <a:lnTo>
                  <a:pt x="98" y="2"/>
                </a:lnTo>
                <a:lnTo>
                  <a:pt x="86" y="6"/>
                </a:lnTo>
                <a:lnTo>
                  <a:pt x="75" y="10"/>
                </a:lnTo>
                <a:lnTo>
                  <a:pt x="63" y="14"/>
                </a:lnTo>
                <a:lnTo>
                  <a:pt x="54" y="21"/>
                </a:lnTo>
                <a:lnTo>
                  <a:pt x="44" y="27"/>
                </a:lnTo>
                <a:lnTo>
                  <a:pt x="36" y="35"/>
                </a:lnTo>
                <a:lnTo>
                  <a:pt x="29" y="44"/>
                </a:lnTo>
                <a:lnTo>
                  <a:pt x="21" y="54"/>
                </a:lnTo>
                <a:lnTo>
                  <a:pt x="15" y="64"/>
                </a:lnTo>
                <a:lnTo>
                  <a:pt x="10" y="73"/>
                </a:lnTo>
                <a:lnTo>
                  <a:pt x="6" y="85"/>
                </a:lnTo>
                <a:lnTo>
                  <a:pt x="4" y="96"/>
                </a:lnTo>
                <a:lnTo>
                  <a:pt x="2" y="110"/>
                </a:lnTo>
                <a:lnTo>
                  <a:pt x="0" y="121"/>
                </a:lnTo>
                <a:lnTo>
                  <a:pt x="2" y="135"/>
                </a:lnTo>
                <a:lnTo>
                  <a:pt x="4" y="146"/>
                </a:lnTo>
                <a:lnTo>
                  <a:pt x="6" y="158"/>
                </a:lnTo>
                <a:lnTo>
                  <a:pt x="10" y="169"/>
                </a:lnTo>
                <a:lnTo>
                  <a:pt x="15" y="181"/>
                </a:lnTo>
                <a:lnTo>
                  <a:pt x="21" y="190"/>
                </a:lnTo>
                <a:lnTo>
                  <a:pt x="29" y="200"/>
                </a:lnTo>
                <a:lnTo>
                  <a:pt x="36" y="208"/>
                </a:lnTo>
                <a:lnTo>
                  <a:pt x="44" y="217"/>
                </a:lnTo>
                <a:lnTo>
                  <a:pt x="54" y="223"/>
                </a:lnTo>
                <a:lnTo>
                  <a:pt x="63" y="229"/>
                </a:lnTo>
                <a:lnTo>
                  <a:pt x="75" y="234"/>
                </a:lnTo>
                <a:lnTo>
                  <a:pt x="86" y="238"/>
                </a:lnTo>
                <a:lnTo>
                  <a:pt x="98" y="242"/>
                </a:lnTo>
                <a:lnTo>
                  <a:pt x="109" y="244"/>
                </a:lnTo>
                <a:lnTo>
                  <a:pt x="123" y="244"/>
                </a:lnTo>
                <a:lnTo>
                  <a:pt x="136" y="244"/>
                </a:lnTo>
                <a:lnTo>
                  <a:pt x="148" y="242"/>
                </a:lnTo>
                <a:lnTo>
                  <a:pt x="159" y="238"/>
                </a:lnTo>
                <a:lnTo>
                  <a:pt x="171" y="234"/>
                </a:lnTo>
                <a:lnTo>
                  <a:pt x="182" y="229"/>
                </a:lnTo>
                <a:lnTo>
                  <a:pt x="192" y="223"/>
                </a:lnTo>
                <a:lnTo>
                  <a:pt x="201" y="217"/>
                </a:lnTo>
                <a:lnTo>
                  <a:pt x="209" y="208"/>
                </a:lnTo>
                <a:lnTo>
                  <a:pt x="217" y="200"/>
                </a:lnTo>
                <a:lnTo>
                  <a:pt x="224" y="190"/>
                </a:lnTo>
                <a:lnTo>
                  <a:pt x="230" y="181"/>
                </a:lnTo>
                <a:lnTo>
                  <a:pt x="236" y="169"/>
                </a:lnTo>
                <a:lnTo>
                  <a:pt x="240" y="158"/>
                </a:lnTo>
                <a:lnTo>
                  <a:pt x="242" y="146"/>
                </a:lnTo>
                <a:lnTo>
                  <a:pt x="244" y="135"/>
                </a:lnTo>
                <a:lnTo>
                  <a:pt x="244" y="121"/>
                </a:lnTo>
              </a:path>
            </a:pathLst>
          </a:custGeom>
          <a:noFill/>
          <a:ln w="3175">
            <a:noFill/>
            <a:prstDash val="solid"/>
            <a:round/>
            <a:headEnd/>
            <a:tailEnd/>
          </a:ln>
        </p:spPr>
        <p:txBody>
          <a:bodyPr/>
          <a:lstStyle/>
          <a:p>
            <a:endParaRPr lang="en-US"/>
          </a:p>
        </p:txBody>
      </p:sp>
      <p:sp>
        <p:nvSpPr>
          <p:cNvPr id="599058" name="Rectangle 18"/>
          <p:cNvSpPr>
            <a:spLocks noChangeArrowheads="1"/>
          </p:cNvSpPr>
          <p:nvPr/>
        </p:nvSpPr>
        <p:spPr bwMode="auto">
          <a:xfrm>
            <a:off x="1255713" y="4098925"/>
            <a:ext cx="41275" cy="207963"/>
          </a:xfrm>
          <a:prstGeom prst="rect">
            <a:avLst/>
          </a:prstGeom>
          <a:solidFill>
            <a:srgbClr val="FFFFFF"/>
          </a:solidFill>
          <a:ln w="9525">
            <a:noFill/>
            <a:miter lim="800000"/>
            <a:headEnd/>
            <a:tailEnd/>
          </a:ln>
        </p:spPr>
        <p:txBody>
          <a:bodyPr/>
          <a:lstStyle/>
          <a:p>
            <a:endParaRPr lang="en-US"/>
          </a:p>
        </p:txBody>
      </p:sp>
      <p:sp>
        <p:nvSpPr>
          <p:cNvPr id="599059" name="Rectangle 19"/>
          <p:cNvSpPr>
            <a:spLocks noChangeArrowheads="1"/>
          </p:cNvSpPr>
          <p:nvPr/>
        </p:nvSpPr>
        <p:spPr bwMode="auto">
          <a:xfrm>
            <a:off x="1255713" y="4098925"/>
            <a:ext cx="41275" cy="207963"/>
          </a:xfrm>
          <a:prstGeom prst="rect">
            <a:avLst/>
          </a:prstGeom>
          <a:noFill/>
          <a:ln w="3175">
            <a:noFill/>
            <a:miter lim="800000"/>
            <a:headEnd/>
            <a:tailEnd/>
          </a:ln>
        </p:spPr>
        <p:txBody>
          <a:bodyPr/>
          <a:lstStyle/>
          <a:p>
            <a:endParaRPr lang="en-US"/>
          </a:p>
        </p:txBody>
      </p:sp>
      <p:sp>
        <p:nvSpPr>
          <p:cNvPr id="599060" name="Rectangle 20"/>
          <p:cNvSpPr>
            <a:spLocks noChangeArrowheads="1"/>
          </p:cNvSpPr>
          <p:nvPr/>
        </p:nvSpPr>
        <p:spPr bwMode="auto">
          <a:xfrm>
            <a:off x="1733550" y="4040188"/>
            <a:ext cx="39688" cy="204787"/>
          </a:xfrm>
          <a:prstGeom prst="rect">
            <a:avLst/>
          </a:prstGeom>
          <a:solidFill>
            <a:srgbClr val="FFFFFF"/>
          </a:solidFill>
          <a:ln w="9525">
            <a:noFill/>
            <a:miter lim="800000"/>
            <a:headEnd/>
            <a:tailEnd/>
          </a:ln>
        </p:spPr>
        <p:txBody>
          <a:bodyPr/>
          <a:lstStyle/>
          <a:p>
            <a:endParaRPr lang="en-US"/>
          </a:p>
        </p:txBody>
      </p:sp>
      <p:sp>
        <p:nvSpPr>
          <p:cNvPr id="599061" name="Rectangle 21"/>
          <p:cNvSpPr>
            <a:spLocks noChangeArrowheads="1"/>
          </p:cNvSpPr>
          <p:nvPr/>
        </p:nvSpPr>
        <p:spPr bwMode="auto">
          <a:xfrm>
            <a:off x="1733550" y="4040188"/>
            <a:ext cx="39688" cy="204787"/>
          </a:xfrm>
          <a:prstGeom prst="rect">
            <a:avLst/>
          </a:prstGeom>
          <a:noFill/>
          <a:ln w="3175">
            <a:noFill/>
            <a:miter lim="800000"/>
            <a:headEnd/>
            <a:tailEnd/>
          </a:ln>
        </p:spPr>
        <p:txBody>
          <a:bodyPr/>
          <a:lstStyle/>
          <a:p>
            <a:endParaRPr lang="en-US"/>
          </a:p>
        </p:txBody>
      </p:sp>
      <p:sp>
        <p:nvSpPr>
          <p:cNvPr id="599062" name="Rectangle 22"/>
          <p:cNvSpPr>
            <a:spLocks noChangeArrowheads="1"/>
          </p:cNvSpPr>
          <p:nvPr/>
        </p:nvSpPr>
        <p:spPr bwMode="auto">
          <a:xfrm>
            <a:off x="1525588" y="4643438"/>
            <a:ext cx="41275" cy="207962"/>
          </a:xfrm>
          <a:prstGeom prst="rect">
            <a:avLst/>
          </a:prstGeom>
          <a:solidFill>
            <a:srgbClr val="FFFFFF"/>
          </a:solidFill>
          <a:ln w="9525">
            <a:noFill/>
            <a:miter lim="800000"/>
            <a:headEnd/>
            <a:tailEnd/>
          </a:ln>
        </p:spPr>
        <p:txBody>
          <a:bodyPr/>
          <a:lstStyle/>
          <a:p>
            <a:endParaRPr lang="en-US"/>
          </a:p>
        </p:txBody>
      </p:sp>
      <p:sp>
        <p:nvSpPr>
          <p:cNvPr id="599063" name="Rectangle 23"/>
          <p:cNvSpPr>
            <a:spLocks noChangeArrowheads="1"/>
          </p:cNvSpPr>
          <p:nvPr/>
        </p:nvSpPr>
        <p:spPr bwMode="auto">
          <a:xfrm>
            <a:off x="1525588" y="4643438"/>
            <a:ext cx="41275" cy="207962"/>
          </a:xfrm>
          <a:prstGeom prst="rect">
            <a:avLst/>
          </a:prstGeom>
          <a:noFill/>
          <a:ln w="3175">
            <a:noFill/>
            <a:miter lim="800000"/>
            <a:headEnd/>
            <a:tailEnd/>
          </a:ln>
        </p:spPr>
        <p:txBody>
          <a:bodyPr/>
          <a:lstStyle/>
          <a:p>
            <a:endParaRPr lang="en-US"/>
          </a:p>
        </p:txBody>
      </p:sp>
      <p:sp>
        <p:nvSpPr>
          <p:cNvPr id="599064" name="Rectangle 24"/>
          <p:cNvSpPr>
            <a:spLocks noChangeArrowheads="1"/>
          </p:cNvSpPr>
          <p:nvPr/>
        </p:nvSpPr>
        <p:spPr bwMode="auto">
          <a:xfrm>
            <a:off x="1085850" y="4572000"/>
            <a:ext cx="41275" cy="207963"/>
          </a:xfrm>
          <a:prstGeom prst="rect">
            <a:avLst/>
          </a:prstGeom>
          <a:solidFill>
            <a:srgbClr val="FFFFFF"/>
          </a:solidFill>
          <a:ln w="9525">
            <a:noFill/>
            <a:miter lim="800000"/>
            <a:headEnd/>
            <a:tailEnd/>
          </a:ln>
        </p:spPr>
        <p:txBody>
          <a:bodyPr/>
          <a:lstStyle/>
          <a:p>
            <a:endParaRPr lang="en-US"/>
          </a:p>
        </p:txBody>
      </p:sp>
      <p:sp>
        <p:nvSpPr>
          <p:cNvPr id="599065" name="Rectangle 25"/>
          <p:cNvSpPr>
            <a:spLocks noChangeArrowheads="1"/>
          </p:cNvSpPr>
          <p:nvPr/>
        </p:nvSpPr>
        <p:spPr bwMode="auto">
          <a:xfrm>
            <a:off x="1085850" y="4572000"/>
            <a:ext cx="41275" cy="207963"/>
          </a:xfrm>
          <a:prstGeom prst="rect">
            <a:avLst/>
          </a:prstGeom>
          <a:noFill/>
          <a:ln w="3175">
            <a:noFill/>
            <a:miter lim="800000"/>
            <a:headEnd/>
            <a:tailEnd/>
          </a:ln>
        </p:spPr>
        <p:txBody>
          <a:bodyPr/>
          <a:lstStyle/>
          <a:p>
            <a:endParaRPr lang="en-US"/>
          </a:p>
        </p:txBody>
      </p:sp>
      <p:sp>
        <p:nvSpPr>
          <p:cNvPr id="599066" name="Rectangle 26"/>
          <p:cNvSpPr>
            <a:spLocks noChangeArrowheads="1"/>
          </p:cNvSpPr>
          <p:nvPr/>
        </p:nvSpPr>
        <p:spPr bwMode="auto">
          <a:xfrm>
            <a:off x="1684338" y="5133975"/>
            <a:ext cx="39687" cy="204788"/>
          </a:xfrm>
          <a:prstGeom prst="rect">
            <a:avLst/>
          </a:prstGeom>
          <a:solidFill>
            <a:srgbClr val="FFFFFF"/>
          </a:solidFill>
          <a:ln w="9525">
            <a:noFill/>
            <a:miter lim="800000"/>
            <a:headEnd/>
            <a:tailEnd/>
          </a:ln>
        </p:spPr>
        <p:txBody>
          <a:bodyPr/>
          <a:lstStyle/>
          <a:p>
            <a:endParaRPr lang="en-US"/>
          </a:p>
        </p:txBody>
      </p:sp>
      <p:sp>
        <p:nvSpPr>
          <p:cNvPr id="599067" name="Rectangle 27"/>
          <p:cNvSpPr>
            <a:spLocks noChangeArrowheads="1"/>
          </p:cNvSpPr>
          <p:nvPr/>
        </p:nvSpPr>
        <p:spPr bwMode="auto">
          <a:xfrm>
            <a:off x="1684338" y="5133975"/>
            <a:ext cx="39687" cy="204788"/>
          </a:xfrm>
          <a:prstGeom prst="rect">
            <a:avLst/>
          </a:prstGeom>
          <a:noFill/>
          <a:ln w="3175">
            <a:noFill/>
            <a:miter lim="800000"/>
            <a:headEnd/>
            <a:tailEnd/>
          </a:ln>
        </p:spPr>
        <p:txBody>
          <a:bodyPr/>
          <a:lstStyle/>
          <a:p>
            <a:endParaRPr lang="en-US"/>
          </a:p>
        </p:txBody>
      </p:sp>
      <p:grpSp>
        <p:nvGrpSpPr>
          <p:cNvPr id="2" name="Group 28"/>
          <p:cNvGrpSpPr>
            <a:grpSpLocks/>
          </p:cNvGrpSpPr>
          <p:nvPr/>
        </p:nvGrpSpPr>
        <p:grpSpPr bwMode="auto">
          <a:xfrm>
            <a:off x="1843088" y="4467225"/>
            <a:ext cx="366712" cy="360363"/>
            <a:chOff x="1161" y="2814"/>
            <a:chExt cx="231" cy="227"/>
          </a:xfrm>
        </p:grpSpPr>
        <p:sp>
          <p:nvSpPr>
            <p:cNvPr id="599069" name="Freeform 29"/>
            <p:cNvSpPr>
              <a:spLocks/>
            </p:cNvSpPr>
            <p:nvPr/>
          </p:nvSpPr>
          <p:spPr bwMode="auto">
            <a:xfrm>
              <a:off x="1161" y="2814"/>
              <a:ext cx="231" cy="227"/>
            </a:xfrm>
            <a:custGeom>
              <a:avLst/>
              <a:gdLst/>
              <a:ahLst/>
              <a:cxnLst>
                <a:cxn ang="0">
                  <a:pos x="242" y="109"/>
                </a:cxn>
                <a:cxn ang="0">
                  <a:pos x="238" y="84"/>
                </a:cxn>
                <a:cxn ang="0">
                  <a:pos x="228" y="63"/>
                </a:cxn>
                <a:cxn ang="0">
                  <a:pos x="215" y="44"/>
                </a:cxn>
                <a:cxn ang="0">
                  <a:pos x="199" y="26"/>
                </a:cxn>
                <a:cxn ang="0">
                  <a:pos x="180" y="13"/>
                </a:cxn>
                <a:cxn ang="0">
                  <a:pos x="157" y="5"/>
                </a:cxn>
                <a:cxn ang="0">
                  <a:pos x="134" y="0"/>
                </a:cxn>
                <a:cxn ang="0">
                  <a:pos x="109" y="0"/>
                </a:cxn>
                <a:cxn ang="0">
                  <a:pos x="84" y="5"/>
                </a:cxn>
                <a:cxn ang="0">
                  <a:pos x="63" y="13"/>
                </a:cxn>
                <a:cxn ang="0">
                  <a:pos x="42" y="26"/>
                </a:cxn>
                <a:cxn ang="0">
                  <a:pos x="27" y="44"/>
                </a:cxn>
                <a:cxn ang="0">
                  <a:pos x="13" y="63"/>
                </a:cxn>
                <a:cxn ang="0">
                  <a:pos x="4" y="84"/>
                </a:cxn>
                <a:cxn ang="0">
                  <a:pos x="0" y="109"/>
                </a:cxn>
                <a:cxn ang="0">
                  <a:pos x="0" y="134"/>
                </a:cxn>
                <a:cxn ang="0">
                  <a:pos x="4" y="157"/>
                </a:cxn>
                <a:cxn ang="0">
                  <a:pos x="13" y="180"/>
                </a:cxn>
                <a:cxn ang="0">
                  <a:pos x="27" y="199"/>
                </a:cxn>
                <a:cxn ang="0">
                  <a:pos x="42" y="214"/>
                </a:cxn>
                <a:cxn ang="0">
                  <a:pos x="63" y="228"/>
                </a:cxn>
                <a:cxn ang="0">
                  <a:pos x="84" y="237"/>
                </a:cxn>
                <a:cxn ang="0">
                  <a:pos x="109" y="241"/>
                </a:cxn>
                <a:cxn ang="0">
                  <a:pos x="134" y="241"/>
                </a:cxn>
                <a:cxn ang="0">
                  <a:pos x="157" y="237"/>
                </a:cxn>
                <a:cxn ang="0">
                  <a:pos x="180" y="228"/>
                </a:cxn>
                <a:cxn ang="0">
                  <a:pos x="199" y="214"/>
                </a:cxn>
                <a:cxn ang="0">
                  <a:pos x="215" y="199"/>
                </a:cxn>
                <a:cxn ang="0">
                  <a:pos x="228" y="180"/>
                </a:cxn>
                <a:cxn ang="0">
                  <a:pos x="238" y="157"/>
                </a:cxn>
                <a:cxn ang="0">
                  <a:pos x="242" y="134"/>
                </a:cxn>
              </a:cxnLst>
              <a:rect l="0" t="0" r="r" b="b"/>
              <a:pathLst>
                <a:path w="244" h="243">
                  <a:moveTo>
                    <a:pt x="244" y="120"/>
                  </a:moveTo>
                  <a:lnTo>
                    <a:pt x="242" y="109"/>
                  </a:lnTo>
                  <a:lnTo>
                    <a:pt x="240" y="95"/>
                  </a:lnTo>
                  <a:lnTo>
                    <a:pt x="238" y="84"/>
                  </a:lnTo>
                  <a:lnTo>
                    <a:pt x="234" y="72"/>
                  </a:lnTo>
                  <a:lnTo>
                    <a:pt x="228" y="63"/>
                  </a:lnTo>
                  <a:lnTo>
                    <a:pt x="222" y="53"/>
                  </a:lnTo>
                  <a:lnTo>
                    <a:pt x="215" y="44"/>
                  </a:lnTo>
                  <a:lnTo>
                    <a:pt x="207" y="34"/>
                  </a:lnTo>
                  <a:lnTo>
                    <a:pt x="199" y="26"/>
                  </a:lnTo>
                  <a:lnTo>
                    <a:pt x="190" y="21"/>
                  </a:lnTo>
                  <a:lnTo>
                    <a:pt x="180" y="13"/>
                  </a:lnTo>
                  <a:lnTo>
                    <a:pt x="169" y="9"/>
                  </a:lnTo>
                  <a:lnTo>
                    <a:pt x="157" y="5"/>
                  </a:lnTo>
                  <a:lnTo>
                    <a:pt x="146" y="1"/>
                  </a:lnTo>
                  <a:lnTo>
                    <a:pt x="134" y="0"/>
                  </a:lnTo>
                  <a:lnTo>
                    <a:pt x="121" y="0"/>
                  </a:lnTo>
                  <a:lnTo>
                    <a:pt x="109" y="0"/>
                  </a:lnTo>
                  <a:lnTo>
                    <a:pt x="96" y="1"/>
                  </a:lnTo>
                  <a:lnTo>
                    <a:pt x="84" y="5"/>
                  </a:lnTo>
                  <a:lnTo>
                    <a:pt x="73" y="9"/>
                  </a:lnTo>
                  <a:lnTo>
                    <a:pt x="63" y="13"/>
                  </a:lnTo>
                  <a:lnTo>
                    <a:pt x="52" y="21"/>
                  </a:lnTo>
                  <a:lnTo>
                    <a:pt x="42" y="26"/>
                  </a:lnTo>
                  <a:lnTo>
                    <a:pt x="34" y="34"/>
                  </a:lnTo>
                  <a:lnTo>
                    <a:pt x="27" y="44"/>
                  </a:lnTo>
                  <a:lnTo>
                    <a:pt x="19" y="53"/>
                  </a:lnTo>
                  <a:lnTo>
                    <a:pt x="13" y="63"/>
                  </a:lnTo>
                  <a:lnTo>
                    <a:pt x="10" y="72"/>
                  </a:lnTo>
                  <a:lnTo>
                    <a:pt x="4" y="84"/>
                  </a:lnTo>
                  <a:lnTo>
                    <a:pt x="2" y="95"/>
                  </a:lnTo>
                  <a:lnTo>
                    <a:pt x="0" y="109"/>
                  </a:lnTo>
                  <a:lnTo>
                    <a:pt x="0" y="120"/>
                  </a:lnTo>
                  <a:lnTo>
                    <a:pt x="0" y="134"/>
                  </a:lnTo>
                  <a:lnTo>
                    <a:pt x="2" y="145"/>
                  </a:lnTo>
                  <a:lnTo>
                    <a:pt x="4" y="157"/>
                  </a:lnTo>
                  <a:lnTo>
                    <a:pt x="10" y="168"/>
                  </a:lnTo>
                  <a:lnTo>
                    <a:pt x="13" y="180"/>
                  </a:lnTo>
                  <a:lnTo>
                    <a:pt x="19" y="190"/>
                  </a:lnTo>
                  <a:lnTo>
                    <a:pt x="27" y="199"/>
                  </a:lnTo>
                  <a:lnTo>
                    <a:pt x="34" y="207"/>
                  </a:lnTo>
                  <a:lnTo>
                    <a:pt x="42" y="214"/>
                  </a:lnTo>
                  <a:lnTo>
                    <a:pt x="52" y="222"/>
                  </a:lnTo>
                  <a:lnTo>
                    <a:pt x="63" y="228"/>
                  </a:lnTo>
                  <a:lnTo>
                    <a:pt x="73" y="234"/>
                  </a:lnTo>
                  <a:lnTo>
                    <a:pt x="84" y="237"/>
                  </a:lnTo>
                  <a:lnTo>
                    <a:pt x="96" y="241"/>
                  </a:lnTo>
                  <a:lnTo>
                    <a:pt x="109" y="241"/>
                  </a:lnTo>
                  <a:lnTo>
                    <a:pt x="121" y="243"/>
                  </a:lnTo>
                  <a:lnTo>
                    <a:pt x="134" y="241"/>
                  </a:lnTo>
                  <a:lnTo>
                    <a:pt x="146" y="241"/>
                  </a:lnTo>
                  <a:lnTo>
                    <a:pt x="157" y="237"/>
                  </a:lnTo>
                  <a:lnTo>
                    <a:pt x="169" y="234"/>
                  </a:lnTo>
                  <a:lnTo>
                    <a:pt x="180" y="228"/>
                  </a:lnTo>
                  <a:lnTo>
                    <a:pt x="190" y="222"/>
                  </a:lnTo>
                  <a:lnTo>
                    <a:pt x="199" y="214"/>
                  </a:lnTo>
                  <a:lnTo>
                    <a:pt x="207" y="207"/>
                  </a:lnTo>
                  <a:lnTo>
                    <a:pt x="215" y="199"/>
                  </a:lnTo>
                  <a:lnTo>
                    <a:pt x="222" y="190"/>
                  </a:lnTo>
                  <a:lnTo>
                    <a:pt x="228" y="180"/>
                  </a:lnTo>
                  <a:lnTo>
                    <a:pt x="234" y="168"/>
                  </a:lnTo>
                  <a:lnTo>
                    <a:pt x="238" y="157"/>
                  </a:lnTo>
                  <a:lnTo>
                    <a:pt x="240" y="145"/>
                  </a:lnTo>
                  <a:lnTo>
                    <a:pt x="242" y="134"/>
                  </a:lnTo>
                  <a:lnTo>
                    <a:pt x="244" y="120"/>
                  </a:lnTo>
                  <a:close/>
                </a:path>
              </a:pathLst>
            </a:custGeom>
            <a:solidFill>
              <a:srgbClr val="009240"/>
            </a:solidFill>
            <a:ln w="9525">
              <a:noFill/>
              <a:round/>
              <a:headEnd/>
              <a:tailEnd/>
            </a:ln>
          </p:spPr>
          <p:txBody>
            <a:bodyPr/>
            <a:lstStyle/>
            <a:p>
              <a:endParaRPr lang="en-US"/>
            </a:p>
          </p:txBody>
        </p:sp>
        <p:sp>
          <p:nvSpPr>
            <p:cNvPr id="599070" name="Freeform 30"/>
            <p:cNvSpPr>
              <a:spLocks/>
            </p:cNvSpPr>
            <p:nvPr/>
          </p:nvSpPr>
          <p:spPr bwMode="auto">
            <a:xfrm>
              <a:off x="1161" y="2814"/>
              <a:ext cx="231" cy="227"/>
            </a:xfrm>
            <a:custGeom>
              <a:avLst/>
              <a:gdLst/>
              <a:ahLst/>
              <a:cxnLst>
                <a:cxn ang="0">
                  <a:pos x="242" y="109"/>
                </a:cxn>
                <a:cxn ang="0">
                  <a:pos x="238" y="84"/>
                </a:cxn>
                <a:cxn ang="0">
                  <a:pos x="228" y="63"/>
                </a:cxn>
                <a:cxn ang="0">
                  <a:pos x="215" y="44"/>
                </a:cxn>
                <a:cxn ang="0">
                  <a:pos x="199" y="26"/>
                </a:cxn>
                <a:cxn ang="0">
                  <a:pos x="180" y="13"/>
                </a:cxn>
                <a:cxn ang="0">
                  <a:pos x="157" y="5"/>
                </a:cxn>
                <a:cxn ang="0">
                  <a:pos x="134" y="0"/>
                </a:cxn>
                <a:cxn ang="0">
                  <a:pos x="109" y="0"/>
                </a:cxn>
                <a:cxn ang="0">
                  <a:pos x="84" y="5"/>
                </a:cxn>
                <a:cxn ang="0">
                  <a:pos x="63" y="13"/>
                </a:cxn>
                <a:cxn ang="0">
                  <a:pos x="42" y="26"/>
                </a:cxn>
                <a:cxn ang="0">
                  <a:pos x="27" y="44"/>
                </a:cxn>
                <a:cxn ang="0">
                  <a:pos x="13" y="63"/>
                </a:cxn>
                <a:cxn ang="0">
                  <a:pos x="4" y="84"/>
                </a:cxn>
                <a:cxn ang="0">
                  <a:pos x="0" y="109"/>
                </a:cxn>
                <a:cxn ang="0">
                  <a:pos x="0" y="134"/>
                </a:cxn>
                <a:cxn ang="0">
                  <a:pos x="4" y="157"/>
                </a:cxn>
                <a:cxn ang="0">
                  <a:pos x="13" y="180"/>
                </a:cxn>
                <a:cxn ang="0">
                  <a:pos x="27" y="199"/>
                </a:cxn>
                <a:cxn ang="0">
                  <a:pos x="42" y="214"/>
                </a:cxn>
                <a:cxn ang="0">
                  <a:pos x="63" y="228"/>
                </a:cxn>
                <a:cxn ang="0">
                  <a:pos x="84" y="237"/>
                </a:cxn>
                <a:cxn ang="0">
                  <a:pos x="109" y="241"/>
                </a:cxn>
                <a:cxn ang="0">
                  <a:pos x="134" y="241"/>
                </a:cxn>
                <a:cxn ang="0">
                  <a:pos x="157" y="237"/>
                </a:cxn>
                <a:cxn ang="0">
                  <a:pos x="180" y="228"/>
                </a:cxn>
                <a:cxn ang="0">
                  <a:pos x="199" y="214"/>
                </a:cxn>
                <a:cxn ang="0">
                  <a:pos x="215" y="199"/>
                </a:cxn>
                <a:cxn ang="0">
                  <a:pos x="228" y="180"/>
                </a:cxn>
                <a:cxn ang="0">
                  <a:pos x="238" y="157"/>
                </a:cxn>
                <a:cxn ang="0">
                  <a:pos x="242" y="134"/>
                </a:cxn>
              </a:cxnLst>
              <a:rect l="0" t="0" r="r" b="b"/>
              <a:pathLst>
                <a:path w="244" h="243">
                  <a:moveTo>
                    <a:pt x="244" y="120"/>
                  </a:moveTo>
                  <a:lnTo>
                    <a:pt x="242" y="109"/>
                  </a:lnTo>
                  <a:lnTo>
                    <a:pt x="240" y="95"/>
                  </a:lnTo>
                  <a:lnTo>
                    <a:pt x="238" y="84"/>
                  </a:lnTo>
                  <a:lnTo>
                    <a:pt x="234" y="72"/>
                  </a:lnTo>
                  <a:lnTo>
                    <a:pt x="228" y="63"/>
                  </a:lnTo>
                  <a:lnTo>
                    <a:pt x="222" y="53"/>
                  </a:lnTo>
                  <a:lnTo>
                    <a:pt x="215" y="44"/>
                  </a:lnTo>
                  <a:lnTo>
                    <a:pt x="207" y="34"/>
                  </a:lnTo>
                  <a:lnTo>
                    <a:pt x="199" y="26"/>
                  </a:lnTo>
                  <a:lnTo>
                    <a:pt x="190" y="21"/>
                  </a:lnTo>
                  <a:lnTo>
                    <a:pt x="180" y="13"/>
                  </a:lnTo>
                  <a:lnTo>
                    <a:pt x="169" y="9"/>
                  </a:lnTo>
                  <a:lnTo>
                    <a:pt x="157" y="5"/>
                  </a:lnTo>
                  <a:lnTo>
                    <a:pt x="146" y="1"/>
                  </a:lnTo>
                  <a:lnTo>
                    <a:pt x="134" y="0"/>
                  </a:lnTo>
                  <a:lnTo>
                    <a:pt x="121" y="0"/>
                  </a:lnTo>
                  <a:lnTo>
                    <a:pt x="109" y="0"/>
                  </a:lnTo>
                  <a:lnTo>
                    <a:pt x="96" y="1"/>
                  </a:lnTo>
                  <a:lnTo>
                    <a:pt x="84" y="5"/>
                  </a:lnTo>
                  <a:lnTo>
                    <a:pt x="73" y="9"/>
                  </a:lnTo>
                  <a:lnTo>
                    <a:pt x="63" y="13"/>
                  </a:lnTo>
                  <a:lnTo>
                    <a:pt x="52" y="21"/>
                  </a:lnTo>
                  <a:lnTo>
                    <a:pt x="42" y="26"/>
                  </a:lnTo>
                  <a:lnTo>
                    <a:pt x="34" y="34"/>
                  </a:lnTo>
                  <a:lnTo>
                    <a:pt x="27" y="44"/>
                  </a:lnTo>
                  <a:lnTo>
                    <a:pt x="19" y="53"/>
                  </a:lnTo>
                  <a:lnTo>
                    <a:pt x="13" y="63"/>
                  </a:lnTo>
                  <a:lnTo>
                    <a:pt x="10" y="72"/>
                  </a:lnTo>
                  <a:lnTo>
                    <a:pt x="4" y="84"/>
                  </a:lnTo>
                  <a:lnTo>
                    <a:pt x="2" y="95"/>
                  </a:lnTo>
                  <a:lnTo>
                    <a:pt x="0" y="109"/>
                  </a:lnTo>
                  <a:lnTo>
                    <a:pt x="0" y="120"/>
                  </a:lnTo>
                  <a:lnTo>
                    <a:pt x="0" y="134"/>
                  </a:lnTo>
                  <a:lnTo>
                    <a:pt x="2" y="145"/>
                  </a:lnTo>
                  <a:lnTo>
                    <a:pt x="4" y="157"/>
                  </a:lnTo>
                  <a:lnTo>
                    <a:pt x="10" y="168"/>
                  </a:lnTo>
                  <a:lnTo>
                    <a:pt x="13" y="180"/>
                  </a:lnTo>
                  <a:lnTo>
                    <a:pt x="19" y="190"/>
                  </a:lnTo>
                  <a:lnTo>
                    <a:pt x="27" y="199"/>
                  </a:lnTo>
                  <a:lnTo>
                    <a:pt x="34" y="207"/>
                  </a:lnTo>
                  <a:lnTo>
                    <a:pt x="42" y="214"/>
                  </a:lnTo>
                  <a:lnTo>
                    <a:pt x="52" y="222"/>
                  </a:lnTo>
                  <a:lnTo>
                    <a:pt x="63" y="228"/>
                  </a:lnTo>
                  <a:lnTo>
                    <a:pt x="73" y="234"/>
                  </a:lnTo>
                  <a:lnTo>
                    <a:pt x="84" y="237"/>
                  </a:lnTo>
                  <a:lnTo>
                    <a:pt x="96" y="241"/>
                  </a:lnTo>
                  <a:lnTo>
                    <a:pt x="109" y="241"/>
                  </a:lnTo>
                  <a:lnTo>
                    <a:pt x="121" y="243"/>
                  </a:lnTo>
                  <a:lnTo>
                    <a:pt x="134" y="241"/>
                  </a:lnTo>
                  <a:lnTo>
                    <a:pt x="146" y="241"/>
                  </a:lnTo>
                  <a:lnTo>
                    <a:pt x="157" y="237"/>
                  </a:lnTo>
                  <a:lnTo>
                    <a:pt x="169" y="234"/>
                  </a:lnTo>
                  <a:lnTo>
                    <a:pt x="180" y="228"/>
                  </a:lnTo>
                  <a:lnTo>
                    <a:pt x="190" y="222"/>
                  </a:lnTo>
                  <a:lnTo>
                    <a:pt x="199" y="214"/>
                  </a:lnTo>
                  <a:lnTo>
                    <a:pt x="207" y="207"/>
                  </a:lnTo>
                  <a:lnTo>
                    <a:pt x="215" y="199"/>
                  </a:lnTo>
                  <a:lnTo>
                    <a:pt x="222" y="190"/>
                  </a:lnTo>
                  <a:lnTo>
                    <a:pt x="228" y="180"/>
                  </a:lnTo>
                  <a:lnTo>
                    <a:pt x="234" y="168"/>
                  </a:lnTo>
                  <a:lnTo>
                    <a:pt x="238" y="157"/>
                  </a:lnTo>
                  <a:lnTo>
                    <a:pt x="240" y="145"/>
                  </a:lnTo>
                  <a:lnTo>
                    <a:pt x="242" y="134"/>
                  </a:lnTo>
                  <a:lnTo>
                    <a:pt x="244" y="120"/>
                  </a:lnTo>
                </a:path>
              </a:pathLst>
            </a:custGeom>
            <a:noFill/>
            <a:ln w="3175">
              <a:noFill/>
              <a:prstDash val="solid"/>
              <a:round/>
              <a:headEnd/>
              <a:tailEnd/>
            </a:ln>
          </p:spPr>
          <p:txBody>
            <a:bodyPr/>
            <a:lstStyle/>
            <a:p>
              <a:endParaRPr lang="en-US"/>
            </a:p>
          </p:txBody>
        </p:sp>
        <p:sp>
          <p:nvSpPr>
            <p:cNvPr id="599071" name="Rectangle 31"/>
            <p:cNvSpPr>
              <a:spLocks noChangeArrowheads="1"/>
            </p:cNvSpPr>
            <p:nvPr/>
          </p:nvSpPr>
          <p:spPr bwMode="auto">
            <a:xfrm>
              <a:off x="1256" y="2871"/>
              <a:ext cx="26" cy="131"/>
            </a:xfrm>
            <a:prstGeom prst="rect">
              <a:avLst/>
            </a:prstGeom>
            <a:solidFill>
              <a:srgbClr val="FFFFFF"/>
            </a:solidFill>
            <a:ln w="9525">
              <a:noFill/>
              <a:miter lim="800000"/>
              <a:headEnd/>
              <a:tailEnd/>
            </a:ln>
          </p:spPr>
          <p:txBody>
            <a:bodyPr/>
            <a:lstStyle/>
            <a:p>
              <a:endParaRPr lang="en-US"/>
            </a:p>
          </p:txBody>
        </p:sp>
        <p:sp>
          <p:nvSpPr>
            <p:cNvPr id="599072" name="Rectangle 32"/>
            <p:cNvSpPr>
              <a:spLocks noChangeArrowheads="1"/>
            </p:cNvSpPr>
            <p:nvPr/>
          </p:nvSpPr>
          <p:spPr bwMode="auto">
            <a:xfrm>
              <a:off x="1256" y="2871"/>
              <a:ext cx="26" cy="131"/>
            </a:xfrm>
            <a:prstGeom prst="rect">
              <a:avLst/>
            </a:prstGeom>
            <a:noFill/>
            <a:ln w="3175">
              <a:noFill/>
              <a:miter lim="800000"/>
              <a:headEnd/>
              <a:tailEnd/>
            </a:ln>
          </p:spPr>
          <p:txBody>
            <a:bodyPr/>
            <a:lstStyle/>
            <a:p>
              <a:endParaRPr lang="en-US"/>
            </a:p>
          </p:txBody>
        </p:sp>
        <p:sp>
          <p:nvSpPr>
            <p:cNvPr id="599073" name="Freeform 33"/>
            <p:cNvSpPr>
              <a:spLocks/>
            </p:cNvSpPr>
            <p:nvPr/>
          </p:nvSpPr>
          <p:spPr bwMode="auto">
            <a:xfrm>
              <a:off x="1161" y="2814"/>
              <a:ext cx="231" cy="227"/>
            </a:xfrm>
            <a:custGeom>
              <a:avLst/>
              <a:gdLst/>
              <a:ahLst/>
              <a:cxnLst>
                <a:cxn ang="0">
                  <a:pos x="242" y="109"/>
                </a:cxn>
                <a:cxn ang="0">
                  <a:pos x="238" y="84"/>
                </a:cxn>
                <a:cxn ang="0">
                  <a:pos x="228" y="63"/>
                </a:cxn>
                <a:cxn ang="0">
                  <a:pos x="215" y="44"/>
                </a:cxn>
                <a:cxn ang="0">
                  <a:pos x="199" y="26"/>
                </a:cxn>
                <a:cxn ang="0">
                  <a:pos x="180" y="13"/>
                </a:cxn>
                <a:cxn ang="0">
                  <a:pos x="157" y="5"/>
                </a:cxn>
                <a:cxn ang="0">
                  <a:pos x="134" y="0"/>
                </a:cxn>
                <a:cxn ang="0">
                  <a:pos x="109" y="0"/>
                </a:cxn>
                <a:cxn ang="0">
                  <a:pos x="84" y="5"/>
                </a:cxn>
                <a:cxn ang="0">
                  <a:pos x="63" y="13"/>
                </a:cxn>
                <a:cxn ang="0">
                  <a:pos x="42" y="26"/>
                </a:cxn>
                <a:cxn ang="0">
                  <a:pos x="27" y="44"/>
                </a:cxn>
                <a:cxn ang="0">
                  <a:pos x="13" y="63"/>
                </a:cxn>
                <a:cxn ang="0">
                  <a:pos x="4" y="84"/>
                </a:cxn>
                <a:cxn ang="0">
                  <a:pos x="0" y="109"/>
                </a:cxn>
                <a:cxn ang="0">
                  <a:pos x="0" y="134"/>
                </a:cxn>
                <a:cxn ang="0">
                  <a:pos x="4" y="157"/>
                </a:cxn>
                <a:cxn ang="0">
                  <a:pos x="13" y="180"/>
                </a:cxn>
                <a:cxn ang="0">
                  <a:pos x="27" y="199"/>
                </a:cxn>
                <a:cxn ang="0">
                  <a:pos x="42" y="214"/>
                </a:cxn>
                <a:cxn ang="0">
                  <a:pos x="63" y="228"/>
                </a:cxn>
                <a:cxn ang="0">
                  <a:pos x="84" y="237"/>
                </a:cxn>
                <a:cxn ang="0">
                  <a:pos x="109" y="241"/>
                </a:cxn>
                <a:cxn ang="0">
                  <a:pos x="134" y="241"/>
                </a:cxn>
                <a:cxn ang="0">
                  <a:pos x="157" y="237"/>
                </a:cxn>
                <a:cxn ang="0">
                  <a:pos x="180" y="228"/>
                </a:cxn>
                <a:cxn ang="0">
                  <a:pos x="199" y="214"/>
                </a:cxn>
                <a:cxn ang="0">
                  <a:pos x="215" y="199"/>
                </a:cxn>
                <a:cxn ang="0">
                  <a:pos x="228" y="180"/>
                </a:cxn>
                <a:cxn ang="0">
                  <a:pos x="238" y="157"/>
                </a:cxn>
                <a:cxn ang="0">
                  <a:pos x="242" y="134"/>
                </a:cxn>
              </a:cxnLst>
              <a:rect l="0" t="0" r="r" b="b"/>
              <a:pathLst>
                <a:path w="244" h="243">
                  <a:moveTo>
                    <a:pt x="244" y="120"/>
                  </a:moveTo>
                  <a:lnTo>
                    <a:pt x="242" y="109"/>
                  </a:lnTo>
                  <a:lnTo>
                    <a:pt x="240" y="95"/>
                  </a:lnTo>
                  <a:lnTo>
                    <a:pt x="238" y="84"/>
                  </a:lnTo>
                  <a:lnTo>
                    <a:pt x="234" y="72"/>
                  </a:lnTo>
                  <a:lnTo>
                    <a:pt x="228" y="63"/>
                  </a:lnTo>
                  <a:lnTo>
                    <a:pt x="222" y="53"/>
                  </a:lnTo>
                  <a:lnTo>
                    <a:pt x="215" y="44"/>
                  </a:lnTo>
                  <a:lnTo>
                    <a:pt x="207" y="34"/>
                  </a:lnTo>
                  <a:lnTo>
                    <a:pt x="199" y="26"/>
                  </a:lnTo>
                  <a:lnTo>
                    <a:pt x="190" y="21"/>
                  </a:lnTo>
                  <a:lnTo>
                    <a:pt x="180" y="13"/>
                  </a:lnTo>
                  <a:lnTo>
                    <a:pt x="169" y="9"/>
                  </a:lnTo>
                  <a:lnTo>
                    <a:pt x="157" y="5"/>
                  </a:lnTo>
                  <a:lnTo>
                    <a:pt x="146" y="1"/>
                  </a:lnTo>
                  <a:lnTo>
                    <a:pt x="134" y="0"/>
                  </a:lnTo>
                  <a:lnTo>
                    <a:pt x="121" y="0"/>
                  </a:lnTo>
                  <a:lnTo>
                    <a:pt x="109" y="0"/>
                  </a:lnTo>
                  <a:lnTo>
                    <a:pt x="96" y="1"/>
                  </a:lnTo>
                  <a:lnTo>
                    <a:pt x="84" y="5"/>
                  </a:lnTo>
                  <a:lnTo>
                    <a:pt x="73" y="9"/>
                  </a:lnTo>
                  <a:lnTo>
                    <a:pt x="63" y="13"/>
                  </a:lnTo>
                  <a:lnTo>
                    <a:pt x="52" y="21"/>
                  </a:lnTo>
                  <a:lnTo>
                    <a:pt x="42" y="26"/>
                  </a:lnTo>
                  <a:lnTo>
                    <a:pt x="34" y="34"/>
                  </a:lnTo>
                  <a:lnTo>
                    <a:pt x="27" y="44"/>
                  </a:lnTo>
                  <a:lnTo>
                    <a:pt x="19" y="53"/>
                  </a:lnTo>
                  <a:lnTo>
                    <a:pt x="13" y="63"/>
                  </a:lnTo>
                  <a:lnTo>
                    <a:pt x="10" y="72"/>
                  </a:lnTo>
                  <a:lnTo>
                    <a:pt x="4" y="84"/>
                  </a:lnTo>
                  <a:lnTo>
                    <a:pt x="2" y="95"/>
                  </a:lnTo>
                  <a:lnTo>
                    <a:pt x="0" y="109"/>
                  </a:lnTo>
                  <a:lnTo>
                    <a:pt x="0" y="120"/>
                  </a:lnTo>
                  <a:lnTo>
                    <a:pt x="0" y="134"/>
                  </a:lnTo>
                  <a:lnTo>
                    <a:pt x="2" y="145"/>
                  </a:lnTo>
                  <a:lnTo>
                    <a:pt x="4" y="157"/>
                  </a:lnTo>
                  <a:lnTo>
                    <a:pt x="10" y="168"/>
                  </a:lnTo>
                  <a:lnTo>
                    <a:pt x="13" y="180"/>
                  </a:lnTo>
                  <a:lnTo>
                    <a:pt x="19" y="190"/>
                  </a:lnTo>
                  <a:lnTo>
                    <a:pt x="27" y="199"/>
                  </a:lnTo>
                  <a:lnTo>
                    <a:pt x="34" y="207"/>
                  </a:lnTo>
                  <a:lnTo>
                    <a:pt x="42" y="214"/>
                  </a:lnTo>
                  <a:lnTo>
                    <a:pt x="52" y="222"/>
                  </a:lnTo>
                  <a:lnTo>
                    <a:pt x="63" y="228"/>
                  </a:lnTo>
                  <a:lnTo>
                    <a:pt x="73" y="234"/>
                  </a:lnTo>
                  <a:lnTo>
                    <a:pt x="84" y="237"/>
                  </a:lnTo>
                  <a:lnTo>
                    <a:pt x="96" y="241"/>
                  </a:lnTo>
                  <a:lnTo>
                    <a:pt x="109" y="241"/>
                  </a:lnTo>
                  <a:lnTo>
                    <a:pt x="121" y="243"/>
                  </a:lnTo>
                  <a:lnTo>
                    <a:pt x="134" y="241"/>
                  </a:lnTo>
                  <a:lnTo>
                    <a:pt x="146" y="241"/>
                  </a:lnTo>
                  <a:lnTo>
                    <a:pt x="157" y="237"/>
                  </a:lnTo>
                  <a:lnTo>
                    <a:pt x="169" y="234"/>
                  </a:lnTo>
                  <a:lnTo>
                    <a:pt x="180" y="228"/>
                  </a:lnTo>
                  <a:lnTo>
                    <a:pt x="190" y="222"/>
                  </a:lnTo>
                  <a:lnTo>
                    <a:pt x="199" y="214"/>
                  </a:lnTo>
                  <a:lnTo>
                    <a:pt x="207" y="207"/>
                  </a:lnTo>
                  <a:lnTo>
                    <a:pt x="215" y="199"/>
                  </a:lnTo>
                  <a:lnTo>
                    <a:pt x="222" y="190"/>
                  </a:lnTo>
                  <a:lnTo>
                    <a:pt x="228" y="180"/>
                  </a:lnTo>
                  <a:lnTo>
                    <a:pt x="234" y="168"/>
                  </a:lnTo>
                  <a:lnTo>
                    <a:pt x="238" y="157"/>
                  </a:lnTo>
                  <a:lnTo>
                    <a:pt x="240" y="145"/>
                  </a:lnTo>
                  <a:lnTo>
                    <a:pt x="242" y="134"/>
                  </a:lnTo>
                  <a:lnTo>
                    <a:pt x="244" y="120"/>
                  </a:lnTo>
                </a:path>
              </a:pathLst>
            </a:custGeom>
            <a:noFill/>
            <a:ln w="3175">
              <a:noFill/>
              <a:prstDash val="solid"/>
              <a:round/>
              <a:headEnd/>
              <a:tailEnd/>
            </a:ln>
          </p:spPr>
          <p:txBody>
            <a:bodyPr/>
            <a:lstStyle/>
            <a:p>
              <a:endParaRPr lang="en-US"/>
            </a:p>
          </p:txBody>
        </p:sp>
      </p:grpSp>
      <p:sp>
        <p:nvSpPr>
          <p:cNvPr id="599074" name="Freeform 34"/>
          <p:cNvSpPr>
            <a:spLocks/>
          </p:cNvSpPr>
          <p:nvPr/>
        </p:nvSpPr>
        <p:spPr bwMode="auto">
          <a:xfrm>
            <a:off x="1525588" y="5048250"/>
            <a:ext cx="366712" cy="361950"/>
          </a:xfrm>
          <a:custGeom>
            <a:avLst/>
            <a:gdLst/>
            <a:ahLst/>
            <a:cxnLst>
              <a:cxn ang="0">
                <a:pos x="242" y="109"/>
              </a:cxn>
              <a:cxn ang="0">
                <a:pos x="238" y="86"/>
              </a:cxn>
              <a:cxn ang="0">
                <a:pos x="228" y="63"/>
              </a:cxn>
              <a:cxn ang="0">
                <a:pos x="215" y="44"/>
              </a:cxn>
              <a:cxn ang="0">
                <a:pos x="199" y="29"/>
              </a:cxn>
              <a:cxn ang="0">
                <a:pos x="180" y="15"/>
              </a:cxn>
              <a:cxn ang="0">
                <a:pos x="157" y="6"/>
              </a:cxn>
              <a:cxn ang="0">
                <a:pos x="134" y="2"/>
              </a:cxn>
              <a:cxn ang="0">
                <a:pos x="109" y="2"/>
              </a:cxn>
              <a:cxn ang="0">
                <a:pos x="84" y="6"/>
              </a:cxn>
              <a:cxn ang="0">
                <a:pos x="63" y="15"/>
              </a:cxn>
              <a:cxn ang="0">
                <a:pos x="44" y="29"/>
              </a:cxn>
              <a:cxn ang="0">
                <a:pos x="27" y="44"/>
              </a:cxn>
              <a:cxn ang="0">
                <a:pos x="13" y="63"/>
              </a:cxn>
              <a:cxn ang="0">
                <a:pos x="4" y="86"/>
              </a:cxn>
              <a:cxn ang="0">
                <a:pos x="0" y="109"/>
              </a:cxn>
              <a:cxn ang="0">
                <a:pos x="0" y="134"/>
              </a:cxn>
              <a:cxn ang="0">
                <a:pos x="4" y="159"/>
              </a:cxn>
              <a:cxn ang="0">
                <a:pos x="13" y="180"/>
              </a:cxn>
              <a:cxn ang="0">
                <a:pos x="27" y="200"/>
              </a:cxn>
              <a:cxn ang="0">
                <a:pos x="44" y="217"/>
              </a:cxn>
              <a:cxn ang="0">
                <a:pos x="63" y="230"/>
              </a:cxn>
              <a:cxn ang="0">
                <a:pos x="84" y="238"/>
              </a:cxn>
              <a:cxn ang="0">
                <a:pos x="109" y="244"/>
              </a:cxn>
              <a:cxn ang="0">
                <a:pos x="134" y="244"/>
              </a:cxn>
              <a:cxn ang="0">
                <a:pos x="157" y="238"/>
              </a:cxn>
              <a:cxn ang="0">
                <a:pos x="180" y="230"/>
              </a:cxn>
              <a:cxn ang="0">
                <a:pos x="199" y="217"/>
              </a:cxn>
              <a:cxn ang="0">
                <a:pos x="215" y="200"/>
              </a:cxn>
              <a:cxn ang="0">
                <a:pos x="228" y="180"/>
              </a:cxn>
              <a:cxn ang="0">
                <a:pos x="238" y="159"/>
              </a:cxn>
              <a:cxn ang="0">
                <a:pos x="242" y="134"/>
              </a:cxn>
            </a:cxnLst>
            <a:rect l="0" t="0" r="r" b="b"/>
            <a:pathLst>
              <a:path w="244" h="244">
                <a:moveTo>
                  <a:pt x="244" y="123"/>
                </a:moveTo>
                <a:lnTo>
                  <a:pt x="242" y="109"/>
                </a:lnTo>
                <a:lnTo>
                  <a:pt x="240" y="98"/>
                </a:lnTo>
                <a:lnTo>
                  <a:pt x="238" y="86"/>
                </a:lnTo>
                <a:lnTo>
                  <a:pt x="234" y="75"/>
                </a:lnTo>
                <a:lnTo>
                  <a:pt x="228" y="63"/>
                </a:lnTo>
                <a:lnTo>
                  <a:pt x="222" y="54"/>
                </a:lnTo>
                <a:lnTo>
                  <a:pt x="215" y="44"/>
                </a:lnTo>
                <a:lnTo>
                  <a:pt x="207" y="36"/>
                </a:lnTo>
                <a:lnTo>
                  <a:pt x="199" y="29"/>
                </a:lnTo>
                <a:lnTo>
                  <a:pt x="190" y="21"/>
                </a:lnTo>
                <a:lnTo>
                  <a:pt x="180" y="15"/>
                </a:lnTo>
                <a:lnTo>
                  <a:pt x="169" y="10"/>
                </a:lnTo>
                <a:lnTo>
                  <a:pt x="157" y="6"/>
                </a:lnTo>
                <a:lnTo>
                  <a:pt x="146" y="2"/>
                </a:lnTo>
                <a:lnTo>
                  <a:pt x="134" y="2"/>
                </a:lnTo>
                <a:lnTo>
                  <a:pt x="121" y="0"/>
                </a:lnTo>
                <a:lnTo>
                  <a:pt x="109" y="2"/>
                </a:lnTo>
                <a:lnTo>
                  <a:pt x="96" y="2"/>
                </a:lnTo>
                <a:lnTo>
                  <a:pt x="84" y="6"/>
                </a:lnTo>
                <a:lnTo>
                  <a:pt x="73" y="10"/>
                </a:lnTo>
                <a:lnTo>
                  <a:pt x="63" y="15"/>
                </a:lnTo>
                <a:lnTo>
                  <a:pt x="52" y="21"/>
                </a:lnTo>
                <a:lnTo>
                  <a:pt x="44" y="29"/>
                </a:lnTo>
                <a:lnTo>
                  <a:pt x="34" y="36"/>
                </a:lnTo>
                <a:lnTo>
                  <a:pt x="27" y="44"/>
                </a:lnTo>
                <a:lnTo>
                  <a:pt x="19" y="54"/>
                </a:lnTo>
                <a:lnTo>
                  <a:pt x="13" y="63"/>
                </a:lnTo>
                <a:lnTo>
                  <a:pt x="9" y="75"/>
                </a:lnTo>
                <a:lnTo>
                  <a:pt x="4" y="86"/>
                </a:lnTo>
                <a:lnTo>
                  <a:pt x="2" y="98"/>
                </a:lnTo>
                <a:lnTo>
                  <a:pt x="0" y="109"/>
                </a:lnTo>
                <a:lnTo>
                  <a:pt x="0" y="123"/>
                </a:lnTo>
                <a:lnTo>
                  <a:pt x="0" y="134"/>
                </a:lnTo>
                <a:lnTo>
                  <a:pt x="2" y="148"/>
                </a:lnTo>
                <a:lnTo>
                  <a:pt x="4" y="159"/>
                </a:lnTo>
                <a:lnTo>
                  <a:pt x="9" y="171"/>
                </a:lnTo>
                <a:lnTo>
                  <a:pt x="13" y="180"/>
                </a:lnTo>
                <a:lnTo>
                  <a:pt x="19" y="190"/>
                </a:lnTo>
                <a:lnTo>
                  <a:pt x="27" y="200"/>
                </a:lnTo>
                <a:lnTo>
                  <a:pt x="34" y="209"/>
                </a:lnTo>
                <a:lnTo>
                  <a:pt x="44" y="217"/>
                </a:lnTo>
                <a:lnTo>
                  <a:pt x="52" y="223"/>
                </a:lnTo>
                <a:lnTo>
                  <a:pt x="63" y="230"/>
                </a:lnTo>
                <a:lnTo>
                  <a:pt x="73" y="234"/>
                </a:lnTo>
                <a:lnTo>
                  <a:pt x="84" y="238"/>
                </a:lnTo>
                <a:lnTo>
                  <a:pt x="96" y="242"/>
                </a:lnTo>
                <a:lnTo>
                  <a:pt x="109" y="244"/>
                </a:lnTo>
                <a:lnTo>
                  <a:pt x="121" y="244"/>
                </a:lnTo>
                <a:lnTo>
                  <a:pt x="134" y="244"/>
                </a:lnTo>
                <a:lnTo>
                  <a:pt x="146" y="242"/>
                </a:lnTo>
                <a:lnTo>
                  <a:pt x="157" y="238"/>
                </a:lnTo>
                <a:lnTo>
                  <a:pt x="169" y="234"/>
                </a:lnTo>
                <a:lnTo>
                  <a:pt x="180" y="230"/>
                </a:lnTo>
                <a:lnTo>
                  <a:pt x="190" y="223"/>
                </a:lnTo>
                <a:lnTo>
                  <a:pt x="199" y="217"/>
                </a:lnTo>
                <a:lnTo>
                  <a:pt x="207" y="209"/>
                </a:lnTo>
                <a:lnTo>
                  <a:pt x="215" y="200"/>
                </a:lnTo>
                <a:lnTo>
                  <a:pt x="222" y="190"/>
                </a:lnTo>
                <a:lnTo>
                  <a:pt x="228" y="180"/>
                </a:lnTo>
                <a:lnTo>
                  <a:pt x="234" y="171"/>
                </a:lnTo>
                <a:lnTo>
                  <a:pt x="238" y="159"/>
                </a:lnTo>
                <a:lnTo>
                  <a:pt x="240" y="148"/>
                </a:lnTo>
                <a:lnTo>
                  <a:pt x="242" y="134"/>
                </a:lnTo>
                <a:lnTo>
                  <a:pt x="244" y="123"/>
                </a:lnTo>
              </a:path>
            </a:pathLst>
          </a:custGeom>
          <a:noFill/>
          <a:ln w="3175">
            <a:noFill/>
            <a:prstDash val="solid"/>
            <a:round/>
            <a:headEnd/>
            <a:tailEnd/>
          </a:ln>
        </p:spPr>
        <p:txBody>
          <a:bodyPr/>
          <a:lstStyle/>
          <a:p>
            <a:endParaRPr lang="en-US"/>
          </a:p>
        </p:txBody>
      </p:sp>
      <p:sp>
        <p:nvSpPr>
          <p:cNvPr id="599075" name="Freeform 35"/>
          <p:cNvSpPr>
            <a:spLocks/>
          </p:cNvSpPr>
          <p:nvPr/>
        </p:nvSpPr>
        <p:spPr bwMode="auto">
          <a:xfrm>
            <a:off x="1371600" y="4579938"/>
            <a:ext cx="366713" cy="361950"/>
          </a:xfrm>
          <a:custGeom>
            <a:avLst/>
            <a:gdLst/>
            <a:ahLst/>
            <a:cxnLst>
              <a:cxn ang="0">
                <a:pos x="244" y="110"/>
              </a:cxn>
              <a:cxn ang="0">
                <a:pos x="238" y="85"/>
              </a:cxn>
              <a:cxn ang="0">
                <a:pos x="229" y="64"/>
              </a:cxn>
              <a:cxn ang="0">
                <a:pos x="217" y="44"/>
              </a:cxn>
              <a:cxn ang="0">
                <a:pos x="200" y="27"/>
              </a:cxn>
              <a:cxn ang="0">
                <a:pos x="181" y="16"/>
              </a:cxn>
              <a:cxn ang="0">
                <a:pos x="159" y="6"/>
              </a:cxn>
              <a:cxn ang="0">
                <a:pos x="135" y="0"/>
              </a:cxn>
              <a:cxn ang="0">
                <a:pos x="110" y="0"/>
              </a:cxn>
              <a:cxn ang="0">
                <a:pos x="85" y="6"/>
              </a:cxn>
              <a:cxn ang="0">
                <a:pos x="64" y="16"/>
              </a:cxn>
              <a:cxn ang="0">
                <a:pos x="44" y="27"/>
              </a:cxn>
              <a:cxn ang="0">
                <a:pos x="27" y="44"/>
              </a:cxn>
              <a:cxn ang="0">
                <a:pos x="16" y="64"/>
              </a:cxn>
              <a:cxn ang="0">
                <a:pos x="6" y="85"/>
              </a:cxn>
              <a:cxn ang="0">
                <a:pos x="0" y="110"/>
              </a:cxn>
              <a:cxn ang="0">
                <a:pos x="0" y="135"/>
              </a:cxn>
              <a:cxn ang="0">
                <a:pos x="6" y="160"/>
              </a:cxn>
              <a:cxn ang="0">
                <a:pos x="16" y="181"/>
              </a:cxn>
              <a:cxn ang="0">
                <a:pos x="27" y="200"/>
              </a:cxn>
              <a:cxn ang="0">
                <a:pos x="44" y="217"/>
              </a:cxn>
              <a:cxn ang="0">
                <a:pos x="64" y="229"/>
              </a:cxn>
              <a:cxn ang="0">
                <a:pos x="85" y="238"/>
              </a:cxn>
              <a:cxn ang="0">
                <a:pos x="110" y="244"/>
              </a:cxn>
              <a:cxn ang="0">
                <a:pos x="135" y="244"/>
              </a:cxn>
              <a:cxn ang="0">
                <a:pos x="159" y="238"/>
              </a:cxn>
              <a:cxn ang="0">
                <a:pos x="181" y="229"/>
              </a:cxn>
              <a:cxn ang="0">
                <a:pos x="200" y="217"/>
              </a:cxn>
              <a:cxn ang="0">
                <a:pos x="217" y="200"/>
              </a:cxn>
              <a:cxn ang="0">
                <a:pos x="229" y="181"/>
              </a:cxn>
              <a:cxn ang="0">
                <a:pos x="238" y="160"/>
              </a:cxn>
              <a:cxn ang="0">
                <a:pos x="244" y="135"/>
              </a:cxn>
            </a:cxnLst>
            <a:rect l="0" t="0" r="r" b="b"/>
            <a:pathLst>
              <a:path w="244" h="244">
                <a:moveTo>
                  <a:pt x="244" y="123"/>
                </a:moveTo>
                <a:lnTo>
                  <a:pt x="244" y="110"/>
                </a:lnTo>
                <a:lnTo>
                  <a:pt x="242" y="98"/>
                </a:lnTo>
                <a:lnTo>
                  <a:pt x="238" y="85"/>
                </a:lnTo>
                <a:lnTo>
                  <a:pt x="234" y="75"/>
                </a:lnTo>
                <a:lnTo>
                  <a:pt x="229" y="64"/>
                </a:lnTo>
                <a:lnTo>
                  <a:pt x="223" y="54"/>
                </a:lnTo>
                <a:lnTo>
                  <a:pt x="217" y="44"/>
                </a:lnTo>
                <a:lnTo>
                  <a:pt x="209" y="35"/>
                </a:lnTo>
                <a:lnTo>
                  <a:pt x="200" y="27"/>
                </a:lnTo>
                <a:lnTo>
                  <a:pt x="190" y="21"/>
                </a:lnTo>
                <a:lnTo>
                  <a:pt x="181" y="16"/>
                </a:lnTo>
                <a:lnTo>
                  <a:pt x="169" y="10"/>
                </a:lnTo>
                <a:lnTo>
                  <a:pt x="159" y="6"/>
                </a:lnTo>
                <a:lnTo>
                  <a:pt x="146" y="2"/>
                </a:lnTo>
                <a:lnTo>
                  <a:pt x="135" y="0"/>
                </a:lnTo>
                <a:lnTo>
                  <a:pt x="121" y="0"/>
                </a:lnTo>
                <a:lnTo>
                  <a:pt x="110" y="0"/>
                </a:lnTo>
                <a:lnTo>
                  <a:pt x="98" y="2"/>
                </a:lnTo>
                <a:lnTo>
                  <a:pt x="85" y="6"/>
                </a:lnTo>
                <a:lnTo>
                  <a:pt x="75" y="10"/>
                </a:lnTo>
                <a:lnTo>
                  <a:pt x="64" y="16"/>
                </a:lnTo>
                <a:lnTo>
                  <a:pt x="54" y="21"/>
                </a:lnTo>
                <a:lnTo>
                  <a:pt x="44" y="27"/>
                </a:lnTo>
                <a:lnTo>
                  <a:pt x="35" y="35"/>
                </a:lnTo>
                <a:lnTo>
                  <a:pt x="27" y="44"/>
                </a:lnTo>
                <a:lnTo>
                  <a:pt x="21" y="54"/>
                </a:lnTo>
                <a:lnTo>
                  <a:pt x="16" y="64"/>
                </a:lnTo>
                <a:lnTo>
                  <a:pt x="10" y="75"/>
                </a:lnTo>
                <a:lnTo>
                  <a:pt x="6" y="85"/>
                </a:lnTo>
                <a:lnTo>
                  <a:pt x="2" y="98"/>
                </a:lnTo>
                <a:lnTo>
                  <a:pt x="0" y="110"/>
                </a:lnTo>
                <a:lnTo>
                  <a:pt x="0" y="123"/>
                </a:lnTo>
                <a:lnTo>
                  <a:pt x="0" y="135"/>
                </a:lnTo>
                <a:lnTo>
                  <a:pt x="2" y="148"/>
                </a:lnTo>
                <a:lnTo>
                  <a:pt x="6" y="160"/>
                </a:lnTo>
                <a:lnTo>
                  <a:pt x="10" y="171"/>
                </a:lnTo>
                <a:lnTo>
                  <a:pt x="16" y="181"/>
                </a:lnTo>
                <a:lnTo>
                  <a:pt x="21" y="190"/>
                </a:lnTo>
                <a:lnTo>
                  <a:pt x="27" y="200"/>
                </a:lnTo>
                <a:lnTo>
                  <a:pt x="35" y="209"/>
                </a:lnTo>
                <a:lnTo>
                  <a:pt x="44" y="217"/>
                </a:lnTo>
                <a:lnTo>
                  <a:pt x="54" y="223"/>
                </a:lnTo>
                <a:lnTo>
                  <a:pt x="64" y="229"/>
                </a:lnTo>
                <a:lnTo>
                  <a:pt x="75" y="234"/>
                </a:lnTo>
                <a:lnTo>
                  <a:pt x="85" y="238"/>
                </a:lnTo>
                <a:lnTo>
                  <a:pt x="98" y="242"/>
                </a:lnTo>
                <a:lnTo>
                  <a:pt x="110" y="244"/>
                </a:lnTo>
                <a:lnTo>
                  <a:pt x="121" y="244"/>
                </a:lnTo>
                <a:lnTo>
                  <a:pt x="135" y="244"/>
                </a:lnTo>
                <a:lnTo>
                  <a:pt x="146" y="242"/>
                </a:lnTo>
                <a:lnTo>
                  <a:pt x="159" y="238"/>
                </a:lnTo>
                <a:lnTo>
                  <a:pt x="169" y="234"/>
                </a:lnTo>
                <a:lnTo>
                  <a:pt x="181" y="229"/>
                </a:lnTo>
                <a:lnTo>
                  <a:pt x="190" y="223"/>
                </a:lnTo>
                <a:lnTo>
                  <a:pt x="200" y="217"/>
                </a:lnTo>
                <a:lnTo>
                  <a:pt x="209" y="209"/>
                </a:lnTo>
                <a:lnTo>
                  <a:pt x="217" y="200"/>
                </a:lnTo>
                <a:lnTo>
                  <a:pt x="223" y="190"/>
                </a:lnTo>
                <a:lnTo>
                  <a:pt x="229" y="181"/>
                </a:lnTo>
                <a:lnTo>
                  <a:pt x="234" y="171"/>
                </a:lnTo>
                <a:lnTo>
                  <a:pt x="238" y="160"/>
                </a:lnTo>
                <a:lnTo>
                  <a:pt x="242" y="148"/>
                </a:lnTo>
                <a:lnTo>
                  <a:pt x="244" y="135"/>
                </a:lnTo>
                <a:lnTo>
                  <a:pt x="244" y="123"/>
                </a:lnTo>
              </a:path>
            </a:pathLst>
          </a:custGeom>
          <a:noFill/>
          <a:ln w="3175">
            <a:noFill/>
            <a:prstDash val="solid"/>
            <a:round/>
            <a:headEnd/>
            <a:tailEnd/>
          </a:ln>
        </p:spPr>
        <p:txBody>
          <a:bodyPr/>
          <a:lstStyle/>
          <a:p>
            <a:endParaRPr lang="en-US"/>
          </a:p>
        </p:txBody>
      </p:sp>
      <p:sp>
        <p:nvSpPr>
          <p:cNvPr id="599076" name="Freeform 36"/>
          <p:cNvSpPr>
            <a:spLocks/>
          </p:cNvSpPr>
          <p:nvPr/>
        </p:nvSpPr>
        <p:spPr bwMode="auto">
          <a:xfrm>
            <a:off x="1096963" y="4016375"/>
            <a:ext cx="368300" cy="361950"/>
          </a:xfrm>
          <a:custGeom>
            <a:avLst/>
            <a:gdLst/>
            <a:ahLst/>
            <a:cxnLst>
              <a:cxn ang="0">
                <a:pos x="244" y="110"/>
              </a:cxn>
              <a:cxn ang="0">
                <a:pos x="240" y="85"/>
              </a:cxn>
              <a:cxn ang="0">
                <a:pos x="230" y="64"/>
              </a:cxn>
              <a:cxn ang="0">
                <a:pos x="217" y="44"/>
              </a:cxn>
              <a:cxn ang="0">
                <a:pos x="201" y="27"/>
              </a:cxn>
              <a:cxn ang="0">
                <a:pos x="182" y="14"/>
              </a:cxn>
              <a:cxn ang="0">
                <a:pos x="159" y="6"/>
              </a:cxn>
              <a:cxn ang="0">
                <a:pos x="136" y="0"/>
              </a:cxn>
              <a:cxn ang="0">
                <a:pos x="109" y="0"/>
              </a:cxn>
              <a:cxn ang="0">
                <a:pos x="86" y="6"/>
              </a:cxn>
              <a:cxn ang="0">
                <a:pos x="63" y="14"/>
              </a:cxn>
              <a:cxn ang="0">
                <a:pos x="44" y="27"/>
              </a:cxn>
              <a:cxn ang="0">
                <a:pos x="29" y="44"/>
              </a:cxn>
              <a:cxn ang="0">
                <a:pos x="15" y="64"/>
              </a:cxn>
              <a:cxn ang="0">
                <a:pos x="6" y="85"/>
              </a:cxn>
              <a:cxn ang="0">
                <a:pos x="2" y="110"/>
              </a:cxn>
              <a:cxn ang="0">
                <a:pos x="2" y="135"/>
              </a:cxn>
              <a:cxn ang="0">
                <a:pos x="6" y="158"/>
              </a:cxn>
              <a:cxn ang="0">
                <a:pos x="15" y="181"/>
              </a:cxn>
              <a:cxn ang="0">
                <a:pos x="29" y="200"/>
              </a:cxn>
              <a:cxn ang="0">
                <a:pos x="44" y="217"/>
              </a:cxn>
              <a:cxn ang="0">
                <a:pos x="63" y="229"/>
              </a:cxn>
              <a:cxn ang="0">
                <a:pos x="86" y="238"/>
              </a:cxn>
              <a:cxn ang="0">
                <a:pos x="109" y="244"/>
              </a:cxn>
              <a:cxn ang="0">
                <a:pos x="136" y="244"/>
              </a:cxn>
              <a:cxn ang="0">
                <a:pos x="159" y="238"/>
              </a:cxn>
              <a:cxn ang="0">
                <a:pos x="182" y="229"/>
              </a:cxn>
              <a:cxn ang="0">
                <a:pos x="201" y="217"/>
              </a:cxn>
              <a:cxn ang="0">
                <a:pos x="217" y="200"/>
              </a:cxn>
              <a:cxn ang="0">
                <a:pos x="230" y="181"/>
              </a:cxn>
              <a:cxn ang="0">
                <a:pos x="240" y="158"/>
              </a:cxn>
              <a:cxn ang="0">
                <a:pos x="244" y="135"/>
              </a:cxn>
            </a:cxnLst>
            <a:rect l="0" t="0" r="r" b="b"/>
            <a:pathLst>
              <a:path w="244" h="244">
                <a:moveTo>
                  <a:pt x="244" y="121"/>
                </a:moveTo>
                <a:lnTo>
                  <a:pt x="244" y="110"/>
                </a:lnTo>
                <a:lnTo>
                  <a:pt x="242" y="96"/>
                </a:lnTo>
                <a:lnTo>
                  <a:pt x="240" y="85"/>
                </a:lnTo>
                <a:lnTo>
                  <a:pt x="236" y="73"/>
                </a:lnTo>
                <a:lnTo>
                  <a:pt x="230" y="64"/>
                </a:lnTo>
                <a:lnTo>
                  <a:pt x="224" y="54"/>
                </a:lnTo>
                <a:lnTo>
                  <a:pt x="217" y="44"/>
                </a:lnTo>
                <a:lnTo>
                  <a:pt x="209" y="35"/>
                </a:lnTo>
                <a:lnTo>
                  <a:pt x="201" y="27"/>
                </a:lnTo>
                <a:lnTo>
                  <a:pt x="192" y="21"/>
                </a:lnTo>
                <a:lnTo>
                  <a:pt x="182" y="14"/>
                </a:lnTo>
                <a:lnTo>
                  <a:pt x="171" y="10"/>
                </a:lnTo>
                <a:lnTo>
                  <a:pt x="159" y="6"/>
                </a:lnTo>
                <a:lnTo>
                  <a:pt x="148" y="2"/>
                </a:lnTo>
                <a:lnTo>
                  <a:pt x="136" y="0"/>
                </a:lnTo>
                <a:lnTo>
                  <a:pt x="123" y="0"/>
                </a:lnTo>
                <a:lnTo>
                  <a:pt x="109" y="0"/>
                </a:lnTo>
                <a:lnTo>
                  <a:pt x="98" y="2"/>
                </a:lnTo>
                <a:lnTo>
                  <a:pt x="86" y="6"/>
                </a:lnTo>
                <a:lnTo>
                  <a:pt x="75" y="10"/>
                </a:lnTo>
                <a:lnTo>
                  <a:pt x="63" y="14"/>
                </a:lnTo>
                <a:lnTo>
                  <a:pt x="54" y="21"/>
                </a:lnTo>
                <a:lnTo>
                  <a:pt x="44" y="27"/>
                </a:lnTo>
                <a:lnTo>
                  <a:pt x="36" y="35"/>
                </a:lnTo>
                <a:lnTo>
                  <a:pt x="29" y="44"/>
                </a:lnTo>
                <a:lnTo>
                  <a:pt x="21" y="54"/>
                </a:lnTo>
                <a:lnTo>
                  <a:pt x="15" y="64"/>
                </a:lnTo>
                <a:lnTo>
                  <a:pt x="10" y="73"/>
                </a:lnTo>
                <a:lnTo>
                  <a:pt x="6" y="85"/>
                </a:lnTo>
                <a:lnTo>
                  <a:pt x="4" y="96"/>
                </a:lnTo>
                <a:lnTo>
                  <a:pt x="2" y="110"/>
                </a:lnTo>
                <a:lnTo>
                  <a:pt x="0" y="121"/>
                </a:lnTo>
                <a:lnTo>
                  <a:pt x="2" y="135"/>
                </a:lnTo>
                <a:lnTo>
                  <a:pt x="4" y="146"/>
                </a:lnTo>
                <a:lnTo>
                  <a:pt x="6" y="158"/>
                </a:lnTo>
                <a:lnTo>
                  <a:pt x="10" y="169"/>
                </a:lnTo>
                <a:lnTo>
                  <a:pt x="15" y="181"/>
                </a:lnTo>
                <a:lnTo>
                  <a:pt x="21" y="190"/>
                </a:lnTo>
                <a:lnTo>
                  <a:pt x="29" y="200"/>
                </a:lnTo>
                <a:lnTo>
                  <a:pt x="36" y="208"/>
                </a:lnTo>
                <a:lnTo>
                  <a:pt x="44" y="217"/>
                </a:lnTo>
                <a:lnTo>
                  <a:pt x="54" y="223"/>
                </a:lnTo>
                <a:lnTo>
                  <a:pt x="63" y="229"/>
                </a:lnTo>
                <a:lnTo>
                  <a:pt x="75" y="234"/>
                </a:lnTo>
                <a:lnTo>
                  <a:pt x="86" y="238"/>
                </a:lnTo>
                <a:lnTo>
                  <a:pt x="98" y="242"/>
                </a:lnTo>
                <a:lnTo>
                  <a:pt x="109" y="244"/>
                </a:lnTo>
                <a:lnTo>
                  <a:pt x="123" y="244"/>
                </a:lnTo>
                <a:lnTo>
                  <a:pt x="136" y="244"/>
                </a:lnTo>
                <a:lnTo>
                  <a:pt x="148" y="242"/>
                </a:lnTo>
                <a:lnTo>
                  <a:pt x="159" y="238"/>
                </a:lnTo>
                <a:lnTo>
                  <a:pt x="171" y="234"/>
                </a:lnTo>
                <a:lnTo>
                  <a:pt x="182" y="229"/>
                </a:lnTo>
                <a:lnTo>
                  <a:pt x="192" y="223"/>
                </a:lnTo>
                <a:lnTo>
                  <a:pt x="201" y="217"/>
                </a:lnTo>
                <a:lnTo>
                  <a:pt x="209" y="208"/>
                </a:lnTo>
                <a:lnTo>
                  <a:pt x="217" y="200"/>
                </a:lnTo>
                <a:lnTo>
                  <a:pt x="224" y="190"/>
                </a:lnTo>
                <a:lnTo>
                  <a:pt x="230" y="181"/>
                </a:lnTo>
                <a:lnTo>
                  <a:pt x="236" y="169"/>
                </a:lnTo>
                <a:lnTo>
                  <a:pt x="240" y="158"/>
                </a:lnTo>
                <a:lnTo>
                  <a:pt x="242" y="146"/>
                </a:lnTo>
                <a:lnTo>
                  <a:pt x="244" y="135"/>
                </a:lnTo>
                <a:lnTo>
                  <a:pt x="244" y="121"/>
                </a:lnTo>
              </a:path>
            </a:pathLst>
          </a:custGeom>
          <a:noFill/>
          <a:ln w="3175">
            <a:noFill/>
            <a:prstDash val="solid"/>
            <a:round/>
            <a:headEnd/>
            <a:tailEnd/>
          </a:ln>
        </p:spPr>
        <p:txBody>
          <a:bodyPr/>
          <a:lstStyle/>
          <a:p>
            <a:endParaRPr lang="en-US"/>
          </a:p>
        </p:txBody>
      </p:sp>
      <p:sp>
        <p:nvSpPr>
          <p:cNvPr id="599077" name="Freeform 37"/>
          <p:cNvSpPr>
            <a:spLocks/>
          </p:cNvSpPr>
          <p:nvPr/>
        </p:nvSpPr>
        <p:spPr bwMode="auto">
          <a:xfrm>
            <a:off x="1576388" y="3962400"/>
            <a:ext cx="368300" cy="361950"/>
          </a:xfrm>
          <a:custGeom>
            <a:avLst/>
            <a:gdLst/>
            <a:ahLst/>
            <a:cxnLst>
              <a:cxn ang="0">
                <a:pos x="244" y="109"/>
              </a:cxn>
              <a:cxn ang="0">
                <a:pos x="238" y="86"/>
              </a:cxn>
              <a:cxn ang="0">
                <a:pos x="231" y="63"/>
              </a:cxn>
              <a:cxn ang="0">
                <a:pos x="217" y="44"/>
              </a:cxn>
              <a:cxn ang="0">
                <a:pos x="200" y="29"/>
              </a:cxn>
              <a:cxn ang="0">
                <a:pos x="181" y="15"/>
              </a:cxn>
              <a:cxn ang="0">
                <a:pos x="160" y="6"/>
              </a:cxn>
              <a:cxn ang="0">
                <a:pos x="135" y="2"/>
              </a:cxn>
              <a:cxn ang="0">
                <a:pos x="110" y="2"/>
              </a:cxn>
              <a:cxn ang="0">
                <a:pos x="87" y="6"/>
              </a:cxn>
              <a:cxn ang="0">
                <a:pos x="64" y="15"/>
              </a:cxn>
              <a:cxn ang="0">
                <a:pos x="45" y="29"/>
              </a:cxn>
              <a:cxn ang="0">
                <a:pos x="29" y="44"/>
              </a:cxn>
              <a:cxn ang="0">
                <a:pos x="16" y="63"/>
              </a:cxn>
              <a:cxn ang="0">
                <a:pos x="6" y="86"/>
              </a:cxn>
              <a:cxn ang="0">
                <a:pos x="2" y="109"/>
              </a:cxn>
              <a:cxn ang="0">
                <a:pos x="2" y="134"/>
              </a:cxn>
              <a:cxn ang="0">
                <a:pos x="6" y="159"/>
              </a:cxn>
              <a:cxn ang="0">
                <a:pos x="16" y="180"/>
              </a:cxn>
              <a:cxn ang="0">
                <a:pos x="29" y="199"/>
              </a:cxn>
              <a:cxn ang="0">
                <a:pos x="45" y="217"/>
              </a:cxn>
              <a:cxn ang="0">
                <a:pos x="64" y="230"/>
              </a:cxn>
              <a:cxn ang="0">
                <a:pos x="87" y="238"/>
              </a:cxn>
              <a:cxn ang="0">
                <a:pos x="110" y="244"/>
              </a:cxn>
              <a:cxn ang="0">
                <a:pos x="135" y="244"/>
              </a:cxn>
              <a:cxn ang="0">
                <a:pos x="160" y="238"/>
              </a:cxn>
              <a:cxn ang="0">
                <a:pos x="181" y="230"/>
              </a:cxn>
              <a:cxn ang="0">
                <a:pos x="200" y="217"/>
              </a:cxn>
              <a:cxn ang="0">
                <a:pos x="217" y="199"/>
              </a:cxn>
              <a:cxn ang="0">
                <a:pos x="231" y="180"/>
              </a:cxn>
              <a:cxn ang="0">
                <a:pos x="238" y="159"/>
              </a:cxn>
              <a:cxn ang="0">
                <a:pos x="244" y="134"/>
              </a:cxn>
            </a:cxnLst>
            <a:rect l="0" t="0" r="r" b="b"/>
            <a:pathLst>
              <a:path w="244" h="244">
                <a:moveTo>
                  <a:pt x="244" y="123"/>
                </a:moveTo>
                <a:lnTo>
                  <a:pt x="244" y="109"/>
                </a:lnTo>
                <a:lnTo>
                  <a:pt x="242" y="98"/>
                </a:lnTo>
                <a:lnTo>
                  <a:pt x="238" y="86"/>
                </a:lnTo>
                <a:lnTo>
                  <a:pt x="234" y="75"/>
                </a:lnTo>
                <a:lnTo>
                  <a:pt x="231" y="63"/>
                </a:lnTo>
                <a:lnTo>
                  <a:pt x="225" y="54"/>
                </a:lnTo>
                <a:lnTo>
                  <a:pt x="217" y="44"/>
                </a:lnTo>
                <a:lnTo>
                  <a:pt x="210" y="36"/>
                </a:lnTo>
                <a:lnTo>
                  <a:pt x="200" y="29"/>
                </a:lnTo>
                <a:lnTo>
                  <a:pt x="190" y="21"/>
                </a:lnTo>
                <a:lnTo>
                  <a:pt x="181" y="15"/>
                </a:lnTo>
                <a:lnTo>
                  <a:pt x="171" y="9"/>
                </a:lnTo>
                <a:lnTo>
                  <a:pt x="160" y="6"/>
                </a:lnTo>
                <a:lnTo>
                  <a:pt x="148" y="4"/>
                </a:lnTo>
                <a:lnTo>
                  <a:pt x="135" y="2"/>
                </a:lnTo>
                <a:lnTo>
                  <a:pt x="123" y="0"/>
                </a:lnTo>
                <a:lnTo>
                  <a:pt x="110" y="2"/>
                </a:lnTo>
                <a:lnTo>
                  <a:pt x="98" y="4"/>
                </a:lnTo>
                <a:lnTo>
                  <a:pt x="87" y="6"/>
                </a:lnTo>
                <a:lnTo>
                  <a:pt x="75" y="9"/>
                </a:lnTo>
                <a:lnTo>
                  <a:pt x="64" y="15"/>
                </a:lnTo>
                <a:lnTo>
                  <a:pt x="54" y="21"/>
                </a:lnTo>
                <a:lnTo>
                  <a:pt x="45" y="29"/>
                </a:lnTo>
                <a:lnTo>
                  <a:pt x="37" y="36"/>
                </a:lnTo>
                <a:lnTo>
                  <a:pt x="29" y="44"/>
                </a:lnTo>
                <a:lnTo>
                  <a:pt x="22" y="54"/>
                </a:lnTo>
                <a:lnTo>
                  <a:pt x="16" y="63"/>
                </a:lnTo>
                <a:lnTo>
                  <a:pt x="10" y="75"/>
                </a:lnTo>
                <a:lnTo>
                  <a:pt x="6" y="86"/>
                </a:lnTo>
                <a:lnTo>
                  <a:pt x="2" y="98"/>
                </a:lnTo>
                <a:lnTo>
                  <a:pt x="2" y="109"/>
                </a:lnTo>
                <a:lnTo>
                  <a:pt x="0" y="123"/>
                </a:lnTo>
                <a:lnTo>
                  <a:pt x="2" y="134"/>
                </a:lnTo>
                <a:lnTo>
                  <a:pt x="2" y="148"/>
                </a:lnTo>
                <a:lnTo>
                  <a:pt x="6" y="159"/>
                </a:lnTo>
                <a:lnTo>
                  <a:pt x="10" y="171"/>
                </a:lnTo>
                <a:lnTo>
                  <a:pt x="16" y="180"/>
                </a:lnTo>
                <a:lnTo>
                  <a:pt x="22" y="192"/>
                </a:lnTo>
                <a:lnTo>
                  <a:pt x="29" y="199"/>
                </a:lnTo>
                <a:lnTo>
                  <a:pt x="37" y="209"/>
                </a:lnTo>
                <a:lnTo>
                  <a:pt x="45" y="217"/>
                </a:lnTo>
                <a:lnTo>
                  <a:pt x="54" y="224"/>
                </a:lnTo>
                <a:lnTo>
                  <a:pt x="64" y="230"/>
                </a:lnTo>
                <a:lnTo>
                  <a:pt x="75" y="234"/>
                </a:lnTo>
                <a:lnTo>
                  <a:pt x="87" y="238"/>
                </a:lnTo>
                <a:lnTo>
                  <a:pt x="98" y="242"/>
                </a:lnTo>
                <a:lnTo>
                  <a:pt x="110" y="244"/>
                </a:lnTo>
                <a:lnTo>
                  <a:pt x="123" y="244"/>
                </a:lnTo>
                <a:lnTo>
                  <a:pt x="135" y="244"/>
                </a:lnTo>
                <a:lnTo>
                  <a:pt x="148" y="242"/>
                </a:lnTo>
                <a:lnTo>
                  <a:pt x="160" y="238"/>
                </a:lnTo>
                <a:lnTo>
                  <a:pt x="171" y="234"/>
                </a:lnTo>
                <a:lnTo>
                  <a:pt x="181" y="230"/>
                </a:lnTo>
                <a:lnTo>
                  <a:pt x="190" y="224"/>
                </a:lnTo>
                <a:lnTo>
                  <a:pt x="200" y="217"/>
                </a:lnTo>
                <a:lnTo>
                  <a:pt x="210" y="209"/>
                </a:lnTo>
                <a:lnTo>
                  <a:pt x="217" y="199"/>
                </a:lnTo>
                <a:lnTo>
                  <a:pt x="225" y="192"/>
                </a:lnTo>
                <a:lnTo>
                  <a:pt x="231" y="180"/>
                </a:lnTo>
                <a:lnTo>
                  <a:pt x="234" y="171"/>
                </a:lnTo>
                <a:lnTo>
                  <a:pt x="238" y="159"/>
                </a:lnTo>
                <a:lnTo>
                  <a:pt x="242" y="148"/>
                </a:lnTo>
                <a:lnTo>
                  <a:pt x="244" y="134"/>
                </a:lnTo>
                <a:lnTo>
                  <a:pt x="244" y="123"/>
                </a:lnTo>
              </a:path>
            </a:pathLst>
          </a:custGeom>
          <a:noFill/>
          <a:ln w="3175">
            <a:noFill/>
            <a:prstDash val="solid"/>
            <a:round/>
            <a:headEnd/>
            <a:tailEnd/>
          </a:ln>
        </p:spPr>
        <p:txBody>
          <a:bodyPr/>
          <a:lstStyle/>
          <a:p>
            <a:endParaRPr lang="en-US"/>
          </a:p>
        </p:txBody>
      </p:sp>
      <p:sp>
        <p:nvSpPr>
          <p:cNvPr id="599078" name="Freeform 38"/>
          <p:cNvSpPr>
            <a:spLocks/>
          </p:cNvSpPr>
          <p:nvPr/>
        </p:nvSpPr>
        <p:spPr bwMode="auto">
          <a:xfrm>
            <a:off x="923925" y="4492625"/>
            <a:ext cx="366713" cy="361950"/>
          </a:xfrm>
          <a:custGeom>
            <a:avLst/>
            <a:gdLst/>
            <a:ahLst/>
            <a:cxnLst>
              <a:cxn ang="0">
                <a:pos x="243" y="109"/>
              </a:cxn>
              <a:cxn ang="0">
                <a:pos x="238" y="86"/>
              </a:cxn>
              <a:cxn ang="0">
                <a:pos x="230" y="63"/>
              </a:cxn>
              <a:cxn ang="0">
                <a:pos x="217" y="44"/>
              </a:cxn>
              <a:cxn ang="0">
                <a:pos x="199" y="27"/>
              </a:cxn>
              <a:cxn ang="0">
                <a:pos x="180" y="15"/>
              </a:cxn>
              <a:cxn ang="0">
                <a:pos x="159" y="6"/>
              </a:cxn>
              <a:cxn ang="0">
                <a:pos x="134" y="0"/>
              </a:cxn>
              <a:cxn ang="0">
                <a:pos x="109" y="0"/>
              </a:cxn>
              <a:cxn ang="0">
                <a:pos x="84" y="6"/>
              </a:cxn>
              <a:cxn ang="0">
                <a:pos x="63" y="15"/>
              </a:cxn>
              <a:cxn ang="0">
                <a:pos x="44" y="27"/>
              </a:cxn>
              <a:cxn ang="0">
                <a:pos x="27" y="44"/>
              </a:cxn>
              <a:cxn ang="0">
                <a:pos x="15" y="63"/>
              </a:cxn>
              <a:cxn ang="0">
                <a:pos x="6" y="86"/>
              </a:cxn>
              <a:cxn ang="0">
                <a:pos x="0" y="109"/>
              </a:cxn>
              <a:cxn ang="0">
                <a:pos x="0" y="134"/>
              </a:cxn>
              <a:cxn ang="0">
                <a:pos x="6" y="159"/>
              </a:cxn>
              <a:cxn ang="0">
                <a:pos x="15" y="180"/>
              </a:cxn>
              <a:cxn ang="0">
                <a:pos x="27" y="199"/>
              </a:cxn>
              <a:cxn ang="0">
                <a:pos x="44" y="217"/>
              </a:cxn>
              <a:cxn ang="0">
                <a:pos x="63" y="230"/>
              </a:cxn>
              <a:cxn ang="0">
                <a:pos x="84" y="238"/>
              </a:cxn>
              <a:cxn ang="0">
                <a:pos x="109" y="244"/>
              </a:cxn>
              <a:cxn ang="0">
                <a:pos x="134" y="244"/>
              </a:cxn>
              <a:cxn ang="0">
                <a:pos x="159" y="238"/>
              </a:cxn>
              <a:cxn ang="0">
                <a:pos x="180" y="230"/>
              </a:cxn>
              <a:cxn ang="0">
                <a:pos x="199" y="217"/>
              </a:cxn>
              <a:cxn ang="0">
                <a:pos x="217" y="199"/>
              </a:cxn>
              <a:cxn ang="0">
                <a:pos x="230" y="180"/>
              </a:cxn>
              <a:cxn ang="0">
                <a:pos x="238" y="159"/>
              </a:cxn>
              <a:cxn ang="0">
                <a:pos x="243" y="134"/>
              </a:cxn>
            </a:cxnLst>
            <a:rect l="0" t="0" r="r" b="b"/>
            <a:pathLst>
              <a:path w="243" h="244">
                <a:moveTo>
                  <a:pt x="243" y="123"/>
                </a:moveTo>
                <a:lnTo>
                  <a:pt x="243" y="109"/>
                </a:lnTo>
                <a:lnTo>
                  <a:pt x="242" y="98"/>
                </a:lnTo>
                <a:lnTo>
                  <a:pt x="238" y="86"/>
                </a:lnTo>
                <a:lnTo>
                  <a:pt x="234" y="75"/>
                </a:lnTo>
                <a:lnTo>
                  <a:pt x="230" y="63"/>
                </a:lnTo>
                <a:lnTo>
                  <a:pt x="222" y="54"/>
                </a:lnTo>
                <a:lnTo>
                  <a:pt x="217" y="44"/>
                </a:lnTo>
                <a:lnTo>
                  <a:pt x="209" y="34"/>
                </a:lnTo>
                <a:lnTo>
                  <a:pt x="199" y="27"/>
                </a:lnTo>
                <a:lnTo>
                  <a:pt x="190" y="21"/>
                </a:lnTo>
                <a:lnTo>
                  <a:pt x="180" y="15"/>
                </a:lnTo>
                <a:lnTo>
                  <a:pt x="171" y="9"/>
                </a:lnTo>
                <a:lnTo>
                  <a:pt x="159" y="6"/>
                </a:lnTo>
                <a:lnTo>
                  <a:pt x="148" y="2"/>
                </a:lnTo>
                <a:lnTo>
                  <a:pt x="134" y="0"/>
                </a:lnTo>
                <a:lnTo>
                  <a:pt x="123" y="0"/>
                </a:lnTo>
                <a:lnTo>
                  <a:pt x="109" y="0"/>
                </a:lnTo>
                <a:lnTo>
                  <a:pt x="98" y="2"/>
                </a:lnTo>
                <a:lnTo>
                  <a:pt x="84" y="6"/>
                </a:lnTo>
                <a:lnTo>
                  <a:pt x="75" y="9"/>
                </a:lnTo>
                <a:lnTo>
                  <a:pt x="63" y="15"/>
                </a:lnTo>
                <a:lnTo>
                  <a:pt x="54" y="21"/>
                </a:lnTo>
                <a:lnTo>
                  <a:pt x="44" y="27"/>
                </a:lnTo>
                <a:lnTo>
                  <a:pt x="34" y="34"/>
                </a:lnTo>
                <a:lnTo>
                  <a:pt x="27" y="44"/>
                </a:lnTo>
                <a:lnTo>
                  <a:pt x="21" y="54"/>
                </a:lnTo>
                <a:lnTo>
                  <a:pt x="15" y="63"/>
                </a:lnTo>
                <a:lnTo>
                  <a:pt x="9" y="75"/>
                </a:lnTo>
                <a:lnTo>
                  <a:pt x="6" y="86"/>
                </a:lnTo>
                <a:lnTo>
                  <a:pt x="2" y="98"/>
                </a:lnTo>
                <a:lnTo>
                  <a:pt x="0" y="109"/>
                </a:lnTo>
                <a:lnTo>
                  <a:pt x="0" y="123"/>
                </a:lnTo>
                <a:lnTo>
                  <a:pt x="0" y="134"/>
                </a:lnTo>
                <a:lnTo>
                  <a:pt x="2" y="148"/>
                </a:lnTo>
                <a:lnTo>
                  <a:pt x="6" y="159"/>
                </a:lnTo>
                <a:lnTo>
                  <a:pt x="9" y="171"/>
                </a:lnTo>
                <a:lnTo>
                  <a:pt x="15" y="180"/>
                </a:lnTo>
                <a:lnTo>
                  <a:pt x="21" y="190"/>
                </a:lnTo>
                <a:lnTo>
                  <a:pt x="27" y="199"/>
                </a:lnTo>
                <a:lnTo>
                  <a:pt x="34" y="209"/>
                </a:lnTo>
                <a:lnTo>
                  <a:pt x="44" y="217"/>
                </a:lnTo>
                <a:lnTo>
                  <a:pt x="54" y="222"/>
                </a:lnTo>
                <a:lnTo>
                  <a:pt x="63" y="230"/>
                </a:lnTo>
                <a:lnTo>
                  <a:pt x="75" y="234"/>
                </a:lnTo>
                <a:lnTo>
                  <a:pt x="84" y="238"/>
                </a:lnTo>
                <a:lnTo>
                  <a:pt x="98" y="242"/>
                </a:lnTo>
                <a:lnTo>
                  <a:pt x="109" y="244"/>
                </a:lnTo>
                <a:lnTo>
                  <a:pt x="123" y="244"/>
                </a:lnTo>
                <a:lnTo>
                  <a:pt x="134" y="244"/>
                </a:lnTo>
                <a:lnTo>
                  <a:pt x="148" y="242"/>
                </a:lnTo>
                <a:lnTo>
                  <a:pt x="159" y="238"/>
                </a:lnTo>
                <a:lnTo>
                  <a:pt x="171" y="234"/>
                </a:lnTo>
                <a:lnTo>
                  <a:pt x="180" y="230"/>
                </a:lnTo>
                <a:lnTo>
                  <a:pt x="190" y="222"/>
                </a:lnTo>
                <a:lnTo>
                  <a:pt x="199" y="217"/>
                </a:lnTo>
                <a:lnTo>
                  <a:pt x="209" y="209"/>
                </a:lnTo>
                <a:lnTo>
                  <a:pt x="217" y="199"/>
                </a:lnTo>
                <a:lnTo>
                  <a:pt x="222" y="190"/>
                </a:lnTo>
                <a:lnTo>
                  <a:pt x="230" y="180"/>
                </a:lnTo>
                <a:lnTo>
                  <a:pt x="234" y="171"/>
                </a:lnTo>
                <a:lnTo>
                  <a:pt x="238" y="159"/>
                </a:lnTo>
                <a:lnTo>
                  <a:pt x="242" y="148"/>
                </a:lnTo>
                <a:lnTo>
                  <a:pt x="243" y="134"/>
                </a:lnTo>
                <a:lnTo>
                  <a:pt x="243" y="123"/>
                </a:lnTo>
              </a:path>
            </a:pathLst>
          </a:custGeom>
          <a:noFill/>
          <a:ln w="3175">
            <a:noFill/>
            <a:prstDash val="solid"/>
            <a:round/>
            <a:headEnd/>
            <a:tailEnd/>
          </a:ln>
        </p:spPr>
        <p:txBody>
          <a:bodyPr/>
          <a:lstStyle/>
          <a:p>
            <a:endParaRPr lang="en-US"/>
          </a:p>
        </p:txBody>
      </p:sp>
      <p:sp>
        <p:nvSpPr>
          <p:cNvPr id="599079" name="Freeform 39"/>
          <p:cNvSpPr>
            <a:spLocks/>
          </p:cNvSpPr>
          <p:nvPr/>
        </p:nvSpPr>
        <p:spPr bwMode="auto">
          <a:xfrm rot="-785251">
            <a:off x="6400800" y="3352800"/>
            <a:ext cx="228600" cy="296863"/>
          </a:xfrm>
          <a:custGeom>
            <a:avLst/>
            <a:gdLst/>
            <a:ahLst/>
            <a:cxnLst>
              <a:cxn ang="0">
                <a:pos x="0" y="46"/>
              </a:cxn>
              <a:cxn ang="0">
                <a:pos x="109" y="150"/>
              </a:cxn>
              <a:cxn ang="0">
                <a:pos x="74" y="0"/>
              </a:cxn>
              <a:cxn ang="0">
                <a:pos x="0" y="46"/>
              </a:cxn>
            </a:cxnLst>
            <a:rect l="0" t="0" r="r" b="b"/>
            <a:pathLst>
              <a:path w="109" h="150">
                <a:moveTo>
                  <a:pt x="0" y="46"/>
                </a:moveTo>
                <a:lnTo>
                  <a:pt x="109" y="150"/>
                </a:lnTo>
                <a:lnTo>
                  <a:pt x="74" y="0"/>
                </a:lnTo>
                <a:lnTo>
                  <a:pt x="0" y="46"/>
                </a:lnTo>
                <a:close/>
              </a:path>
            </a:pathLst>
          </a:custGeom>
          <a:solidFill>
            <a:srgbClr val="FFFFFF"/>
          </a:solidFill>
          <a:ln w="9525">
            <a:noFill/>
            <a:round/>
            <a:headEnd/>
            <a:tailEnd/>
          </a:ln>
        </p:spPr>
        <p:txBody>
          <a:bodyPr/>
          <a:lstStyle/>
          <a:p>
            <a:endParaRPr lang="en-US"/>
          </a:p>
        </p:txBody>
      </p:sp>
      <p:sp>
        <p:nvSpPr>
          <p:cNvPr id="599080" name="Freeform 40"/>
          <p:cNvSpPr>
            <a:spLocks/>
          </p:cNvSpPr>
          <p:nvPr/>
        </p:nvSpPr>
        <p:spPr bwMode="auto">
          <a:xfrm>
            <a:off x="5638800" y="2819400"/>
            <a:ext cx="838200" cy="609600"/>
          </a:xfrm>
          <a:custGeom>
            <a:avLst/>
            <a:gdLst/>
            <a:ahLst/>
            <a:cxnLst>
              <a:cxn ang="0">
                <a:pos x="441" y="706"/>
              </a:cxn>
              <a:cxn ang="0">
                <a:pos x="11" y="0"/>
              </a:cxn>
              <a:cxn ang="0">
                <a:pos x="0" y="6"/>
              </a:cxn>
              <a:cxn ang="0">
                <a:pos x="431" y="714"/>
              </a:cxn>
              <a:cxn ang="0">
                <a:pos x="441" y="706"/>
              </a:cxn>
            </a:cxnLst>
            <a:rect l="0" t="0" r="r" b="b"/>
            <a:pathLst>
              <a:path w="441" h="714">
                <a:moveTo>
                  <a:pt x="441" y="706"/>
                </a:moveTo>
                <a:lnTo>
                  <a:pt x="11" y="0"/>
                </a:lnTo>
                <a:lnTo>
                  <a:pt x="0" y="6"/>
                </a:lnTo>
                <a:lnTo>
                  <a:pt x="431" y="714"/>
                </a:lnTo>
                <a:lnTo>
                  <a:pt x="441" y="706"/>
                </a:lnTo>
                <a:close/>
              </a:path>
            </a:pathLst>
          </a:custGeom>
          <a:solidFill>
            <a:schemeClr val="tx1"/>
          </a:solidFill>
          <a:ln w="9525">
            <a:solidFill>
              <a:schemeClr val="tx1"/>
            </a:solidFill>
            <a:round/>
            <a:headEnd/>
            <a:tailEnd/>
          </a:ln>
        </p:spPr>
        <p:txBody>
          <a:bodyPr/>
          <a:lstStyle/>
          <a:p>
            <a:endParaRPr lang="en-US"/>
          </a:p>
        </p:txBody>
      </p:sp>
      <p:sp>
        <p:nvSpPr>
          <p:cNvPr id="599081" name="Freeform 41"/>
          <p:cNvSpPr>
            <a:spLocks/>
          </p:cNvSpPr>
          <p:nvPr/>
        </p:nvSpPr>
        <p:spPr bwMode="auto">
          <a:xfrm>
            <a:off x="4600575" y="838200"/>
            <a:ext cx="1247775" cy="1255713"/>
          </a:xfrm>
          <a:custGeom>
            <a:avLst/>
            <a:gdLst/>
            <a:ahLst/>
            <a:cxnLst>
              <a:cxn ang="0">
                <a:pos x="0" y="11"/>
              </a:cxn>
              <a:cxn ang="0">
                <a:pos x="82" y="17"/>
              </a:cxn>
              <a:cxn ang="0">
                <a:pos x="163" y="28"/>
              </a:cxn>
              <a:cxn ang="0">
                <a:pos x="241" y="49"/>
              </a:cxn>
              <a:cxn ang="0">
                <a:pos x="316" y="76"/>
              </a:cxn>
              <a:cxn ang="0">
                <a:pos x="387" y="111"/>
              </a:cxn>
              <a:cxn ang="0">
                <a:pos x="454" y="151"/>
              </a:cxn>
              <a:cxn ang="0">
                <a:pos x="518" y="197"/>
              </a:cxn>
              <a:cxn ang="0">
                <a:pos x="575" y="251"/>
              </a:cxn>
              <a:cxn ang="0">
                <a:pos x="627" y="309"/>
              </a:cxn>
              <a:cxn ang="0">
                <a:pos x="675" y="372"/>
              </a:cxn>
              <a:cxn ang="0">
                <a:pos x="715" y="439"/>
              </a:cxn>
              <a:cxn ang="0">
                <a:pos x="750" y="510"/>
              </a:cxn>
              <a:cxn ang="0">
                <a:pos x="777" y="583"/>
              </a:cxn>
              <a:cxn ang="0">
                <a:pos x="798" y="662"/>
              </a:cxn>
              <a:cxn ang="0">
                <a:pos x="809" y="742"/>
              </a:cxn>
              <a:cxn ang="0">
                <a:pos x="813" y="825"/>
              </a:cxn>
              <a:cxn ang="0">
                <a:pos x="827" y="783"/>
              </a:cxn>
              <a:cxn ang="0">
                <a:pos x="817" y="700"/>
              </a:cxn>
              <a:cxn ang="0">
                <a:pos x="800" y="619"/>
              </a:cxn>
              <a:cxn ang="0">
                <a:pos x="777" y="541"/>
              </a:cxn>
              <a:cxn ang="0">
                <a:pos x="744" y="468"/>
              </a:cxn>
              <a:cxn ang="0">
                <a:pos x="708" y="397"/>
              </a:cxn>
              <a:cxn ang="0">
                <a:pos x="662" y="332"/>
              </a:cxn>
              <a:cxn ang="0">
                <a:pos x="612" y="270"/>
              </a:cxn>
              <a:cxn ang="0">
                <a:pos x="556" y="215"/>
              </a:cxn>
              <a:cxn ang="0">
                <a:pos x="495" y="163"/>
              </a:cxn>
              <a:cxn ang="0">
                <a:pos x="428" y="119"/>
              </a:cxn>
              <a:cxn ang="0">
                <a:pos x="358" y="80"/>
              </a:cxn>
              <a:cxn ang="0">
                <a:pos x="284" y="49"/>
              </a:cxn>
              <a:cxn ang="0">
                <a:pos x="207" y="25"/>
              </a:cxn>
              <a:cxn ang="0">
                <a:pos x="126" y="7"/>
              </a:cxn>
              <a:cxn ang="0">
                <a:pos x="42" y="0"/>
              </a:cxn>
              <a:cxn ang="0">
                <a:pos x="0" y="0"/>
              </a:cxn>
            </a:cxnLst>
            <a:rect l="0" t="0" r="r" b="b"/>
            <a:pathLst>
              <a:path w="827" h="825">
                <a:moveTo>
                  <a:pt x="0" y="11"/>
                </a:moveTo>
                <a:lnTo>
                  <a:pt x="0" y="11"/>
                </a:lnTo>
                <a:lnTo>
                  <a:pt x="42" y="13"/>
                </a:lnTo>
                <a:lnTo>
                  <a:pt x="82" y="17"/>
                </a:lnTo>
                <a:lnTo>
                  <a:pt x="124" y="21"/>
                </a:lnTo>
                <a:lnTo>
                  <a:pt x="163" y="28"/>
                </a:lnTo>
                <a:lnTo>
                  <a:pt x="203" y="38"/>
                </a:lnTo>
                <a:lnTo>
                  <a:pt x="241" y="49"/>
                </a:lnTo>
                <a:lnTo>
                  <a:pt x="280" y="61"/>
                </a:lnTo>
                <a:lnTo>
                  <a:pt x="316" y="76"/>
                </a:lnTo>
                <a:lnTo>
                  <a:pt x="353" y="92"/>
                </a:lnTo>
                <a:lnTo>
                  <a:pt x="387" y="111"/>
                </a:lnTo>
                <a:lnTo>
                  <a:pt x="422" y="130"/>
                </a:lnTo>
                <a:lnTo>
                  <a:pt x="454" y="151"/>
                </a:lnTo>
                <a:lnTo>
                  <a:pt x="487" y="174"/>
                </a:lnTo>
                <a:lnTo>
                  <a:pt x="518" y="197"/>
                </a:lnTo>
                <a:lnTo>
                  <a:pt x="547" y="224"/>
                </a:lnTo>
                <a:lnTo>
                  <a:pt x="575" y="251"/>
                </a:lnTo>
                <a:lnTo>
                  <a:pt x="602" y="280"/>
                </a:lnTo>
                <a:lnTo>
                  <a:pt x="627" y="309"/>
                </a:lnTo>
                <a:lnTo>
                  <a:pt x="652" y="339"/>
                </a:lnTo>
                <a:lnTo>
                  <a:pt x="675" y="372"/>
                </a:lnTo>
                <a:lnTo>
                  <a:pt x="696" y="405"/>
                </a:lnTo>
                <a:lnTo>
                  <a:pt x="715" y="439"/>
                </a:lnTo>
                <a:lnTo>
                  <a:pt x="733" y="474"/>
                </a:lnTo>
                <a:lnTo>
                  <a:pt x="750" y="510"/>
                </a:lnTo>
                <a:lnTo>
                  <a:pt x="763" y="547"/>
                </a:lnTo>
                <a:lnTo>
                  <a:pt x="777" y="583"/>
                </a:lnTo>
                <a:lnTo>
                  <a:pt x="788" y="623"/>
                </a:lnTo>
                <a:lnTo>
                  <a:pt x="798" y="662"/>
                </a:lnTo>
                <a:lnTo>
                  <a:pt x="804" y="702"/>
                </a:lnTo>
                <a:lnTo>
                  <a:pt x="809" y="742"/>
                </a:lnTo>
                <a:lnTo>
                  <a:pt x="813" y="784"/>
                </a:lnTo>
                <a:lnTo>
                  <a:pt x="813" y="825"/>
                </a:lnTo>
                <a:lnTo>
                  <a:pt x="827" y="825"/>
                </a:lnTo>
                <a:lnTo>
                  <a:pt x="827" y="783"/>
                </a:lnTo>
                <a:lnTo>
                  <a:pt x="823" y="740"/>
                </a:lnTo>
                <a:lnTo>
                  <a:pt x="817" y="700"/>
                </a:lnTo>
                <a:lnTo>
                  <a:pt x="809" y="660"/>
                </a:lnTo>
                <a:lnTo>
                  <a:pt x="800" y="619"/>
                </a:lnTo>
                <a:lnTo>
                  <a:pt x="790" y="579"/>
                </a:lnTo>
                <a:lnTo>
                  <a:pt x="777" y="541"/>
                </a:lnTo>
                <a:lnTo>
                  <a:pt x="761" y="504"/>
                </a:lnTo>
                <a:lnTo>
                  <a:pt x="744" y="468"/>
                </a:lnTo>
                <a:lnTo>
                  <a:pt x="727" y="431"/>
                </a:lnTo>
                <a:lnTo>
                  <a:pt x="708" y="397"/>
                </a:lnTo>
                <a:lnTo>
                  <a:pt x="685" y="364"/>
                </a:lnTo>
                <a:lnTo>
                  <a:pt x="662" y="332"/>
                </a:lnTo>
                <a:lnTo>
                  <a:pt x="637" y="301"/>
                </a:lnTo>
                <a:lnTo>
                  <a:pt x="612" y="270"/>
                </a:lnTo>
                <a:lnTo>
                  <a:pt x="585" y="241"/>
                </a:lnTo>
                <a:lnTo>
                  <a:pt x="556" y="215"/>
                </a:lnTo>
                <a:lnTo>
                  <a:pt x="525" y="188"/>
                </a:lnTo>
                <a:lnTo>
                  <a:pt x="495" y="163"/>
                </a:lnTo>
                <a:lnTo>
                  <a:pt x="462" y="140"/>
                </a:lnTo>
                <a:lnTo>
                  <a:pt x="428" y="119"/>
                </a:lnTo>
                <a:lnTo>
                  <a:pt x="393" y="99"/>
                </a:lnTo>
                <a:lnTo>
                  <a:pt x="358" y="80"/>
                </a:lnTo>
                <a:lnTo>
                  <a:pt x="322" y="63"/>
                </a:lnTo>
                <a:lnTo>
                  <a:pt x="284" y="49"/>
                </a:lnTo>
                <a:lnTo>
                  <a:pt x="245" y="36"/>
                </a:lnTo>
                <a:lnTo>
                  <a:pt x="207" y="25"/>
                </a:lnTo>
                <a:lnTo>
                  <a:pt x="167" y="15"/>
                </a:lnTo>
                <a:lnTo>
                  <a:pt x="126" y="7"/>
                </a:lnTo>
                <a:lnTo>
                  <a:pt x="84" y="3"/>
                </a:lnTo>
                <a:lnTo>
                  <a:pt x="42" y="0"/>
                </a:lnTo>
                <a:lnTo>
                  <a:pt x="0" y="0"/>
                </a:lnTo>
                <a:lnTo>
                  <a:pt x="0" y="0"/>
                </a:lnTo>
                <a:lnTo>
                  <a:pt x="0" y="11"/>
                </a:lnTo>
                <a:close/>
              </a:path>
            </a:pathLst>
          </a:custGeom>
          <a:solidFill>
            <a:schemeClr val="tx1"/>
          </a:solidFill>
          <a:ln w="9525">
            <a:solidFill>
              <a:schemeClr val="tx1"/>
            </a:solidFill>
            <a:round/>
            <a:headEnd/>
            <a:tailEnd/>
          </a:ln>
        </p:spPr>
        <p:txBody>
          <a:bodyPr/>
          <a:lstStyle/>
          <a:p>
            <a:endParaRPr lang="en-US"/>
          </a:p>
        </p:txBody>
      </p:sp>
      <p:sp>
        <p:nvSpPr>
          <p:cNvPr id="599082" name="Freeform 42"/>
          <p:cNvSpPr>
            <a:spLocks/>
          </p:cNvSpPr>
          <p:nvPr/>
        </p:nvSpPr>
        <p:spPr bwMode="auto">
          <a:xfrm>
            <a:off x="3352800" y="838200"/>
            <a:ext cx="1247775" cy="1255713"/>
          </a:xfrm>
          <a:custGeom>
            <a:avLst/>
            <a:gdLst/>
            <a:ahLst/>
            <a:cxnLst>
              <a:cxn ang="0">
                <a:pos x="13" y="825"/>
              </a:cxn>
              <a:cxn ang="0">
                <a:pos x="17" y="742"/>
              </a:cxn>
              <a:cxn ang="0">
                <a:pos x="31" y="662"/>
              </a:cxn>
              <a:cxn ang="0">
                <a:pos x="50" y="583"/>
              </a:cxn>
              <a:cxn ang="0">
                <a:pos x="78" y="510"/>
              </a:cxn>
              <a:cxn ang="0">
                <a:pos x="111" y="439"/>
              </a:cxn>
              <a:cxn ang="0">
                <a:pos x="153" y="372"/>
              </a:cxn>
              <a:cxn ang="0">
                <a:pos x="199" y="309"/>
              </a:cxn>
              <a:cxn ang="0">
                <a:pos x="253" y="251"/>
              </a:cxn>
              <a:cxn ang="0">
                <a:pos x="311" y="197"/>
              </a:cxn>
              <a:cxn ang="0">
                <a:pos x="372" y="151"/>
              </a:cxn>
              <a:cxn ang="0">
                <a:pos x="439" y="111"/>
              </a:cxn>
              <a:cxn ang="0">
                <a:pos x="510" y="76"/>
              </a:cxn>
              <a:cxn ang="0">
                <a:pos x="585" y="49"/>
              </a:cxn>
              <a:cxn ang="0">
                <a:pos x="664" y="28"/>
              </a:cxn>
              <a:cxn ang="0">
                <a:pos x="744" y="17"/>
              </a:cxn>
              <a:cxn ang="0">
                <a:pos x="827" y="11"/>
              </a:cxn>
              <a:cxn ang="0">
                <a:pos x="785" y="0"/>
              </a:cxn>
              <a:cxn ang="0">
                <a:pos x="702" y="7"/>
              </a:cxn>
              <a:cxn ang="0">
                <a:pos x="621" y="25"/>
              </a:cxn>
              <a:cxn ang="0">
                <a:pos x="543" y="49"/>
              </a:cxn>
              <a:cxn ang="0">
                <a:pos x="470" y="80"/>
              </a:cxn>
              <a:cxn ang="0">
                <a:pos x="399" y="119"/>
              </a:cxn>
              <a:cxn ang="0">
                <a:pos x="334" y="163"/>
              </a:cxn>
              <a:cxn ang="0">
                <a:pos x="272" y="215"/>
              </a:cxn>
              <a:cxn ang="0">
                <a:pos x="215" y="270"/>
              </a:cxn>
              <a:cxn ang="0">
                <a:pos x="165" y="332"/>
              </a:cxn>
              <a:cxn ang="0">
                <a:pos x="121" y="397"/>
              </a:cxn>
              <a:cxn ang="0">
                <a:pos x="82" y="468"/>
              </a:cxn>
              <a:cxn ang="0">
                <a:pos x="50" y="541"/>
              </a:cxn>
              <a:cxn ang="0">
                <a:pos x="27" y="619"/>
              </a:cxn>
              <a:cxn ang="0">
                <a:pos x="9" y="700"/>
              </a:cxn>
              <a:cxn ang="0">
                <a:pos x="2" y="783"/>
              </a:cxn>
              <a:cxn ang="0">
                <a:pos x="0" y="825"/>
              </a:cxn>
            </a:cxnLst>
            <a:rect l="0" t="0" r="r" b="b"/>
            <a:pathLst>
              <a:path w="827" h="825">
                <a:moveTo>
                  <a:pt x="13" y="825"/>
                </a:moveTo>
                <a:lnTo>
                  <a:pt x="13" y="825"/>
                </a:lnTo>
                <a:lnTo>
                  <a:pt x="15" y="784"/>
                </a:lnTo>
                <a:lnTo>
                  <a:pt x="17" y="742"/>
                </a:lnTo>
                <a:lnTo>
                  <a:pt x="23" y="702"/>
                </a:lnTo>
                <a:lnTo>
                  <a:pt x="31" y="662"/>
                </a:lnTo>
                <a:lnTo>
                  <a:pt x="38" y="623"/>
                </a:lnTo>
                <a:lnTo>
                  <a:pt x="50" y="583"/>
                </a:lnTo>
                <a:lnTo>
                  <a:pt x="63" y="547"/>
                </a:lnTo>
                <a:lnTo>
                  <a:pt x="78" y="510"/>
                </a:lnTo>
                <a:lnTo>
                  <a:pt x="94" y="474"/>
                </a:lnTo>
                <a:lnTo>
                  <a:pt x="111" y="439"/>
                </a:lnTo>
                <a:lnTo>
                  <a:pt x="132" y="405"/>
                </a:lnTo>
                <a:lnTo>
                  <a:pt x="153" y="372"/>
                </a:lnTo>
                <a:lnTo>
                  <a:pt x="176" y="339"/>
                </a:lnTo>
                <a:lnTo>
                  <a:pt x="199" y="309"/>
                </a:lnTo>
                <a:lnTo>
                  <a:pt x="226" y="280"/>
                </a:lnTo>
                <a:lnTo>
                  <a:pt x="253" y="251"/>
                </a:lnTo>
                <a:lnTo>
                  <a:pt x="280" y="224"/>
                </a:lnTo>
                <a:lnTo>
                  <a:pt x="311" y="197"/>
                </a:lnTo>
                <a:lnTo>
                  <a:pt x="341" y="174"/>
                </a:lnTo>
                <a:lnTo>
                  <a:pt x="372" y="151"/>
                </a:lnTo>
                <a:lnTo>
                  <a:pt x="407" y="130"/>
                </a:lnTo>
                <a:lnTo>
                  <a:pt x="439" y="111"/>
                </a:lnTo>
                <a:lnTo>
                  <a:pt x="476" y="92"/>
                </a:lnTo>
                <a:lnTo>
                  <a:pt x="510" y="76"/>
                </a:lnTo>
                <a:lnTo>
                  <a:pt x="549" y="61"/>
                </a:lnTo>
                <a:lnTo>
                  <a:pt x="585" y="49"/>
                </a:lnTo>
                <a:lnTo>
                  <a:pt x="623" y="38"/>
                </a:lnTo>
                <a:lnTo>
                  <a:pt x="664" y="28"/>
                </a:lnTo>
                <a:lnTo>
                  <a:pt x="704" y="21"/>
                </a:lnTo>
                <a:lnTo>
                  <a:pt x="744" y="17"/>
                </a:lnTo>
                <a:lnTo>
                  <a:pt x="785" y="13"/>
                </a:lnTo>
                <a:lnTo>
                  <a:pt x="827" y="11"/>
                </a:lnTo>
                <a:lnTo>
                  <a:pt x="827" y="0"/>
                </a:lnTo>
                <a:lnTo>
                  <a:pt x="785" y="0"/>
                </a:lnTo>
                <a:lnTo>
                  <a:pt x="742" y="3"/>
                </a:lnTo>
                <a:lnTo>
                  <a:pt x="702" y="7"/>
                </a:lnTo>
                <a:lnTo>
                  <a:pt x="662" y="15"/>
                </a:lnTo>
                <a:lnTo>
                  <a:pt x="621" y="25"/>
                </a:lnTo>
                <a:lnTo>
                  <a:pt x="581" y="36"/>
                </a:lnTo>
                <a:lnTo>
                  <a:pt x="543" y="49"/>
                </a:lnTo>
                <a:lnTo>
                  <a:pt x="506" y="63"/>
                </a:lnTo>
                <a:lnTo>
                  <a:pt x="470" y="80"/>
                </a:lnTo>
                <a:lnTo>
                  <a:pt x="433" y="99"/>
                </a:lnTo>
                <a:lnTo>
                  <a:pt x="399" y="119"/>
                </a:lnTo>
                <a:lnTo>
                  <a:pt x="366" y="140"/>
                </a:lnTo>
                <a:lnTo>
                  <a:pt x="334" y="163"/>
                </a:lnTo>
                <a:lnTo>
                  <a:pt x="301" y="188"/>
                </a:lnTo>
                <a:lnTo>
                  <a:pt x="272" y="215"/>
                </a:lnTo>
                <a:lnTo>
                  <a:pt x="243" y="241"/>
                </a:lnTo>
                <a:lnTo>
                  <a:pt x="215" y="270"/>
                </a:lnTo>
                <a:lnTo>
                  <a:pt x="190" y="301"/>
                </a:lnTo>
                <a:lnTo>
                  <a:pt x="165" y="332"/>
                </a:lnTo>
                <a:lnTo>
                  <a:pt x="142" y="364"/>
                </a:lnTo>
                <a:lnTo>
                  <a:pt x="121" y="397"/>
                </a:lnTo>
                <a:lnTo>
                  <a:pt x="100" y="431"/>
                </a:lnTo>
                <a:lnTo>
                  <a:pt x="82" y="468"/>
                </a:lnTo>
                <a:lnTo>
                  <a:pt x="65" y="504"/>
                </a:lnTo>
                <a:lnTo>
                  <a:pt x="50" y="541"/>
                </a:lnTo>
                <a:lnTo>
                  <a:pt x="38" y="579"/>
                </a:lnTo>
                <a:lnTo>
                  <a:pt x="27" y="619"/>
                </a:lnTo>
                <a:lnTo>
                  <a:pt x="17" y="660"/>
                </a:lnTo>
                <a:lnTo>
                  <a:pt x="9" y="700"/>
                </a:lnTo>
                <a:lnTo>
                  <a:pt x="4" y="740"/>
                </a:lnTo>
                <a:lnTo>
                  <a:pt x="2" y="783"/>
                </a:lnTo>
                <a:lnTo>
                  <a:pt x="0" y="825"/>
                </a:lnTo>
                <a:lnTo>
                  <a:pt x="0" y="825"/>
                </a:lnTo>
                <a:lnTo>
                  <a:pt x="13" y="825"/>
                </a:lnTo>
                <a:close/>
              </a:path>
            </a:pathLst>
          </a:custGeom>
          <a:solidFill>
            <a:schemeClr val="tx1"/>
          </a:solidFill>
          <a:ln w="9525">
            <a:solidFill>
              <a:schemeClr val="tx1"/>
            </a:solidFill>
            <a:round/>
            <a:headEnd/>
            <a:tailEnd/>
          </a:ln>
        </p:spPr>
        <p:txBody>
          <a:bodyPr/>
          <a:lstStyle/>
          <a:p>
            <a:endParaRPr lang="en-US"/>
          </a:p>
        </p:txBody>
      </p:sp>
      <p:sp>
        <p:nvSpPr>
          <p:cNvPr id="599083" name="Freeform 43"/>
          <p:cNvSpPr>
            <a:spLocks/>
          </p:cNvSpPr>
          <p:nvPr/>
        </p:nvSpPr>
        <p:spPr bwMode="auto">
          <a:xfrm>
            <a:off x="3352800" y="2093913"/>
            <a:ext cx="1247775" cy="1258887"/>
          </a:xfrm>
          <a:custGeom>
            <a:avLst/>
            <a:gdLst/>
            <a:ahLst/>
            <a:cxnLst>
              <a:cxn ang="0">
                <a:pos x="827" y="813"/>
              </a:cxn>
              <a:cxn ang="0">
                <a:pos x="744" y="810"/>
              </a:cxn>
              <a:cxn ang="0">
                <a:pos x="664" y="798"/>
              </a:cxn>
              <a:cxn ang="0">
                <a:pos x="585" y="777"/>
              </a:cxn>
              <a:cxn ang="0">
                <a:pos x="510" y="750"/>
              </a:cxn>
              <a:cxn ang="0">
                <a:pos x="439" y="716"/>
              </a:cxn>
              <a:cxn ang="0">
                <a:pos x="372" y="675"/>
              </a:cxn>
              <a:cxn ang="0">
                <a:pos x="311" y="627"/>
              </a:cxn>
              <a:cxn ang="0">
                <a:pos x="253" y="576"/>
              </a:cxn>
              <a:cxn ang="0">
                <a:pos x="199" y="518"/>
              </a:cxn>
              <a:cxn ang="0">
                <a:pos x="153" y="455"/>
              </a:cxn>
              <a:cxn ang="0">
                <a:pos x="111" y="387"/>
              </a:cxn>
              <a:cxn ang="0">
                <a:pos x="78" y="316"/>
              </a:cxn>
              <a:cxn ang="0">
                <a:pos x="50" y="242"/>
              </a:cxn>
              <a:cxn ang="0">
                <a:pos x="31" y="165"/>
              </a:cxn>
              <a:cxn ang="0">
                <a:pos x="17" y="84"/>
              </a:cxn>
              <a:cxn ang="0">
                <a:pos x="13" y="0"/>
              </a:cxn>
              <a:cxn ang="0">
                <a:pos x="2" y="42"/>
              </a:cxn>
              <a:cxn ang="0">
                <a:pos x="9" y="126"/>
              </a:cxn>
              <a:cxn ang="0">
                <a:pos x="27" y="207"/>
              </a:cxn>
              <a:cxn ang="0">
                <a:pos x="50" y="284"/>
              </a:cxn>
              <a:cxn ang="0">
                <a:pos x="82" y="359"/>
              </a:cxn>
              <a:cxn ang="0">
                <a:pos x="121" y="428"/>
              </a:cxn>
              <a:cxn ang="0">
                <a:pos x="165" y="495"/>
              </a:cxn>
              <a:cxn ang="0">
                <a:pos x="215" y="556"/>
              </a:cxn>
              <a:cxn ang="0">
                <a:pos x="272" y="612"/>
              </a:cxn>
              <a:cxn ang="0">
                <a:pos x="334" y="662"/>
              </a:cxn>
              <a:cxn ang="0">
                <a:pos x="399" y="708"/>
              </a:cxn>
              <a:cxn ang="0">
                <a:pos x="470" y="746"/>
              </a:cxn>
              <a:cxn ang="0">
                <a:pos x="543" y="777"/>
              </a:cxn>
              <a:cxn ang="0">
                <a:pos x="621" y="800"/>
              </a:cxn>
              <a:cxn ang="0">
                <a:pos x="702" y="817"/>
              </a:cxn>
              <a:cxn ang="0">
                <a:pos x="785" y="827"/>
              </a:cxn>
              <a:cxn ang="0">
                <a:pos x="827" y="827"/>
              </a:cxn>
            </a:cxnLst>
            <a:rect l="0" t="0" r="r" b="b"/>
            <a:pathLst>
              <a:path w="827" h="827">
                <a:moveTo>
                  <a:pt x="827" y="813"/>
                </a:moveTo>
                <a:lnTo>
                  <a:pt x="827" y="813"/>
                </a:lnTo>
                <a:lnTo>
                  <a:pt x="785" y="813"/>
                </a:lnTo>
                <a:lnTo>
                  <a:pt x="744" y="810"/>
                </a:lnTo>
                <a:lnTo>
                  <a:pt x="704" y="804"/>
                </a:lnTo>
                <a:lnTo>
                  <a:pt x="664" y="798"/>
                </a:lnTo>
                <a:lnTo>
                  <a:pt x="623" y="789"/>
                </a:lnTo>
                <a:lnTo>
                  <a:pt x="585" y="777"/>
                </a:lnTo>
                <a:lnTo>
                  <a:pt x="549" y="764"/>
                </a:lnTo>
                <a:lnTo>
                  <a:pt x="510" y="750"/>
                </a:lnTo>
                <a:lnTo>
                  <a:pt x="476" y="733"/>
                </a:lnTo>
                <a:lnTo>
                  <a:pt x="439" y="716"/>
                </a:lnTo>
                <a:lnTo>
                  <a:pt x="407" y="696"/>
                </a:lnTo>
                <a:lnTo>
                  <a:pt x="372" y="675"/>
                </a:lnTo>
                <a:lnTo>
                  <a:pt x="341" y="652"/>
                </a:lnTo>
                <a:lnTo>
                  <a:pt x="311" y="627"/>
                </a:lnTo>
                <a:lnTo>
                  <a:pt x="280" y="602"/>
                </a:lnTo>
                <a:lnTo>
                  <a:pt x="253" y="576"/>
                </a:lnTo>
                <a:lnTo>
                  <a:pt x="226" y="547"/>
                </a:lnTo>
                <a:lnTo>
                  <a:pt x="199" y="518"/>
                </a:lnTo>
                <a:lnTo>
                  <a:pt x="176" y="487"/>
                </a:lnTo>
                <a:lnTo>
                  <a:pt x="153" y="455"/>
                </a:lnTo>
                <a:lnTo>
                  <a:pt x="132" y="422"/>
                </a:lnTo>
                <a:lnTo>
                  <a:pt x="111" y="387"/>
                </a:lnTo>
                <a:lnTo>
                  <a:pt x="94" y="353"/>
                </a:lnTo>
                <a:lnTo>
                  <a:pt x="78" y="316"/>
                </a:lnTo>
                <a:lnTo>
                  <a:pt x="63" y="280"/>
                </a:lnTo>
                <a:lnTo>
                  <a:pt x="50" y="242"/>
                </a:lnTo>
                <a:lnTo>
                  <a:pt x="38" y="203"/>
                </a:lnTo>
                <a:lnTo>
                  <a:pt x="31" y="165"/>
                </a:lnTo>
                <a:lnTo>
                  <a:pt x="23" y="125"/>
                </a:lnTo>
                <a:lnTo>
                  <a:pt x="17" y="84"/>
                </a:lnTo>
                <a:lnTo>
                  <a:pt x="15" y="42"/>
                </a:lnTo>
                <a:lnTo>
                  <a:pt x="13" y="0"/>
                </a:lnTo>
                <a:lnTo>
                  <a:pt x="0" y="0"/>
                </a:lnTo>
                <a:lnTo>
                  <a:pt x="2" y="42"/>
                </a:lnTo>
                <a:lnTo>
                  <a:pt x="4" y="84"/>
                </a:lnTo>
                <a:lnTo>
                  <a:pt x="9" y="126"/>
                </a:lnTo>
                <a:lnTo>
                  <a:pt x="17" y="167"/>
                </a:lnTo>
                <a:lnTo>
                  <a:pt x="27" y="207"/>
                </a:lnTo>
                <a:lnTo>
                  <a:pt x="38" y="245"/>
                </a:lnTo>
                <a:lnTo>
                  <a:pt x="50" y="284"/>
                </a:lnTo>
                <a:lnTo>
                  <a:pt x="65" y="322"/>
                </a:lnTo>
                <a:lnTo>
                  <a:pt x="82" y="359"/>
                </a:lnTo>
                <a:lnTo>
                  <a:pt x="100" y="393"/>
                </a:lnTo>
                <a:lnTo>
                  <a:pt x="121" y="428"/>
                </a:lnTo>
                <a:lnTo>
                  <a:pt x="142" y="462"/>
                </a:lnTo>
                <a:lnTo>
                  <a:pt x="165" y="495"/>
                </a:lnTo>
                <a:lnTo>
                  <a:pt x="190" y="526"/>
                </a:lnTo>
                <a:lnTo>
                  <a:pt x="215" y="556"/>
                </a:lnTo>
                <a:lnTo>
                  <a:pt x="243" y="585"/>
                </a:lnTo>
                <a:lnTo>
                  <a:pt x="272" y="612"/>
                </a:lnTo>
                <a:lnTo>
                  <a:pt x="301" y="639"/>
                </a:lnTo>
                <a:lnTo>
                  <a:pt x="334" y="662"/>
                </a:lnTo>
                <a:lnTo>
                  <a:pt x="366" y="685"/>
                </a:lnTo>
                <a:lnTo>
                  <a:pt x="399" y="708"/>
                </a:lnTo>
                <a:lnTo>
                  <a:pt x="433" y="727"/>
                </a:lnTo>
                <a:lnTo>
                  <a:pt x="470" y="746"/>
                </a:lnTo>
                <a:lnTo>
                  <a:pt x="506" y="762"/>
                </a:lnTo>
                <a:lnTo>
                  <a:pt x="543" y="777"/>
                </a:lnTo>
                <a:lnTo>
                  <a:pt x="581" y="790"/>
                </a:lnTo>
                <a:lnTo>
                  <a:pt x="621" y="800"/>
                </a:lnTo>
                <a:lnTo>
                  <a:pt x="662" y="810"/>
                </a:lnTo>
                <a:lnTo>
                  <a:pt x="702" y="817"/>
                </a:lnTo>
                <a:lnTo>
                  <a:pt x="742" y="823"/>
                </a:lnTo>
                <a:lnTo>
                  <a:pt x="785" y="827"/>
                </a:lnTo>
                <a:lnTo>
                  <a:pt x="827" y="827"/>
                </a:lnTo>
                <a:lnTo>
                  <a:pt x="827" y="827"/>
                </a:lnTo>
                <a:lnTo>
                  <a:pt x="827" y="813"/>
                </a:lnTo>
                <a:close/>
              </a:path>
            </a:pathLst>
          </a:custGeom>
          <a:solidFill>
            <a:schemeClr val="tx1"/>
          </a:solidFill>
          <a:ln w="9525">
            <a:solidFill>
              <a:schemeClr val="tx1"/>
            </a:solidFill>
            <a:round/>
            <a:headEnd/>
            <a:tailEnd/>
          </a:ln>
        </p:spPr>
        <p:txBody>
          <a:bodyPr/>
          <a:lstStyle/>
          <a:p>
            <a:endParaRPr lang="en-US"/>
          </a:p>
        </p:txBody>
      </p:sp>
      <p:sp>
        <p:nvSpPr>
          <p:cNvPr id="599084" name="Freeform 44"/>
          <p:cNvSpPr>
            <a:spLocks/>
          </p:cNvSpPr>
          <p:nvPr/>
        </p:nvSpPr>
        <p:spPr bwMode="auto">
          <a:xfrm>
            <a:off x="4600575" y="2093913"/>
            <a:ext cx="1247775" cy="1258887"/>
          </a:xfrm>
          <a:custGeom>
            <a:avLst/>
            <a:gdLst/>
            <a:ahLst/>
            <a:cxnLst>
              <a:cxn ang="0">
                <a:pos x="813" y="0"/>
              </a:cxn>
              <a:cxn ang="0">
                <a:pos x="809" y="84"/>
              </a:cxn>
              <a:cxn ang="0">
                <a:pos x="798" y="165"/>
              </a:cxn>
              <a:cxn ang="0">
                <a:pos x="777" y="242"/>
              </a:cxn>
              <a:cxn ang="0">
                <a:pos x="750" y="316"/>
              </a:cxn>
              <a:cxn ang="0">
                <a:pos x="715" y="387"/>
              </a:cxn>
              <a:cxn ang="0">
                <a:pos x="675" y="455"/>
              </a:cxn>
              <a:cxn ang="0">
                <a:pos x="627" y="518"/>
              </a:cxn>
              <a:cxn ang="0">
                <a:pos x="575" y="576"/>
              </a:cxn>
              <a:cxn ang="0">
                <a:pos x="518" y="627"/>
              </a:cxn>
              <a:cxn ang="0">
                <a:pos x="454" y="675"/>
              </a:cxn>
              <a:cxn ang="0">
                <a:pos x="387" y="716"/>
              </a:cxn>
              <a:cxn ang="0">
                <a:pos x="316" y="750"/>
              </a:cxn>
              <a:cxn ang="0">
                <a:pos x="241" y="777"/>
              </a:cxn>
              <a:cxn ang="0">
                <a:pos x="163" y="798"/>
              </a:cxn>
              <a:cxn ang="0">
                <a:pos x="82" y="810"/>
              </a:cxn>
              <a:cxn ang="0">
                <a:pos x="0" y="813"/>
              </a:cxn>
              <a:cxn ang="0">
                <a:pos x="42" y="827"/>
              </a:cxn>
              <a:cxn ang="0">
                <a:pos x="126" y="817"/>
              </a:cxn>
              <a:cxn ang="0">
                <a:pos x="207" y="800"/>
              </a:cxn>
              <a:cxn ang="0">
                <a:pos x="284" y="777"/>
              </a:cxn>
              <a:cxn ang="0">
                <a:pos x="358" y="746"/>
              </a:cxn>
              <a:cxn ang="0">
                <a:pos x="428" y="708"/>
              </a:cxn>
              <a:cxn ang="0">
                <a:pos x="495" y="662"/>
              </a:cxn>
              <a:cxn ang="0">
                <a:pos x="556" y="612"/>
              </a:cxn>
              <a:cxn ang="0">
                <a:pos x="612" y="556"/>
              </a:cxn>
              <a:cxn ang="0">
                <a:pos x="662" y="495"/>
              </a:cxn>
              <a:cxn ang="0">
                <a:pos x="708" y="428"/>
              </a:cxn>
              <a:cxn ang="0">
                <a:pos x="744" y="359"/>
              </a:cxn>
              <a:cxn ang="0">
                <a:pos x="777" y="284"/>
              </a:cxn>
              <a:cxn ang="0">
                <a:pos x="800" y="207"/>
              </a:cxn>
              <a:cxn ang="0">
                <a:pos x="817" y="126"/>
              </a:cxn>
              <a:cxn ang="0">
                <a:pos x="827" y="42"/>
              </a:cxn>
              <a:cxn ang="0">
                <a:pos x="827" y="0"/>
              </a:cxn>
            </a:cxnLst>
            <a:rect l="0" t="0" r="r" b="b"/>
            <a:pathLst>
              <a:path w="827" h="827">
                <a:moveTo>
                  <a:pt x="813" y="0"/>
                </a:moveTo>
                <a:lnTo>
                  <a:pt x="813" y="0"/>
                </a:lnTo>
                <a:lnTo>
                  <a:pt x="813" y="42"/>
                </a:lnTo>
                <a:lnTo>
                  <a:pt x="809" y="84"/>
                </a:lnTo>
                <a:lnTo>
                  <a:pt x="804" y="125"/>
                </a:lnTo>
                <a:lnTo>
                  <a:pt x="798" y="165"/>
                </a:lnTo>
                <a:lnTo>
                  <a:pt x="788" y="203"/>
                </a:lnTo>
                <a:lnTo>
                  <a:pt x="777" y="242"/>
                </a:lnTo>
                <a:lnTo>
                  <a:pt x="763" y="280"/>
                </a:lnTo>
                <a:lnTo>
                  <a:pt x="750" y="316"/>
                </a:lnTo>
                <a:lnTo>
                  <a:pt x="733" y="353"/>
                </a:lnTo>
                <a:lnTo>
                  <a:pt x="715" y="387"/>
                </a:lnTo>
                <a:lnTo>
                  <a:pt x="696" y="422"/>
                </a:lnTo>
                <a:lnTo>
                  <a:pt x="675" y="455"/>
                </a:lnTo>
                <a:lnTo>
                  <a:pt x="652" y="487"/>
                </a:lnTo>
                <a:lnTo>
                  <a:pt x="627" y="518"/>
                </a:lnTo>
                <a:lnTo>
                  <a:pt x="602" y="547"/>
                </a:lnTo>
                <a:lnTo>
                  <a:pt x="575" y="576"/>
                </a:lnTo>
                <a:lnTo>
                  <a:pt x="547" y="602"/>
                </a:lnTo>
                <a:lnTo>
                  <a:pt x="518" y="627"/>
                </a:lnTo>
                <a:lnTo>
                  <a:pt x="487" y="652"/>
                </a:lnTo>
                <a:lnTo>
                  <a:pt x="454" y="675"/>
                </a:lnTo>
                <a:lnTo>
                  <a:pt x="422" y="696"/>
                </a:lnTo>
                <a:lnTo>
                  <a:pt x="387" y="716"/>
                </a:lnTo>
                <a:lnTo>
                  <a:pt x="353" y="733"/>
                </a:lnTo>
                <a:lnTo>
                  <a:pt x="316" y="750"/>
                </a:lnTo>
                <a:lnTo>
                  <a:pt x="280" y="764"/>
                </a:lnTo>
                <a:lnTo>
                  <a:pt x="241" y="777"/>
                </a:lnTo>
                <a:lnTo>
                  <a:pt x="203" y="789"/>
                </a:lnTo>
                <a:lnTo>
                  <a:pt x="163" y="798"/>
                </a:lnTo>
                <a:lnTo>
                  <a:pt x="124" y="804"/>
                </a:lnTo>
                <a:lnTo>
                  <a:pt x="82" y="810"/>
                </a:lnTo>
                <a:lnTo>
                  <a:pt x="42" y="813"/>
                </a:lnTo>
                <a:lnTo>
                  <a:pt x="0" y="813"/>
                </a:lnTo>
                <a:lnTo>
                  <a:pt x="0" y="827"/>
                </a:lnTo>
                <a:lnTo>
                  <a:pt x="42" y="827"/>
                </a:lnTo>
                <a:lnTo>
                  <a:pt x="84" y="823"/>
                </a:lnTo>
                <a:lnTo>
                  <a:pt x="126" y="817"/>
                </a:lnTo>
                <a:lnTo>
                  <a:pt x="167" y="810"/>
                </a:lnTo>
                <a:lnTo>
                  <a:pt x="207" y="800"/>
                </a:lnTo>
                <a:lnTo>
                  <a:pt x="245" y="790"/>
                </a:lnTo>
                <a:lnTo>
                  <a:pt x="284" y="777"/>
                </a:lnTo>
                <a:lnTo>
                  <a:pt x="322" y="762"/>
                </a:lnTo>
                <a:lnTo>
                  <a:pt x="358" y="746"/>
                </a:lnTo>
                <a:lnTo>
                  <a:pt x="393" y="727"/>
                </a:lnTo>
                <a:lnTo>
                  <a:pt x="428" y="708"/>
                </a:lnTo>
                <a:lnTo>
                  <a:pt x="462" y="685"/>
                </a:lnTo>
                <a:lnTo>
                  <a:pt x="495" y="662"/>
                </a:lnTo>
                <a:lnTo>
                  <a:pt x="525" y="639"/>
                </a:lnTo>
                <a:lnTo>
                  <a:pt x="556" y="612"/>
                </a:lnTo>
                <a:lnTo>
                  <a:pt x="585" y="585"/>
                </a:lnTo>
                <a:lnTo>
                  <a:pt x="612" y="556"/>
                </a:lnTo>
                <a:lnTo>
                  <a:pt x="637" y="526"/>
                </a:lnTo>
                <a:lnTo>
                  <a:pt x="662" y="495"/>
                </a:lnTo>
                <a:lnTo>
                  <a:pt x="685" y="462"/>
                </a:lnTo>
                <a:lnTo>
                  <a:pt x="708" y="428"/>
                </a:lnTo>
                <a:lnTo>
                  <a:pt x="727" y="393"/>
                </a:lnTo>
                <a:lnTo>
                  <a:pt x="744" y="359"/>
                </a:lnTo>
                <a:lnTo>
                  <a:pt x="761" y="322"/>
                </a:lnTo>
                <a:lnTo>
                  <a:pt x="777" y="284"/>
                </a:lnTo>
                <a:lnTo>
                  <a:pt x="790" y="245"/>
                </a:lnTo>
                <a:lnTo>
                  <a:pt x="800" y="207"/>
                </a:lnTo>
                <a:lnTo>
                  <a:pt x="809" y="167"/>
                </a:lnTo>
                <a:lnTo>
                  <a:pt x="817" y="126"/>
                </a:lnTo>
                <a:lnTo>
                  <a:pt x="823" y="84"/>
                </a:lnTo>
                <a:lnTo>
                  <a:pt x="827" y="42"/>
                </a:lnTo>
                <a:lnTo>
                  <a:pt x="827" y="0"/>
                </a:lnTo>
                <a:lnTo>
                  <a:pt x="827" y="0"/>
                </a:lnTo>
                <a:lnTo>
                  <a:pt x="813" y="0"/>
                </a:lnTo>
                <a:close/>
              </a:path>
            </a:pathLst>
          </a:custGeom>
          <a:solidFill>
            <a:schemeClr val="tx1"/>
          </a:solidFill>
          <a:ln w="9525">
            <a:solidFill>
              <a:schemeClr val="tx1"/>
            </a:solidFill>
            <a:round/>
            <a:headEnd/>
            <a:tailEnd/>
          </a:ln>
        </p:spPr>
        <p:txBody>
          <a:bodyPr/>
          <a:lstStyle/>
          <a:p>
            <a:endParaRPr lang="en-US"/>
          </a:p>
        </p:txBody>
      </p:sp>
      <p:sp>
        <p:nvSpPr>
          <p:cNvPr id="599085" name="Freeform 45"/>
          <p:cNvSpPr>
            <a:spLocks/>
          </p:cNvSpPr>
          <p:nvPr/>
        </p:nvSpPr>
        <p:spPr bwMode="auto">
          <a:xfrm>
            <a:off x="4679950" y="1150938"/>
            <a:ext cx="368300" cy="371475"/>
          </a:xfrm>
          <a:custGeom>
            <a:avLst/>
            <a:gdLst/>
            <a:ahLst/>
            <a:cxnLst>
              <a:cxn ang="0">
                <a:pos x="244" y="109"/>
              </a:cxn>
              <a:cxn ang="0">
                <a:pos x="238" y="84"/>
              </a:cxn>
              <a:cxn ang="0">
                <a:pos x="229" y="63"/>
              </a:cxn>
              <a:cxn ang="0">
                <a:pos x="217" y="44"/>
              </a:cxn>
              <a:cxn ang="0">
                <a:pos x="200" y="27"/>
              </a:cxn>
              <a:cxn ang="0">
                <a:pos x="181" y="13"/>
              </a:cxn>
              <a:cxn ang="0">
                <a:pos x="160" y="6"/>
              </a:cxn>
              <a:cxn ang="0">
                <a:pos x="135" y="0"/>
              </a:cxn>
              <a:cxn ang="0">
                <a:pos x="110" y="0"/>
              </a:cxn>
              <a:cxn ang="0">
                <a:pos x="85" y="6"/>
              </a:cxn>
              <a:cxn ang="0">
                <a:pos x="64" y="13"/>
              </a:cxn>
              <a:cxn ang="0">
                <a:pos x="45" y="27"/>
              </a:cxn>
              <a:cxn ang="0">
                <a:pos x="27" y="44"/>
              </a:cxn>
              <a:cxn ang="0">
                <a:pos x="16" y="63"/>
              </a:cxn>
              <a:cxn ang="0">
                <a:pos x="6" y="84"/>
              </a:cxn>
              <a:cxn ang="0">
                <a:pos x="0" y="109"/>
              </a:cxn>
              <a:cxn ang="0">
                <a:pos x="0" y="134"/>
              </a:cxn>
              <a:cxn ang="0">
                <a:pos x="6" y="157"/>
              </a:cxn>
              <a:cxn ang="0">
                <a:pos x="16" y="180"/>
              </a:cxn>
              <a:cxn ang="0">
                <a:pos x="27" y="200"/>
              </a:cxn>
              <a:cxn ang="0">
                <a:pos x="45" y="215"/>
              </a:cxn>
              <a:cxn ang="0">
                <a:pos x="64" y="228"/>
              </a:cxn>
              <a:cxn ang="0">
                <a:pos x="85" y="238"/>
              </a:cxn>
              <a:cxn ang="0">
                <a:pos x="110" y="242"/>
              </a:cxn>
              <a:cxn ang="0">
                <a:pos x="135" y="242"/>
              </a:cxn>
              <a:cxn ang="0">
                <a:pos x="160" y="238"/>
              </a:cxn>
              <a:cxn ang="0">
                <a:pos x="181" y="228"/>
              </a:cxn>
              <a:cxn ang="0">
                <a:pos x="200" y="215"/>
              </a:cxn>
              <a:cxn ang="0">
                <a:pos x="217" y="200"/>
              </a:cxn>
              <a:cxn ang="0">
                <a:pos x="229" y="180"/>
              </a:cxn>
              <a:cxn ang="0">
                <a:pos x="238" y="157"/>
              </a:cxn>
              <a:cxn ang="0">
                <a:pos x="244" y="134"/>
              </a:cxn>
            </a:cxnLst>
            <a:rect l="0" t="0" r="r" b="b"/>
            <a:pathLst>
              <a:path w="244" h="244">
                <a:moveTo>
                  <a:pt x="244" y="121"/>
                </a:moveTo>
                <a:lnTo>
                  <a:pt x="244" y="109"/>
                </a:lnTo>
                <a:lnTo>
                  <a:pt x="242" y="96"/>
                </a:lnTo>
                <a:lnTo>
                  <a:pt x="238" y="84"/>
                </a:lnTo>
                <a:lnTo>
                  <a:pt x="235" y="73"/>
                </a:lnTo>
                <a:lnTo>
                  <a:pt x="229" y="63"/>
                </a:lnTo>
                <a:lnTo>
                  <a:pt x="223" y="52"/>
                </a:lnTo>
                <a:lnTo>
                  <a:pt x="217" y="44"/>
                </a:lnTo>
                <a:lnTo>
                  <a:pt x="210" y="34"/>
                </a:lnTo>
                <a:lnTo>
                  <a:pt x="200" y="27"/>
                </a:lnTo>
                <a:lnTo>
                  <a:pt x="190" y="19"/>
                </a:lnTo>
                <a:lnTo>
                  <a:pt x="181" y="13"/>
                </a:lnTo>
                <a:lnTo>
                  <a:pt x="169" y="10"/>
                </a:lnTo>
                <a:lnTo>
                  <a:pt x="160" y="6"/>
                </a:lnTo>
                <a:lnTo>
                  <a:pt x="148" y="2"/>
                </a:lnTo>
                <a:lnTo>
                  <a:pt x="135" y="0"/>
                </a:lnTo>
                <a:lnTo>
                  <a:pt x="123" y="0"/>
                </a:lnTo>
                <a:lnTo>
                  <a:pt x="110" y="0"/>
                </a:lnTo>
                <a:lnTo>
                  <a:pt x="98" y="2"/>
                </a:lnTo>
                <a:lnTo>
                  <a:pt x="85" y="6"/>
                </a:lnTo>
                <a:lnTo>
                  <a:pt x="75" y="10"/>
                </a:lnTo>
                <a:lnTo>
                  <a:pt x="64" y="13"/>
                </a:lnTo>
                <a:lnTo>
                  <a:pt x="54" y="19"/>
                </a:lnTo>
                <a:lnTo>
                  <a:pt x="45" y="27"/>
                </a:lnTo>
                <a:lnTo>
                  <a:pt x="35" y="34"/>
                </a:lnTo>
                <a:lnTo>
                  <a:pt x="27" y="44"/>
                </a:lnTo>
                <a:lnTo>
                  <a:pt x="22" y="52"/>
                </a:lnTo>
                <a:lnTo>
                  <a:pt x="16" y="63"/>
                </a:lnTo>
                <a:lnTo>
                  <a:pt x="10" y="73"/>
                </a:lnTo>
                <a:lnTo>
                  <a:pt x="6" y="84"/>
                </a:lnTo>
                <a:lnTo>
                  <a:pt x="2" y="96"/>
                </a:lnTo>
                <a:lnTo>
                  <a:pt x="0" y="109"/>
                </a:lnTo>
                <a:lnTo>
                  <a:pt x="0" y="121"/>
                </a:lnTo>
                <a:lnTo>
                  <a:pt x="0" y="134"/>
                </a:lnTo>
                <a:lnTo>
                  <a:pt x="2" y="146"/>
                </a:lnTo>
                <a:lnTo>
                  <a:pt x="6" y="157"/>
                </a:lnTo>
                <a:lnTo>
                  <a:pt x="10" y="169"/>
                </a:lnTo>
                <a:lnTo>
                  <a:pt x="16" y="180"/>
                </a:lnTo>
                <a:lnTo>
                  <a:pt x="22" y="190"/>
                </a:lnTo>
                <a:lnTo>
                  <a:pt x="27" y="200"/>
                </a:lnTo>
                <a:lnTo>
                  <a:pt x="35" y="207"/>
                </a:lnTo>
                <a:lnTo>
                  <a:pt x="45" y="215"/>
                </a:lnTo>
                <a:lnTo>
                  <a:pt x="54" y="223"/>
                </a:lnTo>
                <a:lnTo>
                  <a:pt x="64" y="228"/>
                </a:lnTo>
                <a:lnTo>
                  <a:pt x="75" y="234"/>
                </a:lnTo>
                <a:lnTo>
                  <a:pt x="85" y="238"/>
                </a:lnTo>
                <a:lnTo>
                  <a:pt x="98" y="240"/>
                </a:lnTo>
                <a:lnTo>
                  <a:pt x="110" y="242"/>
                </a:lnTo>
                <a:lnTo>
                  <a:pt x="123" y="244"/>
                </a:lnTo>
                <a:lnTo>
                  <a:pt x="135" y="242"/>
                </a:lnTo>
                <a:lnTo>
                  <a:pt x="148" y="240"/>
                </a:lnTo>
                <a:lnTo>
                  <a:pt x="160" y="238"/>
                </a:lnTo>
                <a:lnTo>
                  <a:pt x="169" y="234"/>
                </a:lnTo>
                <a:lnTo>
                  <a:pt x="181" y="228"/>
                </a:lnTo>
                <a:lnTo>
                  <a:pt x="190" y="223"/>
                </a:lnTo>
                <a:lnTo>
                  <a:pt x="200" y="215"/>
                </a:lnTo>
                <a:lnTo>
                  <a:pt x="210" y="207"/>
                </a:lnTo>
                <a:lnTo>
                  <a:pt x="217" y="200"/>
                </a:lnTo>
                <a:lnTo>
                  <a:pt x="223" y="190"/>
                </a:lnTo>
                <a:lnTo>
                  <a:pt x="229" y="180"/>
                </a:lnTo>
                <a:lnTo>
                  <a:pt x="235" y="169"/>
                </a:lnTo>
                <a:lnTo>
                  <a:pt x="238" y="157"/>
                </a:lnTo>
                <a:lnTo>
                  <a:pt x="242" y="146"/>
                </a:lnTo>
                <a:lnTo>
                  <a:pt x="244" y="134"/>
                </a:lnTo>
                <a:lnTo>
                  <a:pt x="244" y="121"/>
                </a:lnTo>
                <a:close/>
              </a:path>
            </a:pathLst>
          </a:custGeom>
          <a:solidFill>
            <a:srgbClr val="009240"/>
          </a:solidFill>
          <a:ln w="9525">
            <a:noFill/>
            <a:round/>
            <a:headEnd/>
            <a:tailEnd/>
          </a:ln>
        </p:spPr>
        <p:txBody>
          <a:bodyPr/>
          <a:lstStyle/>
          <a:p>
            <a:endParaRPr lang="en-US"/>
          </a:p>
        </p:txBody>
      </p:sp>
      <p:sp>
        <p:nvSpPr>
          <p:cNvPr id="599086" name="Freeform 46"/>
          <p:cNvSpPr>
            <a:spLocks/>
          </p:cNvSpPr>
          <p:nvPr/>
        </p:nvSpPr>
        <p:spPr bwMode="auto">
          <a:xfrm>
            <a:off x="4679950" y="1150938"/>
            <a:ext cx="368300" cy="371475"/>
          </a:xfrm>
          <a:custGeom>
            <a:avLst/>
            <a:gdLst/>
            <a:ahLst/>
            <a:cxnLst>
              <a:cxn ang="0">
                <a:pos x="244" y="109"/>
              </a:cxn>
              <a:cxn ang="0">
                <a:pos x="238" y="84"/>
              </a:cxn>
              <a:cxn ang="0">
                <a:pos x="229" y="63"/>
              </a:cxn>
              <a:cxn ang="0">
                <a:pos x="217" y="44"/>
              </a:cxn>
              <a:cxn ang="0">
                <a:pos x="200" y="27"/>
              </a:cxn>
              <a:cxn ang="0">
                <a:pos x="181" y="13"/>
              </a:cxn>
              <a:cxn ang="0">
                <a:pos x="160" y="6"/>
              </a:cxn>
              <a:cxn ang="0">
                <a:pos x="135" y="0"/>
              </a:cxn>
              <a:cxn ang="0">
                <a:pos x="110" y="0"/>
              </a:cxn>
              <a:cxn ang="0">
                <a:pos x="85" y="6"/>
              </a:cxn>
              <a:cxn ang="0">
                <a:pos x="64" y="13"/>
              </a:cxn>
              <a:cxn ang="0">
                <a:pos x="45" y="27"/>
              </a:cxn>
              <a:cxn ang="0">
                <a:pos x="27" y="44"/>
              </a:cxn>
              <a:cxn ang="0">
                <a:pos x="16" y="63"/>
              </a:cxn>
              <a:cxn ang="0">
                <a:pos x="6" y="84"/>
              </a:cxn>
              <a:cxn ang="0">
                <a:pos x="0" y="109"/>
              </a:cxn>
              <a:cxn ang="0">
                <a:pos x="0" y="134"/>
              </a:cxn>
              <a:cxn ang="0">
                <a:pos x="6" y="157"/>
              </a:cxn>
              <a:cxn ang="0">
                <a:pos x="16" y="180"/>
              </a:cxn>
              <a:cxn ang="0">
                <a:pos x="27" y="200"/>
              </a:cxn>
              <a:cxn ang="0">
                <a:pos x="45" y="215"/>
              </a:cxn>
              <a:cxn ang="0">
                <a:pos x="64" y="228"/>
              </a:cxn>
              <a:cxn ang="0">
                <a:pos x="85" y="238"/>
              </a:cxn>
              <a:cxn ang="0">
                <a:pos x="110" y="242"/>
              </a:cxn>
              <a:cxn ang="0">
                <a:pos x="135" y="242"/>
              </a:cxn>
              <a:cxn ang="0">
                <a:pos x="160" y="238"/>
              </a:cxn>
              <a:cxn ang="0">
                <a:pos x="181" y="228"/>
              </a:cxn>
              <a:cxn ang="0">
                <a:pos x="200" y="215"/>
              </a:cxn>
              <a:cxn ang="0">
                <a:pos x="217" y="200"/>
              </a:cxn>
              <a:cxn ang="0">
                <a:pos x="229" y="180"/>
              </a:cxn>
              <a:cxn ang="0">
                <a:pos x="238" y="157"/>
              </a:cxn>
              <a:cxn ang="0">
                <a:pos x="244" y="134"/>
              </a:cxn>
            </a:cxnLst>
            <a:rect l="0" t="0" r="r" b="b"/>
            <a:pathLst>
              <a:path w="244" h="244">
                <a:moveTo>
                  <a:pt x="244" y="121"/>
                </a:moveTo>
                <a:lnTo>
                  <a:pt x="244" y="109"/>
                </a:lnTo>
                <a:lnTo>
                  <a:pt x="242" y="96"/>
                </a:lnTo>
                <a:lnTo>
                  <a:pt x="238" y="84"/>
                </a:lnTo>
                <a:lnTo>
                  <a:pt x="235" y="73"/>
                </a:lnTo>
                <a:lnTo>
                  <a:pt x="229" y="63"/>
                </a:lnTo>
                <a:lnTo>
                  <a:pt x="223" y="52"/>
                </a:lnTo>
                <a:lnTo>
                  <a:pt x="217" y="44"/>
                </a:lnTo>
                <a:lnTo>
                  <a:pt x="210" y="34"/>
                </a:lnTo>
                <a:lnTo>
                  <a:pt x="200" y="27"/>
                </a:lnTo>
                <a:lnTo>
                  <a:pt x="190" y="19"/>
                </a:lnTo>
                <a:lnTo>
                  <a:pt x="181" y="13"/>
                </a:lnTo>
                <a:lnTo>
                  <a:pt x="169" y="10"/>
                </a:lnTo>
                <a:lnTo>
                  <a:pt x="160" y="6"/>
                </a:lnTo>
                <a:lnTo>
                  <a:pt x="148" y="2"/>
                </a:lnTo>
                <a:lnTo>
                  <a:pt x="135" y="0"/>
                </a:lnTo>
                <a:lnTo>
                  <a:pt x="123" y="0"/>
                </a:lnTo>
                <a:lnTo>
                  <a:pt x="110" y="0"/>
                </a:lnTo>
                <a:lnTo>
                  <a:pt x="98" y="2"/>
                </a:lnTo>
                <a:lnTo>
                  <a:pt x="85" y="6"/>
                </a:lnTo>
                <a:lnTo>
                  <a:pt x="75" y="10"/>
                </a:lnTo>
                <a:lnTo>
                  <a:pt x="64" y="13"/>
                </a:lnTo>
                <a:lnTo>
                  <a:pt x="54" y="19"/>
                </a:lnTo>
                <a:lnTo>
                  <a:pt x="45" y="27"/>
                </a:lnTo>
                <a:lnTo>
                  <a:pt x="35" y="34"/>
                </a:lnTo>
                <a:lnTo>
                  <a:pt x="27" y="44"/>
                </a:lnTo>
                <a:lnTo>
                  <a:pt x="22" y="52"/>
                </a:lnTo>
                <a:lnTo>
                  <a:pt x="16" y="63"/>
                </a:lnTo>
                <a:lnTo>
                  <a:pt x="10" y="73"/>
                </a:lnTo>
                <a:lnTo>
                  <a:pt x="6" y="84"/>
                </a:lnTo>
                <a:lnTo>
                  <a:pt x="2" y="96"/>
                </a:lnTo>
                <a:lnTo>
                  <a:pt x="0" y="109"/>
                </a:lnTo>
                <a:lnTo>
                  <a:pt x="0" y="121"/>
                </a:lnTo>
                <a:lnTo>
                  <a:pt x="0" y="134"/>
                </a:lnTo>
                <a:lnTo>
                  <a:pt x="2" y="146"/>
                </a:lnTo>
                <a:lnTo>
                  <a:pt x="6" y="157"/>
                </a:lnTo>
                <a:lnTo>
                  <a:pt x="10" y="169"/>
                </a:lnTo>
                <a:lnTo>
                  <a:pt x="16" y="180"/>
                </a:lnTo>
                <a:lnTo>
                  <a:pt x="22" y="190"/>
                </a:lnTo>
                <a:lnTo>
                  <a:pt x="27" y="200"/>
                </a:lnTo>
                <a:lnTo>
                  <a:pt x="35" y="207"/>
                </a:lnTo>
                <a:lnTo>
                  <a:pt x="45" y="215"/>
                </a:lnTo>
                <a:lnTo>
                  <a:pt x="54" y="223"/>
                </a:lnTo>
                <a:lnTo>
                  <a:pt x="64" y="228"/>
                </a:lnTo>
                <a:lnTo>
                  <a:pt x="75" y="234"/>
                </a:lnTo>
                <a:lnTo>
                  <a:pt x="85" y="238"/>
                </a:lnTo>
                <a:lnTo>
                  <a:pt x="98" y="240"/>
                </a:lnTo>
                <a:lnTo>
                  <a:pt x="110" y="242"/>
                </a:lnTo>
                <a:lnTo>
                  <a:pt x="123" y="244"/>
                </a:lnTo>
                <a:lnTo>
                  <a:pt x="135" y="242"/>
                </a:lnTo>
                <a:lnTo>
                  <a:pt x="148" y="240"/>
                </a:lnTo>
                <a:lnTo>
                  <a:pt x="160" y="238"/>
                </a:lnTo>
                <a:lnTo>
                  <a:pt x="169" y="234"/>
                </a:lnTo>
                <a:lnTo>
                  <a:pt x="181" y="228"/>
                </a:lnTo>
                <a:lnTo>
                  <a:pt x="190" y="223"/>
                </a:lnTo>
                <a:lnTo>
                  <a:pt x="200" y="215"/>
                </a:lnTo>
                <a:lnTo>
                  <a:pt x="210" y="207"/>
                </a:lnTo>
                <a:lnTo>
                  <a:pt x="217" y="200"/>
                </a:lnTo>
                <a:lnTo>
                  <a:pt x="223" y="190"/>
                </a:lnTo>
                <a:lnTo>
                  <a:pt x="229" y="180"/>
                </a:lnTo>
                <a:lnTo>
                  <a:pt x="235" y="169"/>
                </a:lnTo>
                <a:lnTo>
                  <a:pt x="238" y="157"/>
                </a:lnTo>
                <a:lnTo>
                  <a:pt x="242" y="146"/>
                </a:lnTo>
                <a:lnTo>
                  <a:pt x="244" y="134"/>
                </a:lnTo>
                <a:lnTo>
                  <a:pt x="244" y="121"/>
                </a:lnTo>
              </a:path>
            </a:pathLst>
          </a:custGeom>
          <a:noFill/>
          <a:ln w="3175">
            <a:noFill/>
            <a:prstDash val="solid"/>
            <a:round/>
            <a:headEnd/>
            <a:tailEnd/>
          </a:ln>
        </p:spPr>
        <p:txBody>
          <a:bodyPr/>
          <a:lstStyle/>
          <a:p>
            <a:endParaRPr lang="en-US"/>
          </a:p>
        </p:txBody>
      </p:sp>
      <p:sp>
        <p:nvSpPr>
          <p:cNvPr id="599087" name="Freeform 47"/>
          <p:cNvSpPr>
            <a:spLocks/>
          </p:cNvSpPr>
          <p:nvPr/>
        </p:nvSpPr>
        <p:spPr bwMode="auto">
          <a:xfrm>
            <a:off x="4181475" y="985838"/>
            <a:ext cx="366713" cy="371475"/>
          </a:xfrm>
          <a:custGeom>
            <a:avLst/>
            <a:gdLst/>
            <a:ahLst/>
            <a:cxnLst>
              <a:cxn ang="0">
                <a:pos x="241" y="110"/>
              </a:cxn>
              <a:cxn ang="0">
                <a:pos x="237" y="85"/>
              </a:cxn>
              <a:cxn ang="0">
                <a:pos x="228" y="64"/>
              </a:cxn>
              <a:cxn ang="0">
                <a:pos x="214" y="45"/>
              </a:cxn>
              <a:cxn ang="0">
                <a:pos x="199" y="27"/>
              </a:cxn>
              <a:cxn ang="0">
                <a:pos x="180" y="16"/>
              </a:cxn>
              <a:cxn ang="0">
                <a:pos x="157" y="6"/>
              </a:cxn>
              <a:cxn ang="0">
                <a:pos x="134" y="0"/>
              </a:cxn>
              <a:cxn ang="0">
                <a:pos x="107" y="0"/>
              </a:cxn>
              <a:cxn ang="0">
                <a:pos x="84" y="6"/>
              </a:cxn>
              <a:cxn ang="0">
                <a:pos x="63" y="16"/>
              </a:cxn>
              <a:cxn ang="0">
                <a:pos x="42" y="27"/>
              </a:cxn>
              <a:cxn ang="0">
                <a:pos x="26" y="45"/>
              </a:cxn>
              <a:cxn ang="0">
                <a:pos x="13" y="64"/>
              </a:cxn>
              <a:cxn ang="0">
                <a:pos x="3" y="85"/>
              </a:cxn>
              <a:cxn ang="0">
                <a:pos x="0" y="110"/>
              </a:cxn>
              <a:cxn ang="0">
                <a:pos x="0" y="135"/>
              </a:cxn>
              <a:cxn ang="0">
                <a:pos x="3" y="160"/>
              </a:cxn>
              <a:cxn ang="0">
                <a:pos x="13" y="181"/>
              </a:cxn>
              <a:cxn ang="0">
                <a:pos x="26" y="200"/>
              </a:cxn>
              <a:cxn ang="0">
                <a:pos x="42" y="217"/>
              </a:cxn>
              <a:cxn ang="0">
                <a:pos x="63" y="229"/>
              </a:cxn>
              <a:cxn ang="0">
                <a:pos x="84" y="238"/>
              </a:cxn>
              <a:cxn ang="0">
                <a:pos x="107" y="244"/>
              </a:cxn>
              <a:cxn ang="0">
                <a:pos x="134" y="244"/>
              </a:cxn>
              <a:cxn ang="0">
                <a:pos x="157" y="238"/>
              </a:cxn>
              <a:cxn ang="0">
                <a:pos x="180" y="229"/>
              </a:cxn>
              <a:cxn ang="0">
                <a:pos x="199" y="217"/>
              </a:cxn>
              <a:cxn ang="0">
                <a:pos x="214" y="200"/>
              </a:cxn>
              <a:cxn ang="0">
                <a:pos x="228" y="181"/>
              </a:cxn>
              <a:cxn ang="0">
                <a:pos x="237" y="160"/>
              </a:cxn>
              <a:cxn ang="0">
                <a:pos x="241" y="135"/>
              </a:cxn>
            </a:cxnLst>
            <a:rect l="0" t="0" r="r" b="b"/>
            <a:pathLst>
              <a:path w="243" h="244">
                <a:moveTo>
                  <a:pt x="243" y="121"/>
                </a:moveTo>
                <a:lnTo>
                  <a:pt x="241" y="110"/>
                </a:lnTo>
                <a:lnTo>
                  <a:pt x="239" y="96"/>
                </a:lnTo>
                <a:lnTo>
                  <a:pt x="237" y="85"/>
                </a:lnTo>
                <a:lnTo>
                  <a:pt x="234" y="73"/>
                </a:lnTo>
                <a:lnTo>
                  <a:pt x="228" y="64"/>
                </a:lnTo>
                <a:lnTo>
                  <a:pt x="222" y="54"/>
                </a:lnTo>
                <a:lnTo>
                  <a:pt x="214" y="45"/>
                </a:lnTo>
                <a:lnTo>
                  <a:pt x="207" y="35"/>
                </a:lnTo>
                <a:lnTo>
                  <a:pt x="199" y="27"/>
                </a:lnTo>
                <a:lnTo>
                  <a:pt x="189" y="22"/>
                </a:lnTo>
                <a:lnTo>
                  <a:pt x="180" y="16"/>
                </a:lnTo>
                <a:lnTo>
                  <a:pt x="168" y="10"/>
                </a:lnTo>
                <a:lnTo>
                  <a:pt x="157" y="6"/>
                </a:lnTo>
                <a:lnTo>
                  <a:pt x="145" y="2"/>
                </a:lnTo>
                <a:lnTo>
                  <a:pt x="134" y="0"/>
                </a:lnTo>
                <a:lnTo>
                  <a:pt x="120" y="0"/>
                </a:lnTo>
                <a:lnTo>
                  <a:pt x="107" y="0"/>
                </a:lnTo>
                <a:lnTo>
                  <a:pt x="95" y="2"/>
                </a:lnTo>
                <a:lnTo>
                  <a:pt x="84" y="6"/>
                </a:lnTo>
                <a:lnTo>
                  <a:pt x="72" y="10"/>
                </a:lnTo>
                <a:lnTo>
                  <a:pt x="63" y="16"/>
                </a:lnTo>
                <a:lnTo>
                  <a:pt x="51" y="22"/>
                </a:lnTo>
                <a:lnTo>
                  <a:pt x="42" y="27"/>
                </a:lnTo>
                <a:lnTo>
                  <a:pt x="34" y="35"/>
                </a:lnTo>
                <a:lnTo>
                  <a:pt x="26" y="45"/>
                </a:lnTo>
                <a:lnTo>
                  <a:pt x="19" y="54"/>
                </a:lnTo>
                <a:lnTo>
                  <a:pt x="13" y="64"/>
                </a:lnTo>
                <a:lnTo>
                  <a:pt x="7" y="73"/>
                </a:lnTo>
                <a:lnTo>
                  <a:pt x="3" y="85"/>
                </a:lnTo>
                <a:lnTo>
                  <a:pt x="1" y="96"/>
                </a:lnTo>
                <a:lnTo>
                  <a:pt x="0" y="110"/>
                </a:lnTo>
                <a:lnTo>
                  <a:pt x="0" y="121"/>
                </a:lnTo>
                <a:lnTo>
                  <a:pt x="0" y="135"/>
                </a:lnTo>
                <a:lnTo>
                  <a:pt x="1" y="146"/>
                </a:lnTo>
                <a:lnTo>
                  <a:pt x="3" y="160"/>
                </a:lnTo>
                <a:lnTo>
                  <a:pt x="7" y="169"/>
                </a:lnTo>
                <a:lnTo>
                  <a:pt x="13" y="181"/>
                </a:lnTo>
                <a:lnTo>
                  <a:pt x="19" y="190"/>
                </a:lnTo>
                <a:lnTo>
                  <a:pt x="26" y="200"/>
                </a:lnTo>
                <a:lnTo>
                  <a:pt x="34" y="210"/>
                </a:lnTo>
                <a:lnTo>
                  <a:pt x="42" y="217"/>
                </a:lnTo>
                <a:lnTo>
                  <a:pt x="51" y="223"/>
                </a:lnTo>
                <a:lnTo>
                  <a:pt x="63" y="229"/>
                </a:lnTo>
                <a:lnTo>
                  <a:pt x="72" y="235"/>
                </a:lnTo>
                <a:lnTo>
                  <a:pt x="84" y="238"/>
                </a:lnTo>
                <a:lnTo>
                  <a:pt x="95" y="242"/>
                </a:lnTo>
                <a:lnTo>
                  <a:pt x="107" y="244"/>
                </a:lnTo>
                <a:lnTo>
                  <a:pt x="120" y="244"/>
                </a:lnTo>
                <a:lnTo>
                  <a:pt x="134" y="244"/>
                </a:lnTo>
                <a:lnTo>
                  <a:pt x="145" y="242"/>
                </a:lnTo>
                <a:lnTo>
                  <a:pt x="157" y="238"/>
                </a:lnTo>
                <a:lnTo>
                  <a:pt x="168" y="235"/>
                </a:lnTo>
                <a:lnTo>
                  <a:pt x="180" y="229"/>
                </a:lnTo>
                <a:lnTo>
                  <a:pt x="189" y="223"/>
                </a:lnTo>
                <a:lnTo>
                  <a:pt x="199" y="217"/>
                </a:lnTo>
                <a:lnTo>
                  <a:pt x="207" y="210"/>
                </a:lnTo>
                <a:lnTo>
                  <a:pt x="214" y="200"/>
                </a:lnTo>
                <a:lnTo>
                  <a:pt x="222" y="190"/>
                </a:lnTo>
                <a:lnTo>
                  <a:pt x="228" y="181"/>
                </a:lnTo>
                <a:lnTo>
                  <a:pt x="234" y="169"/>
                </a:lnTo>
                <a:lnTo>
                  <a:pt x="237" y="160"/>
                </a:lnTo>
                <a:lnTo>
                  <a:pt x="239" y="146"/>
                </a:lnTo>
                <a:lnTo>
                  <a:pt x="241" y="135"/>
                </a:lnTo>
                <a:lnTo>
                  <a:pt x="243" y="121"/>
                </a:lnTo>
                <a:close/>
              </a:path>
            </a:pathLst>
          </a:custGeom>
          <a:solidFill>
            <a:srgbClr val="009240"/>
          </a:solidFill>
          <a:ln w="9525">
            <a:noFill/>
            <a:round/>
            <a:headEnd/>
            <a:tailEnd/>
          </a:ln>
        </p:spPr>
        <p:txBody>
          <a:bodyPr/>
          <a:lstStyle/>
          <a:p>
            <a:endParaRPr lang="en-US"/>
          </a:p>
        </p:txBody>
      </p:sp>
      <p:sp>
        <p:nvSpPr>
          <p:cNvPr id="599088" name="Freeform 48"/>
          <p:cNvSpPr>
            <a:spLocks/>
          </p:cNvSpPr>
          <p:nvPr/>
        </p:nvSpPr>
        <p:spPr bwMode="auto">
          <a:xfrm>
            <a:off x="4181475" y="985838"/>
            <a:ext cx="366713" cy="371475"/>
          </a:xfrm>
          <a:custGeom>
            <a:avLst/>
            <a:gdLst/>
            <a:ahLst/>
            <a:cxnLst>
              <a:cxn ang="0">
                <a:pos x="241" y="110"/>
              </a:cxn>
              <a:cxn ang="0">
                <a:pos x="237" y="85"/>
              </a:cxn>
              <a:cxn ang="0">
                <a:pos x="228" y="64"/>
              </a:cxn>
              <a:cxn ang="0">
                <a:pos x="214" y="45"/>
              </a:cxn>
              <a:cxn ang="0">
                <a:pos x="199" y="27"/>
              </a:cxn>
              <a:cxn ang="0">
                <a:pos x="180" y="16"/>
              </a:cxn>
              <a:cxn ang="0">
                <a:pos x="157" y="6"/>
              </a:cxn>
              <a:cxn ang="0">
                <a:pos x="134" y="0"/>
              </a:cxn>
              <a:cxn ang="0">
                <a:pos x="107" y="0"/>
              </a:cxn>
              <a:cxn ang="0">
                <a:pos x="84" y="6"/>
              </a:cxn>
              <a:cxn ang="0">
                <a:pos x="63" y="16"/>
              </a:cxn>
              <a:cxn ang="0">
                <a:pos x="42" y="27"/>
              </a:cxn>
              <a:cxn ang="0">
                <a:pos x="26" y="45"/>
              </a:cxn>
              <a:cxn ang="0">
                <a:pos x="13" y="64"/>
              </a:cxn>
              <a:cxn ang="0">
                <a:pos x="3" y="85"/>
              </a:cxn>
              <a:cxn ang="0">
                <a:pos x="0" y="110"/>
              </a:cxn>
              <a:cxn ang="0">
                <a:pos x="0" y="135"/>
              </a:cxn>
              <a:cxn ang="0">
                <a:pos x="3" y="160"/>
              </a:cxn>
              <a:cxn ang="0">
                <a:pos x="13" y="181"/>
              </a:cxn>
              <a:cxn ang="0">
                <a:pos x="26" y="200"/>
              </a:cxn>
              <a:cxn ang="0">
                <a:pos x="42" y="217"/>
              </a:cxn>
              <a:cxn ang="0">
                <a:pos x="63" y="229"/>
              </a:cxn>
              <a:cxn ang="0">
                <a:pos x="84" y="238"/>
              </a:cxn>
              <a:cxn ang="0">
                <a:pos x="107" y="244"/>
              </a:cxn>
              <a:cxn ang="0">
                <a:pos x="134" y="244"/>
              </a:cxn>
              <a:cxn ang="0">
                <a:pos x="157" y="238"/>
              </a:cxn>
              <a:cxn ang="0">
                <a:pos x="180" y="229"/>
              </a:cxn>
              <a:cxn ang="0">
                <a:pos x="199" y="217"/>
              </a:cxn>
              <a:cxn ang="0">
                <a:pos x="214" y="200"/>
              </a:cxn>
              <a:cxn ang="0">
                <a:pos x="228" y="181"/>
              </a:cxn>
              <a:cxn ang="0">
                <a:pos x="237" y="160"/>
              </a:cxn>
              <a:cxn ang="0">
                <a:pos x="241" y="135"/>
              </a:cxn>
            </a:cxnLst>
            <a:rect l="0" t="0" r="r" b="b"/>
            <a:pathLst>
              <a:path w="243" h="244">
                <a:moveTo>
                  <a:pt x="243" y="121"/>
                </a:moveTo>
                <a:lnTo>
                  <a:pt x="241" y="110"/>
                </a:lnTo>
                <a:lnTo>
                  <a:pt x="239" y="96"/>
                </a:lnTo>
                <a:lnTo>
                  <a:pt x="237" y="85"/>
                </a:lnTo>
                <a:lnTo>
                  <a:pt x="234" y="73"/>
                </a:lnTo>
                <a:lnTo>
                  <a:pt x="228" y="64"/>
                </a:lnTo>
                <a:lnTo>
                  <a:pt x="222" y="54"/>
                </a:lnTo>
                <a:lnTo>
                  <a:pt x="214" y="45"/>
                </a:lnTo>
                <a:lnTo>
                  <a:pt x="207" y="35"/>
                </a:lnTo>
                <a:lnTo>
                  <a:pt x="199" y="27"/>
                </a:lnTo>
                <a:lnTo>
                  <a:pt x="189" y="22"/>
                </a:lnTo>
                <a:lnTo>
                  <a:pt x="180" y="16"/>
                </a:lnTo>
                <a:lnTo>
                  <a:pt x="168" y="10"/>
                </a:lnTo>
                <a:lnTo>
                  <a:pt x="157" y="6"/>
                </a:lnTo>
                <a:lnTo>
                  <a:pt x="145" y="2"/>
                </a:lnTo>
                <a:lnTo>
                  <a:pt x="134" y="0"/>
                </a:lnTo>
                <a:lnTo>
                  <a:pt x="120" y="0"/>
                </a:lnTo>
                <a:lnTo>
                  <a:pt x="107" y="0"/>
                </a:lnTo>
                <a:lnTo>
                  <a:pt x="95" y="2"/>
                </a:lnTo>
                <a:lnTo>
                  <a:pt x="84" y="6"/>
                </a:lnTo>
                <a:lnTo>
                  <a:pt x="72" y="10"/>
                </a:lnTo>
                <a:lnTo>
                  <a:pt x="63" y="16"/>
                </a:lnTo>
                <a:lnTo>
                  <a:pt x="51" y="22"/>
                </a:lnTo>
                <a:lnTo>
                  <a:pt x="42" y="27"/>
                </a:lnTo>
                <a:lnTo>
                  <a:pt x="34" y="35"/>
                </a:lnTo>
                <a:lnTo>
                  <a:pt x="26" y="45"/>
                </a:lnTo>
                <a:lnTo>
                  <a:pt x="19" y="54"/>
                </a:lnTo>
                <a:lnTo>
                  <a:pt x="13" y="64"/>
                </a:lnTo>
                <a:lnTo>
                  <a:pt x="7" y="73"/>
                </a:lnTo>
                <a:lnTo>
                  <a:pt x="3" y="85"/>
                </a:lnTo>
                <a:lnTo>
                  <a:pt x="1" y="96"/>
                </a:lnTo>
                <a:lnTo>
                  <a:pt x="0" y="110"/>
                </a:lnTo>
                <a:lnTo>
                  <a:pt x="0" y="121"/>
                </a:lnTo>
                <a:lnTo>
                  <a:pt x="0" y="135"/>
                </a:lnTo>
                <a:lnTo>
                  <a:pt x="1" y="146"/>
                </a:lnTo>
                <a:lnTo>
                  <a:pt x="3" y="160"/>
                </a:lnTo>
                <a:lnTo>
                  <a:pt x="7" y="169"/>
                </a:lnTo>
                <a:lnTo>
                  <a:pt x="13" y="181"/>
                </a:lnTo>
                <a:lnTo>
                  <a:pt x="19" y="190"/>
                </a:lnTo>
                <a:lnTo>
                  <a:pt x="26" y="200"/>
                </a:lnTo>
                <a:lnTo>
                  <a:pt x="34" y="210"/>
                </a:lnTo>
                <a:lnTo>
                  <a:pt x="42" y="217"/>
                </a:lnTo>
                <a:lnTo>
                  <a:pt x="51" y="223"/>
                </a:lnTo>
                <a:lnTo>
                  <a:pt x="63" y="229"/>
                </a:lnTo>
                <a:lnTo>
                  <a:pt x="72" y="235"/>
                </a:lnTo>
                <a:lnTo>
                  <a:pt x="84" y="238"/>
                </a:lnTo>
                <a:lnTo>
                  <a:pt x="95" y="242"/>
                </a:lnTo>
                <a:lnTo>
                  <a:pt x="107" y="244"/>
                </a:lnTo>
                <a:lnTo>
                  <a:pt x="120" y="244"/>
                </a:lnTo>
                <a:lnTo>
                  <a:pt x="134" y="244"/>
                </a:lnTo>
                <a:lnTo>
                  <a:pt x="145" y="242"/>
                </a:lnTo>
                <a:lnTo>
                  <a:pt x="157" y="238"/>
                </a:lnTo>
                <a:lnTo>
                  <a:pt x="168" y="235"/>
                </a:lnTo>
                <a:lnTo>
                  <a:pt x="180" y="229"/>
                </a:lnTo>
                <a:lnTo>
                  <a:pt x="189" y="223"/>
                </a:lnTo>
                <a:lnTo>
                  <a:pt x="199" y="217"/>
                </a:lnTo>
                <a:lnTo>
                  <a:pt x="207" y="210"/>
                </a:lnTo>
                <a:lnTo>
                  <a:pt x="214" y="200"/>
                </a:lnTo>
                <a:lnTo>
                  <a:pt x="222" y="190"/>
                </a:lnTo>
                <a:lnTo>
                  <a:pt x="228" y="181"/>
                </a:lnTo>
                <a:lnTo>
                  <a:pt x="234" y="169"/>
                </a:lnTo>
                <a:lnTo>
                  <a:pt x="237" y="160"/>
                </a:lnTo>
                <a:lnTo>
                  <a:pt x="239" y="146"/>
                </a:lnTo>
                <a:lnTo>
                  <a:pt x="241" y="135"/>
                </a:lnTo>
                <a:lnTo>
                  <a:pt x="243" y="121"/>
                </a:lnTo>
              </a:path>
            </a:pathLst>
          </a:custGeom>
          <a:noFill/>
          <a:ln w="3175">
            <a:noFill/>
            <a:prstDash val="solid"/>
            <a:round/>
            <a:headEnd/>
            <a:tailEnd/>
          </a:ln>
        </p:spPr>
        <p:txBody>
          <a:bodyPr/>
          <a:lstStyle/>
          <a:p>
            <a:endParaRPr lang="en-US"/>
          </a:p>
        </p:txBody>
      </p:sp>
      <p:sp>
        <p:nvSpPr>
          <p:cNvPr id="599089" name="Rectangle 49"/>
          <p:cNvSpPr>
            <a:spLocks noChangeArrowheads="1"/>
          </p:cNvSpPr>
          <p:nvPr/>
        </p:nvSpPr>
        <p:spPr bwMode="auto">
          <a:xfrm>
            <a:off x="4838700" y="1227138"/>
            <a:ext cx="36513" cy="188912"/>
          </a:xfrm>
          <a:prstGeom prst="rect">
            <a:avLst/>
          </a:prstGeom>
          <a:solidFill>
            <a:srgbClr val="FFFFFF"/>
          </a:solidFill>
          <a:ln w="9525">
            <a:noFill/>
            <a:miter lim="800000"/>
            <a:headEnd/>
            <a:tailEnd/>
          </a:ln>
        </p:spPr>
        <p:txBody>
          <a:bodyPr/>
          <a:lstStyle/>
          <a:p>
            <a:endParaRPr lang="en-US"/>
          </a:p>
        </p:txBody>
      </p:sp>
      <p:sp>
        <p:nvSpPr>
          <p:cNvPr id="599090" name="Rectangle 50"/>
          <p:cNvSpPr>
            <a:spLocks noChangeArrowheads="1"/>
          </p:cNvSpPr>
          <p:nvPr/>
        </p:nvSpPr>
        <p:spPr bwMode="auto">
          <a:xfrm>
            <a:off x="4838700" y="1227138"/>
            <a:ext cx="36513" cy="188912"/>
          </a:xfrm>
          <a:prstGeom prst="rect">
            <a:avLst/>
          </a:prstGeom>
          <a:noFill/>
          <a:ln w="3175">
            <a:noFill/>
            <a:miter lim="800000"/>
            <a:headEnd/>
            <a:tailEnd/>
          </a:ln>
        </p:spPr>
        <p:txBody>
          <a:bodyPr/>
          <a:lstStyle/>
          <a:p>
            <a:endParaRPr lang="en-US"/>
          </a:p>
        </p:txBody>
      </p:sp>
      <p:sp>
        <p:nvSpPr>
          <p:cNvPr id="599091" name="Freeform 51"/>
          <p:cNvSpPr>
            <a:spLocks/>
          </p:cNvSpPr>
          <p:nvPr/>
        </p:nvSpPr>
        <p:spPr bwMode="auto">
          <a:xfrm>
            <a:off x="4679950" y="1150938"/>
            <a:ext cx="368300" cy="371475"/>
          </a:xfrm>
          <a:custGeom>
            <a:avLst/>
            <a:gdLst/>
            <a:ahLst/>
            <a:cxnLst>
              <a:cxn ang="0">
                <a:pos x="244" y="109"/>
              </a:cxn>
              <a:cxn ang="0">
                <a:pos x="238" y="84"/>
              </a:cxn>
              <a:cxn ang="0">
                <a:pos x="229" y="63"/>
              </a:cxn>
              <a:cxn ang="0">
                <a:pos x="217" y="44"/>
              </a:cxn>
              <a:cxn ang="0">
                <a:pos x="200" y="27"/>
              </a:cxn>
              <a:cxn ang="0">
                <a:pos x="181" y="13"/>
              </a:cxn>
              <a:cxn ang="0">
                <a:pos x="160" y="6"/>
              </a:cxn>
              <a:cxn ang="0">
                <a:pos x="135" y="0"/>
              </a:cxn>
              <a:cxn ang="0">
                <a:pos x="110" y="0"/>
              </a:cxn>
              <a:cxn ang="0">
                <a:pos x="85" y="6"/>
              </a:cxn>
              <a:cxn ang="0">
                <a:pos x="64" y="13"/>
              </a:cxn>
              <a:cxn ang="0">
                <a:pos x="45" y="27"/>
              </a:cxn>
              <a:cxn ang="0">
                <a:pos x="27" y="44"/>
              </a:cxn>
              <a:cxn ang="0">
                <a:pos x="16" y="63"/>
              </a:cxn>
              <a:cxn ang="0">
                <a:pos x="6" y="84"/>
              </a:cxn>
              <a:cxn ang="0">
                <a:pos x="0" y="109"/>
              </a:cxn>
              <a:cxn ang="0">
                <a:pos x="0" y="134"/>
              </a:cxn>
              <a:cxn ang="0">
                <a:pos x="6" y="157"/>
              </a:cxn>
              <a:cxn ang="0">
                <a:pos x="16" y="180"/>
              </a:cxn>
              <a:cxn ang="0">
                <a:pos x="27" y="200"/>
              </a:cxn>
              <a:cxn ang="0">
                <a:pos x="45" y="215"/>
              </a:cxn>
              <a:cxn ang="0">
                <a:pos x="64" y="228"/>
              </a:cxn>
              <a:cxn ang="0">
                <a:pos x="85" y="238"/>
              </a:cxn>
              <a:cxn ang="0">
                <a:pos x="110" y="242"/>
              </a:cxn>
              <a:cxn ang="0">
                <a:pos x="135" y="242"/>
              </a:cxn>
              <a:cxn ang="0">
                <a:pos x="160" y="238"/>
              </a:cxn>
              <a:cxn ang="0">
                <a:pos x="181" y="228"/>
              </a:cxn>
              <a:cxn ang="0">
                <a:pos x="200" y="215"/>
              </a:cxn>
              <a:cxn ang="0">
                <a:pos x="217" y="200"/>
              </a:cxn>
              <a:cxn ang="0">
                <a:pos x="229" y="180"/>
              </a:cxn>
              <a:cxn ang="0">
                <a:pos x="238" y="157"/>
              </a:cxn>
              <a:cxn ang="0">
                <a:pos x="244" y="134"/>
              </a:cxn>
            </a:cxnLst>
            <a:rect l="0" t="0" r="r" b="b"/>
            <a:pathLst>
              <a:path w="244" h="244">
                <a:moveTo>
                  <a:pt x="244" y="121"/>
                </a:moveTo>
                <a:lnTo>
                  <a:pt x="244" y="109"/>
                </a:lnTo>
                <a:lnTo>
                  <a:pt x="242" y="96"/>
                </a:lnTo>
                <a:lnTo>
                  <a:pt x="238" y="84"/>
                </a:lnTo>
                <a:lnTo>
                  <a:pt x="235" y="73"/>
                </a:lnTo>
                <a:lnTo>
                  <a:pt x="229" y="63"/>
                </a:lnTo>
                <a:lnTo>
                  <a:pt x="223" y="52"/>
                </a:lnTo>
                <a:lnTo>
                  <a:pt x="217" y="44"/>
                </a:lnTo>
                <a:lnTo>
                  <a:pt x="210" y="34"/>
                </a:lnTo>
                <a:lnTo>
                  <a:pt x="200" y="27"/>
                </a:lnTo>
                <a:lnTo>
                  <a:pt x="190" y="19"/>
                </a:lnTo>
                <a:lnTo>
                  <a:pt x="181" y="13"/>
                </a:lnTo>
                <a:lnTo>
                  <a:pt x="169" y="10"/>
                </a:lnTo>
                <a:lnTo>
                  <a:pt x="160" y="6"/>
                </a:lnTo>
                <a:lnTo>
                  <a:pt x="148" y="2"/>
                </a:lnTo>
                <a:lnTo>
                  <a:pt x="135" y="0"/>
                </a:lnTo>
                <a:lnTo>
                  <a:pt x="123" y="0"/>
                </a:lnTo>
                <a:lnTo>
                  <a:pt x="110" y="0"/>
                </a:lnTo>
                <a:lnTo>
                  <a:pt x="98" y="2"/>
                </a:lnTo>
                <a:lnTo>
                  <a:pt x="85" y="6"/>
                </a:lnTo>
                <a:lnTo>
                  <a:pt x="75" y="10"/>
                </a:lnTo>
                <a:lnTo>
                  <a:pt x="64" y="13"/>
                </a:lnTo>
                <a:lnTo>
                  <a:pt x="54" y="19"/>
                </a:lnTo>
                <a:lnTo>
                  <a:pt x="45" y="27"/>
                </a:lnTo>
                <a:lnTo>
                  <a:pt x="35" y="34"/>
                </a:lnTo>
                <a:lnTo>
                  <a:pt x="27" y="44"/>
                </a:lnTo>
                <a:lnTo>
                  <a:pt x="22" y="52"/>
                </a:lnTo>
                <a:lnTo>
                  <a:pt x="16" y="63"/>
                </a:lnTo>
                <a:lnTo>
                  <a:pt x="10" y="73"/>
                </a:lnTo>
                <a:lnTo>
                  <a:pt x="6" y="84"/>
                </a:lnTo>
                <a:lnTo>
                  <a:pt x="2" y="96"/>
                </a:lnTo>
                <a:lnTo>
                  <a:pt x="0" y="109"/>
                </a:lnTo>
                <a:lnTo>
                  <a:pt x="0" y="121"/>
                </a:lnTo>
                <a:lnTo>
                  <a:pt x="0" y="134"/>
                </a:lnTo>
                <a:lnTo>
                  <a:pt x="2" y="146"/>
                </a:lnTo>
                <a:lnTo>
                  <a:pt x="6" y="157"/>
                </a:lnTo>
                <a:lnTo>
                  <a:pt x="10" y="169"/>
                </a:lnTo>
                <a:lnTo>
                  <a:pt x="16" y="180"/>
                </a:lnTo>
                <a:lnTo>
                  <a:pt x="22" y="190"/>
                </a:lnTo>
                <a:lnTo>
                  <a:pt x="27" y="200"/>
                </a:lnTo>
                <a:lnTo>
                  <a:pt x="35" y="207"/>
                </a:lnTo>
                <a:lnTo>
                  <a:pt x="45" y="215"/>
                </a:lnTo>
                <a:lnTo>
                  <a:pt x="54" y="223"/>
                </a:lnTo>
                <a:lnTo>
                  <a:pt x="64" y="228"/>
                </a:lnTo>
                <a:lnTo>
                  <a:pt x="75" y="234"/>
                </a:lnTo>
                <a:lnTo>
                  <a:pt x="85" y="238"/>
                </a:lnTo>
                <a:lnTo>
                  <a:pt x="98" y="240"/>
                </a:lnTo>
                <a:lnTo>
                  <a:pt x="110" y="242"/>
                </a:lnTo>
                <a:lnTo>
                  <a:pt x="123" y="244"/>
                </a:lnTo>
                <a:lnTo>
                  <a:pt x="135" y="242"/>
                </a:lnTo>
                <a:lnTo>
                  <a:pt x="148" y="240"/>
                </a:lnTo>
                <a:lnTo>
                  <a:pt x="160" y="238"/>
                </a:lnTo>
                <a:lnTo>
                  <a:pt x="169" y="234"/>
                </a:lnTo>
                <a:lnTo>
                  <a:pt x="181" y="228"/>
                </a:lnTo>
                <a:lnTo>
                  <a:pt x="190" y="223"/>
                </a:lnTo>
                <a:lnTo>
                  <a:pt x="200" y="215"/>
                </a:lnTo>
                <a:lnTo>
                  <a:pt x="210" y="207"/>
                </a:lnTo>
                <a:lnTo>
                  <a:pt x="217" y="200"/>
                </a:lnTo>
                <a:lnTo>
                  <a:pt x="223" y="190"/>
                </a:lnTo>
                <a:lnTo>
                  <a:pt x="229" y="180"/>
                </a:lnTo>
                <a:lnTo>
                  <a:pt x="235" y="169"/>
                </a:lnTo>
                <a:lnTo>
                  <a:pt x="238" y="157"/>
                </a:lnTo>
                <a:lnTo>
                  <a:pt x="242" y="146"/>
                </a:lnTo>
                <a:lnTo>
                  <a:pt x="244" y="134"/>
                </a:lnTo>
                <a:lnTo>
                  <a:pt x="244" y="121"/>
                </a:lnTo>
              </a:path>
            </a:pathLst>
          </a:custGeom>
          <a:noFill/>
          <a:ln w="3175">
            <a:noFill/>
            <a:prstDash val="solid"/>
            <a:round/>
            <a:headEnd/>
            <a:tailEnd/>
          </a:ln>
        </p:spPr>
        <p:txBody>
          <a:bodyPr/>
          <a:lstStyle/>
          <a:p>
            <a:endParaRPr lang="en-US"/>
          </a:p>
        </p:txBody>
      </p:sp>
      <p:sp>
        <p:nvSpPr>
          <p:cNvPr id="599092" name="Freeform 52"/>
          <p:cNvSpPr>
            <a:spLocks/>
          </p:cNvSpPr>
          <p:nvPr/>
        </p:nvSpPr>
        <p:spPr bwMode="auto">
          <a:xfrm>
            <a:off x="4181475" y="1462088"/>
            <a:ext cx="366713" cy="371475"/>
          </a:xfrm>
          <a:custGeom>
            <a:avLst/>
            <a:gdLst/>
            <a:ahLst/>
            <a:cxnLst>
              <a:cxn ang="0">
                <a:pos x="241" y="108"/>
              </a:cxn>
              <a:cxn ang="0">
                <a:pos x="237" y="85"/>
              </a:cxn>
              <a:cxn ang="0">
                <a:pos x="228" y="64"/>
              </a:cxn>
              <a:cxn ang="0">
                <a:pos x="214" y="42"/>
              </a:cxn>
              <a:cxn ang="0">
                <a:pos x="199" y="27"/>
              </a:cxn>
              <a:cxn ang="0">
                <a:pos x="180" y="14"/>
              </a:cxn>
              <a:cxn ang="0">
                <a:pos x="157" y="4"/>
              </a:cxn>
              <a:cxn ang="0">
                <a:pos x="134" y="0"/>
              </a:cxn>
              <a:cxn ang="0">
                <a:pos x="107" y="0"/>
              </a:cxn>
              <a:cxn ang="0">
                <a:pos x="84" y="4"/>
              </a:cxn>
              <a:cxn ang="0">
                <a:pos x="63" y="14"/>
              </a:cxn>
              <a:cxn ang="0">
                <a:pos x="42" y="27"/>
              </a:cxn>
              <a:cxn ang="0">
                <a:pos x="26" y="42"/>
              </a:cxn>
              <a:cxn ang="0">
                <a:pos x="13" y="64"/>
              </a:cxn>
              <a:cxn ang="0">
                <a:pos x="3" y="85"/>
              </a:cxn>
              <a:cxn ang="0">
                <a:pos x="0" y="108"/>
              </a:cxn>
              <a:cxn ang="0">
                <a:pos x="0" y="135"/>
              </a:cxn>
              <a:cxn ang="0">
                <a:pos x="3" y="158"/>
              </a:cxn>
              <a:cxn ang="0">
                <a:pos x="13" y="181"/>
              </a:cxn>
              <a:cxn ang="0">
                <a:pos x="26" y="200"/>
              </a:cxn>
              <a:cxn ang="0">
                <a:pos x="42" y="215"/>
              </a:cxn>
              <a:cxn ang="0">
                <a:pos x="63" y="229"/>
              </a:cxn>
              <a:cxn ang="0">
                <a:pos x="84" y="238"/>
              </a:cxn>
              <a:cxn ang="0">
                <a:pos x="107" y="242"/>
              </a:cxn>
              <a:cxn ang="0">
                <a:pos x="134" y="242"/>
              </a:cxn>
              <a:cxn ang="0">
                <a:pos x="157" y="238"/>
              </a:cxn>
              <a:cxn ang="0">
                <a:pos x="180" y="229"/>
              </a:cxn>
              <a:cxn ang="0">
                <a:pos x="199" y="215"/>
              </a:cxn>
              <a:cxn ang="0">
                <a:pos x="214" y="200"/>
              </a:cxn>
              <a:cxn ang="0">
                <a:pos x="228" y="181"/>
              </a:cxn>
              <a:cxn ang="0">
                <a:pos x="237" y="158"/>
              </a:cxn>
              <a:cxn ang="0">
                <a:pos x="241" y="135"/>
              </a:cxn>
            </a:cxnLst>
            <a:rect l="0" t="0" r="r" b="b"/>
            <a:pathLst>
              <a:path w="243" h="244">
                <a:moveTo>
                  <a:pt x="243" y="121"/>
                </a:moveTo>
                <a:lnTo>
                  <a:pt x="241" y="108"/>
                </a:lnTo>
                <a:lnTo>
                  <a:pt x="239" y="96"/>
                </a:lnTo>
                <a:lnTo>
                  <a:pt x="237" y="85"/>
                </a:lnTo>
                <a:lnTo>
                  <a:pt x="234" y="73"/>
                </a:lnTo>
                <a:lnTo>
                  <a:pt x="228" y="64"/>
                </a:lnTo>
                <a:lnTo>
                  <a:pt x="222" y="52"/>
                </a:lnTo>
                <a:lnTo>
                  <a:pt x="214" y="42"/>
                </a:lnTo>
                <a:lnTo>
                  <a:pt x="207" y="35"/>
                </a:lnTo>
                <a:lnTo>
                  <a:pt x="199" y="27"/>
                </a:lnTo>
                <a:lnTo>
                  <a:pt x="189" y="19"/>
                </a:lnTo>
                <a:lnTo>
                  <a:pt x="180" y="14"/>
                </a:lnTo>
                <a:lnTo>
                  <a:pt x="168" y="8"/>
                </a:lnTo>
                <a:lnTo>
                  <a:pt x="157" y="4"/>
                </a:lnTo>
                <a:lnTo>
                  <a:pt x="145" y="2"/>
                </a:lnTo>
                <a:lnTo>
                  <a:pt x="134" y="0"/>
                </a:lnTo>
                <a:lnTo>
                  <a:pt x="120" y="0"/>
                </a:lnTo>
                <a:lnTo>
                  <a:pt x="107" y="0"/>
                </a:lnTo>
                <a:lnTo>
                  <a:pt x="95" y="2"/>
                </a:lnTo>
                <a:lnTo>
                  <a:pt x="84" y="4"/>
                </a:lnTo>
                <a:lnTo>
                  <a:pt x="72" y="8"/>
                </a:lnTo>
                <a:lnTo>
                  <a:pt x="63" y="14"/>
                </a:lnTo>
                <a:lnTo>
                  <a:pt x="51" y="19"/>
                </a:lnTo>
                <a:lnTo>
                  <a:pt x="42" y="27"/>
                </a:lnTo>
                <a:lnTo>
                  <a:pt x="34" y="35"/>
                </a:lnTo>
                <a:lnTo>
                  <a:pt x="26" y="42"/>
                </a:lnTo>
                <a:lnTo>
                  <a:pt x="19" y="52"/>
                </a:lnTo>
                <a:lnTo>
                  <a:pt x="13" y="64"/>
                </a:lnTo>
                <a:lnTo>
                  <a:pt x="7" y="73"/>
                </a:lnTo>
                <a:lnTo>
                  <a:pt x="3" y="85"/>
                </a:lnTo>
                <a:lnTo>
                  <a:pt x="1" y="96"/>
                </a:lnTo>
                <a:lnTo>
                  <a:pt x="0" y="108"/>
                </a:lnTo>
                <a:lnTo>
                  <a:pt x="0" y="121"/>
                </a:lnTo>
                <a:lnTo>
                  <a:pt x="0" y="135"/>
                </a:lnTo>
                <a:lnTo>
                  <a:pt x="1" y="146"/>
                </a:lnTo>
                <a:lnTo>
                  <a:pt x="3" y="158"/>
                </a:lnTo>
                <a:lnTo>
                  <a:pt x="7" y="169"/>
                </a:lnTo>
                <a:lnTo>
                  <a:pt x="13" y="181"/>
                </a:lnTo>
                <a:lnTo>
                  <a:pt x="19" y="190"/>
                </a:lnTo>
                <a:lnTo>
                  <a:pt x="26" y="200"/>
                </a:lnTo>
                <a:lnTo>
                  <a:pt x="34" y="208"/>
                </a:lnTo>
                <a:lnTo>
                  <a:pt x="42" y="215"/>
                </a:lnTo>
                <a:lnTo>
                  <a:pt x="51" y="223"/>
                </a:lnTo>
                <a:lnTo>
                  <a:pt x="63" y="229"/>
                </a:lnTo>
                <a:lnTo>
                  <a:pt x="72" y="234"/>
                </a:lnTo>
                <a:lnTo>
                  <a:pt x="84" y="238"/>
                </a:lnTo>
                <a:lnTo>
                  <a:pt x="95" y="240"/>
                </a:lnTo>
                <a:lnTo>
                  <a:pt x="107" y="242"/>
                </a:lnTo>
                <a:lnTo>
                  <a:pt x="120" y="244"/>
                </a:lnTo>
                <a:lnTo>
                  <a:pt x="134" y="242"/>
                </a:lnTo>
                <a:lnTo>
                  <a:pt x="145" y="240"/>
                </a:lnTo>
                <a:lnTo>
                  <a:pt x="157" y="238"/>
                </a:lnTo>
                <a:lnTo>
                  <a:pt x="168" y="234"/>
                </a:lnTo>
                <a:lnTo>
                  <a:pt x="180" y="229"/>
                </a:lnTo>
                <a:lnTo>
                  <a:pt x="189" y="223"/>
                </a:lnTo>
                <a:lnTo>
                  <a:pt x="199" y="215"/>
                </a:lnTo>
                <a:lnTo>
                  <a:pt x="207" y="208"/>
                </a:lnTo>
                <a:lnTo>
                  <a:pt x="214" y="200"/>
                </a:lnTo>
                <a:lnTo>
                  <a:pt x="222" y="190"/>
                </a:lnTo>
                <a:lnTo>
                  <a:pt x="228" y="181"/>
                </a:lnTo>
                <a:lnTo>
                  <a:pt x="234" y="169"/>
                </a:lnTo>
                <a:lnTo>
                  <a:pt x="237" y="158"/>
                </a:lnTo>
                <a:lnTo>
                  <a:pt x="239" y="146"/>
                </a:lnTo>
                <a:lnTo>
                  <a:pt x="241" y="135"/>
                </a:lnTo>
                <a:lnTo>
                  <a:pt x="243" y="121"/>
                </a:lnTo>
                <a:close/>
              </a:path>
            </a:pathLst>
          </a:custGeom>
          <a:solidFill>
            <a:srgbClr val="009240"/>
          </a:solidFill>
          <a:ln w="9525">
            <a:noFill/>
            <a:round/>
            <a:headEnd/>
            <a:tailEnd/>
          </a:ln>
        </p:spPr>
        <p:txBody>
          <a:bodyPr/>
          <a:lstStyle/>
          <a:p>
            <a:endParaRPr lang="en-US"/>
          </a:p>
        </p:txBody>
      </p:sp>
      <p:sp>
        <p:nvSpPr>
          <p:cNvPr id="599093" name="Freeform 53"/>
          <p:cNvSpPr>
            <a:spLocks/>
          </p:cNvSpPr>
          <p:nvPr/>
        </p:nvSpPr>
        <p:spPr bwMode="auto">
          <a:xfrm>
            <a:off x="4181475" y="1462088"/>
            <a:ext cx="366713" cy="371475"/>
          </a:xfrm>
          <a:custGeom>
            <a:avLst/>
            <a:gdLst/>
            <a:ahLst/>
            <a:cxnLst>
              <a:cxn ang="0">
                <a:pos x="241" y="108"/>
              </a:cxn>
              <a:cxn ang="0">
                <a:pos x="237" y="85"/>
              </a:cxn>
              <a:cxn ang="0">
                <a:pos x="228" y="64"/>
              </a:cxn>
              <a:cxn ang="0">
                <a:pos x="214" y="42"/>
              </a:cxn>
              <a:cxn ang="0">
                <a:pos x="199" y="27"/>
              </a:cxn>
              <a:cxn ang="0">
                <a:pos x="180" y="14"/>
              </a:cxn>
              <a:cxn ang="0">
                <a:pos x="157" y="4"/>
              </a:cxn>
              <a:cxn ang="0">
                <a:pos x="134" y="0"/>
              </a:cxn>
              <a:cxn ang="0">
                <a:pos x="107" y="0"/>
              </a:cxn>
              <a:cxn ang="0">
                <a:pos x="84" y="4"/>
              </a:cxn>
              <a:cxn ang="0">
                <a:pos x="63" y="14"/>
              </a:cxn>
              <a:cxn ang="0">
                <a:pos x="42" y="27"/>
              </a:cxn>
              <a:cxn ang="0">
                <a:pos x="26" y="42"/>
              </a:cxn>
              <a:cxn ang="0">
                <a:pos x="13" y="64"/>
              </a:cxn>
              <a:cxn ang="0">
                <a:pos x="3" y="85"/>
              </a:cxn>
              <a:cxn ang="0">
                <a:pos x="0" y="108"/>
              </a:cxn>
              <a:cxn ang="0">
                <a:pos x="0" y="135"/>
              </a:cxn>
              <a:cxn ang="0">
                <a:pos x="3" y="158"/>
              </a:cxn>
              <a:cxn ang="0">
                <a:pos x="13" y="181"/>
              </a:cxn>
              <a:cxn ang="0">
                <a:pos x="26" y="200"/>
              </a:cxn>
              <a:cxn ang="0">
                <a:pos x="42" y="215"/>
              </a:cxn>
              <a:cxn ang="0">
                <a:pos x="63" y="229"/>
              </a:cxn>
              <a:cxn ang="0">
                <a:pos x="84" y="238"/>
              </a:cxn>
              <a:cxn ang="0">
                <a:pos x="107" y="242"/>
              </a:cxn>
              <a:cxn ang="0">
                <a:pos x="134" y="242"/>
              </a:cxn>
              <a:cxn ang="0">
                <a:pos x="157" y="238"/>
              </a:cxn>
              <a:cxn ang="0">
                <a:pos x="180" y="229"/>
              </a:cxn>
              <a:cxn ang="0">
                <a:pos x="199" y="215"/>
              </a:cxn>
              <a:cxn ang="0">
                <a:pos x="214" y="200"/>
              </a:cxn>
              <a:cxn ang="0">
                <a:pos x="228" y="181"/>
              </a:cxn>
              <a:cxn ang="0">
                <a:pos x="237" y="158"/>
              </a:cxn>
              <a:cxn ang="0">
                <a:pos x="241" y="135"/>
              </a:cxn>
            </a:cxnLst>
            <a:rect l="0" t="0" r="r" b="b"/>
            <a:pathLst>
              <a:path w="243" h="244">
                <a:moveTo>
                  <a:pt x="243" y="121"/>
                </a:moveTo>
                <a:lnTo>
                  <a:pt x="241" y="108"/>
                </a:lnTo>
                <a:lnTo>
                  <a:pt x="239" y="96"/>
                </a:lnTo>
                <a:lnTo>
                  <a:pt x="237" y="85"/>
                </a:lnTo>
                <a:lnTo>
                  <a:pt x="234" y="73"/>
                </a:lnTo>
                <a:lnTo>
                  <a:pt x="228" y="64"/>
                </a:lnTo>
                <a:lnTo>
                  <a:pt x="222" y="52"/>
                </a:lnTo>
                <a:lnTo>
                  <a:pt x="214" y="42"/>
                </a:lnTo>
                <a:lnTo>
                  <a:pt x="207" y="35"/>
                </a:lnTo>
                <a:lnTo>
                  <a:pt x="199" y="27"/>
                </a:lnTo>
                <a:lnTo>
                  <a:pt x="189" y="19"/>
                </a:lnTo>
                <a:lnTo>
                  <a:pt x="180" y="14"/>
                </a:lnTo>
                <a:lnTo>
                  <a:pt x="168" y="8"/>
                </a:lnTo>
                <a:lnTo>
                  <a:pt x="157" y="4"/>
                </a:lnTo>
                <a:lnTo>
                  <a:pt x="145" y="2"/>
                </a:lnTo>
                <a:lnTo>
                  <a:pt x="134" y="0"/>
                </a:lnTo>
                <a:lnTo>
                  <a:pt x="120" y="0"/>
                </a:lnTo>
                <a:lnTo>
                  <a:pt x="107" y="0"/>
                </a:lnTo>
                <a:lnTo>
                  <a:pt x="95" y="2"/>
                </a:lnTo>
                <a:lnTo>
                  <a:pt x="84" y="4"/>
                </a:lnTo>
                <a:lnTo>
                  <a:pt x="72" y="8"/>
                </a:lnTo>
                <a:lnTo>
                  <a:pt x="63" y="14"/>
                </a:lnTo>
                <a:lnTo>
                  <a:pt x="51" y="19"/>
                </a:lnTo>
                <a:lnTo>
                  <a:pt x="42" y="27"/>
                </a:lnTo>
                <a:lnTo>
                  <a:pt x="34" y="35"/>
                </a:lnTo>
                <a:lnTo>
                  <a:pt x="26" y="42"/>
                </a:lnTo>
                <a:lnTo>
                  <a:pt x="19" y="52"/>
                </a:lnTo>
                <a:lnTo>
                  <a:pt x="13" y="64"/>
                </a:lnTo>
                <a:lnTo>
                  <a:pt x="7" y="73"/>
                </a:lnTo>
                <a:lnTo>
                  <a:pt x="3" y="85"/>
                </a:lnTo>
                <a:lnTo>
                  <a:pt x="1" y="96"/>
                </a:lnTo>
                <a:lnTo>
                  <a:pt x="0" y="108"/>
                </a:lnTo>
                <a:lnTo>
                  <a:pt x="0" y="121"/>
                </a:lnTo>
                <a:lnTo>
                  <a:pt x="0" y="135"/>
                </a:lnTo>
                <a:lnTo>
                  <a:pt x="1" y="146"/>
                </a:lnTo>
                <a:lnTo>
                  <a:pt x="3" y="158"/>
                </a:lnTo>
                <a:lnTo>
                  <a:pt x="7" y="169"/>
                </a:lnTo>
                <a:lnTo>
                  <a:pt x="13" y="181"/>
                </a:lnTo>
                <a:lnTo>
                  <a:pt x="19" y="190"/>
                </a:lnTo>
                <a:lnTo>
                  <a:pt x="26" y="200"/>
                </a:lnTo>
                <a:lnTo>
                  <a:pt x="34" y="208"/>
                </a:lnTo>
                <a:lnTo>
                  <a:pt x="42" y="215"/>
                </a:lnTo>
                <a:lnTo>
                  <a:pt x="51" y="223"/>
                </a:lnTo>
                <a:lnTo>
                  <a:pt x="63" y="229"/>
                </a:lnTo>
                <a:lnTo>
                  <a:pt x="72" y="234"/>
                </a:lnTo>
                <a:lnTo>
                  <a:pt x="84" y="238"/>
                </a:lnTo>
                <a:lnTo>
                  <a:pt x="95" y="240"/>
                </a:lnTo>
                <a:lnTo>
                  <a:pt x="107" y="242"/>
                </a:lnTo>
                <a:lnTo>
                  <a:pt x="120" y="244"/>
                </a:lnTo>
                <a:lnTo>
                  <a:pt x="134" y="242"/>
                </a:lnTo>
                <a:lnTo>
                  <a:pt x="145" y="240"/>
                </a:lnTo>
                <a:lnTo>
                  <a:pt x="157" y="238"/>
                </a:lnTo>
                <a:lnTo>
                  <a:pt x="168" y="234"/>
                </a:lnTo>
                <a:lnTo>
                  <a:pt x="180" y="229"/>
                </a:lnTo>
                <a:lnTo>
                  <a:pt x="189" y="223"/>
                </a:lnTo>
                <a:lnTo>
                  <a:pt x="199" y="215"/>
                </a:lnTo>
                <a:lnTo>
                  <a:pt x="207" y="208"/>
                </a:lnTo>
                <a:lnTo>
                  <a:pt x="214" y="200"/>
                </a:lnTo>
                <a:lnTo>
                  <a:pt x="222" y="190"/>
                </a:lnTo>
                <a:lnTo>
                  <a:pt x="228" y="181"/>
                </a:lnTo>
                <a:lnTo>
                  <a:pt x="234" y="169"/>
                </a:lnTo>
                <a:lnTo>
                  <a:pt x="237" y="158"/>
                </a:lnTo>
                <a:lnTo>
                  <a:pt x="239" y="146"/>
                </a:lnTo>
                <a:lnTo>
                  <a:pt x="241" y="135"/>
                </a:lnTo>
                <a:lnTo>
                  <a:pt x="243" y="121"/>
                </a:lnTo>
              </a:path>
            </a:pathLst>
          </a:custGeom>
          <a:noFill/>
          <a:ln w="3175">
            <a:noFill/>
            <a:prstDash val="solid"/>
            <a:round/>
            <a:headEnd/>
            <a:tailEnd/>
          </a:ln>
        </p:spPr>
        <p:txBody>
          <a:bodyPr/>
          <a:lstStyle/>
          <a:p>
            <a:endParaRPr lang="en-US"/>
          </a:p>
        </p:txBody>
      </p:sp>
      <p:sp>
        <p:nvSpPr>
          <p:cNvPr id="599094" name="Rectangle 54"/>
          <p:cNvSpPr>
            <a:spLocks noChangeArrowheads="1"/>
          </p:cNvSpPr>
          <p:nvPr/>
        </p:nvSpPr>
        <p:spPr bwMode="auto">
          <a:xfrm>
            <a:off x="4337050" y="1538288"/>
            <a:ext cx="34925" cy="190500"/>
          </a:xfrm>
          <a:prstGeom prst="rect">
            <a:avLst/>
          </a:prstGeom>
          <a:solidFill>
            <a:srgbClr val="FFFFFF"/>
          </a:solidFill>
          <a:ln w="9525">
            <a:noFill/>
            <a:miter lim="800000"/>
            <a:headEnd/>
            <a:tailEnd/>
          </a:ln>
        </p:spPr>
        <p:txBody>
          <a:bodyPr/>
          <a:lstStyle/>
          <a:p>
            <a:endParaRPr lang="en-US"/>
          </a:p>
        </p:txBody>
      </p:sp>
      <p:sp>
        <p:nvSpPr>
          <p:cNvPr id="599095" name="Rectangle 55"/>
          <p:cNvSpPr>
            <a:spLocks noChangeArrowheads="1"/>
          </p:cNvSpPr>
          <p:nvPr/>
        </p:nvSpPr>
        <p:spPr bwMode="auto">
          <a:xfrm>
            <a:off x="4337050" y="1538288"/>
            <a:ext cx="34925" cy="190500"/>
          </a:xfrm>
          <a:prstGeom prst="rect">
            <a:avLst/>
          </a:prstGeom>
          <a:noFill/>
          <a:ln w="3175">
            <a:noFill/>
            <a:miter lim="800000"/>
            <a:headEnd/>
            <a:tailEnd/>
          </a:ln>
        </p:spPr>
        <p:txBody>
          <a:bodyPr/>
          <a:lstStyle/>
          <a:p>
            <a:endParaRPr lang="en-US"/>
          </a:p>
        </p:txBody>
      </p:sp>
      <p:sp>
        <p:nvSpPr>
          <p:cNvPr id="599096" name="Freeform 56"/>
          <p:cNvSpPr>
            <a:spLocks/>
          </p:cNvSpPr>
          <p:nvPr/>
        </p:nvSpPr>
        <p:spPr bwMode="auto">
          <a:xfrm>
            <a:off x="4181475" y="1462088"/>
            <a:ext cx="366713" cy="371475"/>
          </a:xfrm>
          <a:custGeom>
            <a:avLst/>
            <a:gdLst/>
            <a:ahLst/>
            <a:cxnLst>
              <a:cxn ang="0">
                <a:pos x="241" y="108"/>
              </a:cxn>
              <a:cxn ang="0">
                <a:pos x="237" y="85"/>
              </a:cxn>
              <a:cxn ang="0">
                <a:pos x="228" y="64"/>
              </a:cxn>
              <a:cxn ang="0">
                <a:pos x="214" y="42"/>
              </a:cxn>
              <a:cxn ang="0">
                <a:pos x="199" y="27"/>
              </a:cxn>
              <a:cxn ang="0">
                <a:pos x="180" y="14"/>
              </a:cxn>
              <a:cxn ang="0">
                <a:pos x="157" y="4"/>
              </a:cxn>
              <a:cxn ang="0">
                <a:pos x="134" y="0"/>
              </a:cxn>
              <a:cxn ang="0">
                <a:pos x="107" y="0"/>
              </a:cxn>
              <a:cxn ang="0">
                <a:pos x="84" y="4"/>
              </a:cxn>
              <a:cxn ang="0">
                <a:pos x="63" y="14"/>
              </a:cxn>
              <a:cxn ang="0">
                <a:pos x="42" y="27"/>
              </a:cxn>
              <a:cxn ang="0">
                <a:pos x="26" y="42"/>
              </a:cxn>
              <a:cxn ang="0">
                <a:pos x="13" y="64"/>
              </a:cxn>
              <a:cxn ang="0">
                <a:pos x="3" y="85"/>
              </a:cxn>
              <a:cxn ang="0">
                <a:pos x="0" y="108"/>
              </a:cxn>
              <a:cxn ang="0">
                <a:pos x="0" y="135"/>
              </a:cxn>
              <a:cxn ang="0">
                <a:pos x="3" y="158"/>
              </a:cxn>
              <a:cxn ang="0">
                <a:pos x="13" y="181"/>
              </a:cxn>
              <a:cxn ang="0">
                <a:pos x="26" y="200"/>
              </a:cxn>
              <a:cxn ang="0">
                <a:pos x="42" y="215"/>
              </a:cxn>
              <a:cxn ang="0">
                <a:pos x="63" y="229"/>
              </a:cxn>
              <a:cxn ang="0">
                <a:pos x="84" y="238"/>
              </a:cxn>
              <a:cxn ang="0">
                <a:pos x="107" y="242"/>
              </a:cxn>
              <a:cxn ang="0">
                <a:pos x="134" y="242"/>
              </a:cxn>
              <a:cxn ang="0">
                <a:pos x="157" y="238"/>
              </a:cxn>
              <a:cxn ang="0">
                <a:pos x="180" y="229"/>
              </a:cxn>
              <a:cxn ang="0">
                <a:pos x="199" y="215"/>
              </a:cxn>
              <a:cxn ang="0">
                <a:pos x="214" y="200"/>
              </a:cxn>
              <a:cxn ang="0">
                <a:pos x="228" y="181"/>
              </a:cxn>
              <a:cxn ang="0">
                <a:pos x="237" y="158"/>
              </a:cxn>
              <a:cxn ang="0">
                <a:pos x="241" y="135"/>
              </a:cxn>
            </a:cxnLst>
            <a:rect l="0" t="0" r="r" b="b"/>
            <a:pathLst>
              <a:path w="243" h="244">
                <a:moveTo>
                  <a:pt x="243" y="121"/>
                </a:moveTo>
                <a:lnTo>
                  <a:pt x="241" y="108"/>
                </a:lnTo>
                <a:lnTo>
                  <a:pt x="239" y="96"/>
                </a:lnTo>
                <a:lnTo>
                  <a:pt x="237" y="85"/>
                </a:lnTo>
                <a:lnTo>
                  <a:pt x="234" y="73"/>
                </a:lnTo>
                <a:lnTo>
                  <a:pt x="228" y="64"/>
                </a:lnTo>
                <a:lnTo>
                  <a:pt x="222" y="52"/>
                </a:lnTo>
                <a:lnTo>
                  <a:pt x="214" y="42"/>
                </a:lnTo>
                <a:lnTo>
                  <a:pt x="207" y="35"/>
                </a:lnTo>
                <a:lnTo>
                  <a:pt x="199" y="27"/>
                </a:lnTo>
                <a:lnTo>
                  <a:pt x="189" y="19"/>
                </a:lnTo>
                <a:lnTo>
                  <a:pt x="180" y="14"/>
                </a:lnTo>
                <a:lnTo>
                  <a:pt x="168" y="8"/>
                </a:lnTo>
                <a:lnTo>
                  <a:pt x="157" y="4"/>
                </a:lnTo>
                <a:lnTo>
                  <a:pt x="145" y="2"/>
                </a:lnTo>
                <a:lnTo>
                  <a:pt x="134" y="0"/>
                </a:lnTo>
                <a:lnTo>
                  <a:pt x="120" y="0"/>
                </a:lnTo>
                <a:lnTo>
                  <a:pt x="107" y="0"/>
                </a:lnTo>
                <a:lnTo>
                  <a:pt x="95" y="2"/>
                </a:lnTo>
                <a:lnTo>
                  <a:pt x="84" y="4"/>
                </a:lnTo>
                <a:lnTo>
                  <a:pt x="72" y="8"/>
                </a:lnTo>
                <a:lnTo>
                  <a:pt x="63" y="14"/>
                </a:lnTo>
                <a:lnTo>
                  <a:pt x="51" y="19"/>
                </a:lnTo>
                <a:lnTo>
                  <a:pt x="42" y="27"/>
                </a:lnTo>
                <a:lnTo>
                  <a:pt x="34" y="35"/>
                </a:lnTo>
                <a:lnTo>
                  <a:pt x="26" y="42"/>
                </a:lnTo>
                <a:lnTo>
                  <a:pt x="19" y="52"/>
                </a:lnTo>
                <a:lnTo>
                  <a:pt x="13" y="64"/>
                </a:lnTo>
                <a:lnTo>
                  <a:pt x="7" y="73"/>
                </a:lnTo>
                <a:lnTo>
                  <a:pt x="3" y="85"/>
                </a:lnTo>
                <a:lnTo>
                  <a:pt x="1" y="96"/>
                </a:lnTo>
                <a:lnTo>
                  <a:pt x="0" y="108"/>
                </a:lnTo>
                <a:lnTo>
                  <a:pt x="0" y="121"/>
                </a:lnTo>
                <a:lnTo>
                  <a:pt x="0" y="135"/>
                </a:lnTo>
                <a:lnTo>
                  <a:pt x="1" y="146"/>
                </a:lnTo>
                <a:lnTo>
                  <a:pt x="3" y="158"/>
                </a:lnTo>
                <a:lnTo>
                  <a:pt x="7" y="169"/>
                </a:lnTo>
                <a:lnTo>
                  <a:pt x="13" y="181"/>
                </a:lnTo>
                <a:lnTo>
                  <a:pt x="19" y="190"/>
                </a:lnTo>
                <a:lnTo>
                  <a:pt x="26" y="200"/>
                </a:lnTo>
                <a:lnTo>
                  <a:pt x="34" y="208"/>
                </a:lnTo>
                <a:lnTo>
                  <a:pt x="42" y="215"/>
                </a:lnTo>
                <a:lnTo>
                  <a:pt x="51" y="223"/>
                </a:lnTo>
                <a:lnTo>
                  <a:pt x="63" y="229"/>
                </a:lnTo>
                <a:lnTo>
                  <a:pt x="72" y="234"/>
                </a:lnTo>
                <a:lnTo>
                  <a:pt x="84" y="238"/>
                </a:lnTo>
                <a:lnTo>
                  <a:pt x="95" y="240"/>
                </a:lnTo>
                <a:lnTo>
                  <a:pt x="107" y="242"/>
                </a:lnTo>
                <a:lnTo>
                  <a:pt x="120" y="244"/>
                </a:lnTo>
                <a:lnTo>
                  <a:pt x="134" y="242"/>
                </a:lnTo>
                <a:lnTo>
                  <a:pt x="145" y="240"/>
                </a:lnTo>
                <a:lnTo>
                  <a:pt x="157" y="238"/>
                </a:lnTo>
                <a:lnTo>
                  <a:pt x="168" y="234"/>
                </a:lnTo>
                <a:lnTo>
                  <a:pt x="180" y="229"/>
                </a:lnTo>
                <a:lnTo>
                  <a:pt x="189" y="223"/>
                </a:lnTo>
                <a:lnTo>
                  <a:pt x="199" y="215"/>
                </a:lnTo>
                <a:lnTo>
                  <a:pt x="207" y="208"/>
                </a:lnTo>
                <a:lnTo>
                  <a:pt x="214" y="200"/>
                </a:lnTo>
                <a:lnTo>
                  <a:pt x="222" y="190"/>
                </a:lnTo>
                <a:lnTo>
                  <a:pt x="228" y="181"/>
                </a:lnTo>
                <a:lnTo>
                  <a:pt x="234" y="169"/>
                </a:lnTo>
                <a:lnTo>
                  <a:pt x="237" y="158"/>
                </a:lnTo>
                <a:lnTo>
                  <a:pt x="239" y="146"/>
                </a:lnTo>
                <a:lnTo>
                  <a:pt x="241" y="135"/>
                </a:lnTo>
                <a:lnTo>
                  <a:pt x="243" y="121"/>
                </a:lnTo>
              </a:path>
            </a:pathLst>
          </a:custGeom>
          <a:noFill/>
          <a:ln w="3175">
            <a:noFill/>
            <a:prstDash val="solid"/>
            <a:round/>
            <a:headEnd/>
            <a:tailEnd/>
          </a:ln>
        </p:spPr>
        <p:txBody>
          <a:bodyPr/>
          <a:lstStyle/>
          <a:p>
            <a:endParaRPr lang="en-US"/>
          </a:p>
        </p:txBody>
      </p:sp>
      <p:sp>
        <p:nvSpPr>
          <p:cNvPr id="599097" name="Freeform 57"/>
          <p:cNvSpPr>
            <a:spLocks/>
          </p:cNvSpPr>
          <p:nvPr/>
        </p:nvSpPr>
        <p:spPr bwMode="auto">
          <a:xfrm>
            <a:off x="3730625" y="1335088"/>
            <a:ext cx="369888" cy="371475"/>
          </a:xfrm>
          <a:custGeom>
            <a:avLst/>
            <a:gdLst/>
            <a:ahLst/>
            <a:cxnLst>
              <a:cxn ang="0">
                <a:pos x="242" y="109"/>
              </a:cxn>
              <a:cxn ang="0">
                <a:pos x="238" y="86"/>
              </a:cxn>
              <a:cxn ang="0">
                <a:pos x="228" y="63"/>
              </a:cxn>
              <a:cxn ang="0">
                <a:pos x="215" y="44"/>
              </a:cxn>
              <a:cxn ang="0">
                <a:pos x="200" y="27"/>
              </a:cxn>
              <a:cxn ang="0">
                <a:pos x="181" y="15"/>
              </a:cxn>
              <a:cxn ang="0">
                <a:pos x="157" y="6"/>
              </a:cxn>
              <a:cxn ang="0">
                <a:pos x="134" y="2"/>
              </a:cxn>
              <a:cxn ang="0">
                <a:pos x="110" y="2"/>
              </a:cxn>
              <a:cxn ang="0">
                <a:pos x="85" y="6"/>
              </a:cxn>
              <a:cxn ang="0">
                <a:pos x="63" y="15"/>
              </a:cxn>
              <a:cxn ang="0">
                <a:pos x="44" y="27"/>
              </a:cxn>
              <a:cxn ang="0">
                <a:pos x="27" y="44"/>
              </a:cxn>
              <a:cxn ang="0">
                <a:pos x="14" y="63"/>
              </a:cxn>
              <a:cxn ang="0">
                <a:pos x="4" y="86"/>
              </a:cxn>
              <a:cxn ang="0">
                <a:pos x="0" y="109"/>
              </a:cxn>
              <a:cxn ang="0">
                <a:pos x="0" y="134"/>
              </a:cxn>
              <a:cxn ang="0">
                <a:pos x="4" y="159"/>
              </a:cxn>
              <a:cxn ang="0">
                <a:pos x="14" y="180"/>
              </a:cxn>
              <a:cxn ang="0">
                <a:pos x="27" y="199"/>
              </a:cxn>
              <a:cxn ang="0">
                <a:pos x="44" y="217"/>
              </a:cxn>
              <a:cxn ang="0">
                <a:pos x="63" y="230"/>
              </a:cxn>
              <a:cxn ang="0">
                <a:pos x="85" y="238"/>
              </a:cxn>
              <a:cxn ang="0">
                <a:pos x="110" y="244"/>
              </a:cxn>
              <a:cxn ang="0">
                <a:pos x="134" y="244"/>
              </a:cxn>
              <a:cxn ang="0">
                <a:pos x="157" y="238"/>
              </a:cxn>
              <a:cxn ang="0">
                <a:pos x="181" y="230"/>
              </a:cxn>
              <a:cxn ang="0">
                <a:pos x="200" y="217"/>
              </a:cxn>
              <a:cxn ang="0">
                <a:pos x="215" y="199"/>
              </a:cxn>
              <a:cxn ang="0">
                <a:pos x="228" y="180"/>
              </a:cxn>
              <a:cxn ang="0">
                <a:pos x="238" y="159"/>
              </a:cxn>
              <a:cxn ang="0">
                <a:pos x="242" y="134"/>
              </a:cxn>
            </a:cxnLst>
            <a:rect l="0" t="0" r="r" b="b"/>
            <a:pathLst>
              <a:path w="244" h="244">
                <a:moveTo>
                  <a:pt x="244" y="123"/>
                </a:moveTo>
                <a:lnTo>
                  <a:pt x="242" y="109"/>
                </a:lnTo>
                <a:lnTo>
                  <a:pt x="240" y="98"/>
                </a:lnTo>
                <a:lnTo>
                  <a:pt x="238" y="86"/>
                </a:lnTo>
                <a:lnTo>
                  <a:pt x="234" y="75"/>
                </a:lnTo>
                <a:lnTo>
                  <a:pt x="228" y="63"/>
                </a:lnTo>
                <a:lnTo>
                  <a:pt x="223" y="54"/>
                </a:lnTo>
                <a:lnTo>
                  <a:pt x="215" y="44"/>
                </a:lnTo>
                <a:lnTo>
                  <a:pt x="207" y="36"/>
                </a:lnTo>
                <a:lnTo>
                  <a:pt x="200" y="27"/>
                </a:lnTo>
                <a:lnTo>
                  <a:pt x="190" y="21"/>
                </a:lnTo>
                <a:lnTo>
                  <a:pt x="181" y="15"/>
                </a:lnTo>
                <a:lnTo>
                  <a:pt x="169" y="9"/>
                </a:lnTo>
                <a:lnTo>
                  <a:pt x="157" y="6"/>
                </a:lnTo>
                <a:lnTo>
                  <a:pt x="146" y="2"/>
                </a:lnTo>
                <a:lnTo>
                  <a:pt x="134" y="2"/>
                </a:lnTo>
                <a:lnTo>
                  <a:pt x="121" y="0"/>
                </a:lnTo>
                <a:lnTo>
                  <a:pt x="110" y="2"/>
                </a:lnTo>
                <a:lnTo>
                  <a:pt x="96" y="2"/>
                </a:lnTo>
                <a:lnTo>
                  <a:pt x="85" y="6"/>
                </a:lnTo>
                <a:lnTo>
                  <a:pt x="73" y="9"/>
                </a:lnTo>
                <a:lnTo>
                  <a:pt x="63" y="15"/>
                </a:lnTo>
                <a:lnTo>
                  <a:pt x="52" y="21"/>
                </a:lnTo>
                <a:lnTo>
                  <a:pt x="44" y="27"/>
                </a:lnTo>
                <a:lnTo>
                  <a:pt x="35" y="36"/>
                </a:lnTo>
                <a:lnTo>
                  <a:pt x="27" y="44"/>
                </a:lnTo>
                <a:lnTo>
                  <a:pt x="19" y="54"/>
                </a:lnTo>
                <a:lnTo>
                  <a:pt x="14" y="63"/>
                </a:lnTo>
                <a:lnTo>
                  <a:pt x="10" y="75"/>
                </a:lnTo>
                <a:lnTo>
                  <a:pt x="4" y="86"/>
                </a:lnTo>
                <a:lnTo>
                  <a:pt x="2" y="98"/>
                </a:lnTo>
                <a:lnTo>
                  <a:pt x="0" y="109"/>
                </a:lnTo>
                <a:lnTo>
                  <a:pt x="0" y="123"/>
                </a:lnTo>
                <a:lnTo>
                  <a:pt x="0" y="134"/>
                </a:lnTo>
                <a:lnTo>
                  <a:pt x="2" y="148"/>
                </a:lnTo>
                <a:lnTo>
                  <a:pt x="4" y="159"/>
                </a:lnTo>
                <a:lnTo>
                  <a:pt x="10" y="171"/>
                </a:lnTo>
                <a:lnTo>
                  <a:pt x="14" y="180"/>
                </a:lnTo>
                <a:lnTo>
                  <a:pt x="19" y="190"/>
                </a:lnTo>
                <a:lnTo>
                  <a:pt x="27" y="199"/>
                </a:lnTo>
                <a:lnTo>
                  <a:pt x="35" y="209"/>
                </a:lnTo>
                <a:lnTo>
                  <a:pt x="44" y="217"/>
                </a:lnTo>
                <a:lnTo>
                  <a:pt x="52" y="222"/>
                </a:lnTo>
                <a:lnTo>
                  <a:pt x="63" y="230"/>
                </a:lnTo>
                <a:lnTo>
                  <a:pt x="73" y="234"/>
                </a:lnTo>
                <a:lnTo>
                  <a:pt x="85" y="238"/>
                </a:lnTo>
                <a:lnTo>
                  <a:pt x="96" y="242"/>
                </a:lnTo>
                <a:lnTo>
                  <a:pt x="110" y="244"/>
                </a:lnTo>
                <a:lnTo>
                  <a:pt x="121" y="244"/>
                </a:lnTo>
                <a:lnTo>
                  <a:pt x="134" y="244"/>
                </a:lnTo>
                <a:lnTo>
                  <a:pt x="146" y="242"/>
                </a:lnTo>
                <a:lnTo>
                  <a:pt x="157" y="238"/>
                </a:lnTo>
                <a:lnTo>
                  <a:pt x="169" y="234"/>
                </a:lnTo>
                <a:lnTo>
                  <a:pt x="181" y="230"/>
                </a:lnTo>
                <a:lnTo>
                  <a:pt x="190" y="222"/>
                </a:lnTo>
                <a:lnTo>
                  <a:pt x="200" y="217"/>
                </a:lnTo>
                <a:lnTo>
                  <a:pt x="207" y="209"/>
                </a:lnTo>
                <a:lnTo>
                  <a:pt x="215" y="199"/>
                </a:lnTo>
                <a:lnTo>
                  <a:pt x="223" y="190"/>
                </a:lnTo>
                <a:lnTo>
                  <a:pt x="228" y="180"/>
                </a:lnTo>
                <a:lnTo>
                  <a:pt x="234" y="171"/>
                </a:lnTo>
                <a:lnTo>
                  <a:pt x="238" y="159"/>
                </a:lnTo>
                <a:lnTo>
                  <a:pt x="240" y="148"/>
                </a:lnTo>
                <a:lnTo>
                  <a:pt x="242" y="134"/>
                </a:lnTo>
                <a:lnTo>
                  <a:pt x="244" y="123"/>
                </a:lnTo>
                <a:close/>
              </a:path>
            </a:pathLst>
          </a:custGeom>
          <a:solidFill>
            <a:srgbClr val="009240"/>
          </a:solidFill>
          <a:ln w="9525">
            <a:noFill/>
            <a:round/>
            <a:headEnd/>
            <a:tailEnd/>
          </a:ln>
        </p:spPr>
        <p:txBody>
          <a:bodyPr/>
          <a:lstStyle/>
          <a:p>
            <a:endParaRPr lang="en-US"/>
          </a:p>
        </p:txBody>
      </p:sp>
      <p:sp>
        <p:nvSpPr>
          <p:cNvPr id="599098" name="Freeform 58"/>
          <p:cNvSpPr>
            <a:spLocks/>
          </p:cNvSpPr>
          <p:nvPr/>
        </p:nvSpPr>
        <p:spPr bwMode="auto">
          <a:xfrm>
            <a:off x="3730625" y="1335088"/>
            <a:ext cx="369888" cy="371475"/>
          </a:xfrm>
          <a:custGeom>
            <a:avLst/>
            <a:gdLst/>
            <a:ahLst/>
            <a:cxnLst>
              <a:cxn ang="0">
                <a:pos x="242" y="109"/>
              </a:cxn>
              <a:cxn ang="0">
                <a:pos x="238" y="86"/>
              </a:cxn>
              <a:cxn ang="0">
                <a:pos x="228" y="63"/>
              </a:cxn>
              <a:cxn ang="0">
                <a:pos x="215" y="44"/>
              </a:cxn>
              <a:cxn ang="0">
                <a:pos x="200" y="27"/>
              </a:cxn>
              <a:cxn ang="0">
                <a:pos x="181" y="15"/>
              </a:cxn>
              <a:cxn ang="0">
                <a:pos x="157" y="6"/>
              </a:cxn>
              <a:cxn ang="0">
                <a:pos x="134" y="2"/>
              </a:cxn>
              <a:cxn ang="0">
                <a:pos x="110" y="2"/>
              </a:cxn>
              <a:cxn ang="0">
                <a:pos x="85" y="6"/>
              </a:cxn>
              <a:cxn ang="0">
                <a:pos x="63" y="15"/>
              </a:cxn>
              <a:cxn ang="0">
                <a:pos x="44" y="27"/>
              </a:cxn>
              <a:cxn ang="0">
                <a:pos x="27" y="44"/>
              </a:cxn>
              <a:cxn ang="0">
                <a:pos x="14" y="63"/>
              </a:cxn>
              <a:cxn ang="0">
                <a:pos x="4" y="86"/>
              </a:cxn>
              <a:cxn ang="0">
                <a:pos x="0" y="109"/>
              </a:cxn>
              <a:cxn ang="0">
                <a:pos x="0" y="134"/>
              </a:cxn>
              <a:cxn ang="0">
                <a:pos x="4" y="159"/>
              </a:cxn>
              <a:cxn ang="0">
                <a:pos x="14" y="180"/>
              </a:cxn>
              <a:cxn ang="0">
                <a:pos x="27" y="199"/>
              </a:cxn>
              <a:cxn ang="0">
                <a:pos x="44" y="217"/>
              </a:cxn>
              <a:cxn ang="0">
                <a:pos x="63" y="230"/>
              </a:cxn>
              <a:cxn ang="0">
                <a:pos x="85" y="238"/>
              </a:cxn>
              <a:cxn ang="0">
                <a:pos x="110" y="244"/>
              </a:cxn>
              <a:cxn ang="0">
                <a:pos x="134" y="244"/>
              </a:cxn>
              <a:cxn ang="0">
                <a:pos x="157" y="238"/>
              </a:cxn>
              <a:cxn ang="0">
                <a:pos x="181" y="230"/>
              </a:cxn>
              <a:cxn ang="0">
                <a:pos x="200" y="217"/>
              </a:cxn>
              <a:cxn ang="0">
                <a:pos x="215" y="199"/>
              </a:cxn>
              <a:cxn ang="0">
                <a:pos x="228" y="180"/>
              </a:cxn>
              <a:cxn ang="0">
                <a:pos x="238" y="159"/>
              </a:cxn>
              <a:cxn ang="0">
                <a:pos x="242" y="134"/>
              </a:cxn>
            </a:cxnLst>
            <a:rect l="0" t="0" r="r" b="b"/>
            <a:pathLst>
              <a:path w="244" h="244">
                <a:moveTo>
                  <a:pt x="244" y="123"/>
                </a:moveTo>
                <a:lnTo>
                  <a:pt x="242" y="109"/>
                </a:lnTo>
                <a:lnTo>
                  <a:pt x="240" y="98"/>
                </a:lnTo>
                <a:lnTo>
                  <a:pt x="238" y="86"/>
                </a:lnTo>
                <a:lnTo>
                  <a:pt x="234" y="75"/>
                </a:lnTo>
                <a:lnTo>
                  <a:pt x="228" y="63"/>
                </a:lnTo>
                <a:lnTo>
                  <a:pt x="223" y="54"/>
                </a:lnTo>
                <a:lnTo>
                  <a:pt x="215" y="44"/>
                </a:lnTo>
                <a:lnTo>
                  <a:pt x="207" y="36"/>
                </a:lnTo>
                <a:lnTo>
                  <a:pt x="200" y="27"/>
                </a:lnTo>
                <a:lnTo>
                  <a:pt x="190" y="21"/>
                </a:lnTo>
                <a:lnTo>
                  <a:pt x="181" y="15"/>
                </a:lnTo>
                <a:lnTo>
                  <a:pt x="169" y="9"/>
                </a:lnTo>
                <a:lnTo>
                  <a:pt x="157" y="6"/>
                </a:lnTo>
                <a:lnTo>
                  <a:pt x="146" y="2"/>
                </a:lnTo>
                <a:lnTo>
                  <a:pt x="134" y="2"/>
                </a:lnTo>
                <a:lnTo>
                  <a:pt x="121" y="0"/>
                </a:lnTo>
                <a:lnTo>
                  <a:pt x="110" y="2"/>
                </a:lnTo>
                <a:lnTo>
                  <a:pt x="96" y="2"/>
                </a:lnTo>
                <a:lnTo>
                  <a:pt x="85" y="6"/>
                </a:lnTo>
                <a:lnTo>
                  <a:pt x="73" y="9"/>
                </a:lnTo>
                <a:lnTo>
                  <a:pt x="63" y="15"/>
                </a:lnTo>
                <a:lnTo>
                  <a:pt x="52" y="21"/>
                </a:lnTo>
                <a:lnTo>
                  <a:pt x="44" y="27"/>
                </a:lnTo>
                <a:lnTo>
                  <a:pt x="35" y="36"/>
                </a:lnTo>
                <a:lnTo>
                  <a:pt x="27" y="44"/>
                </a:lnTo>
                <a:lnTo>
                  <a:pt x="19" y="54"/>
                </a:lnTo>
                <a:lnTo>
                  <a:pt x="14" y="63"/>
                </a:lnTo>
                <a:lnTo>
                  <a:pt x="10" y="75"/>
                </a:lnTo>
                <a:lnTo>
                  <a:pt x="4" y="86"/>
                </a:lnTo>
                <a:lnTo>
                  <a:pt x="2" y="98"/>
                </a:lnTo>
                <a:lnTo>
                  <a:pt x="0" y="109"/>
                </a:lnTo>
                <a:lnTo>
                  <a:pt x="0" y="123"/>
                </a:lnTo>
                <a:lnTo>
                  <a:pt x="0" y="134"/>
                </a:lnTo>
                <a:lnTo>
                  <a:pt x="2" y="148"/>
                </a:lnTo>
                <a:lnTo>
                  <a:pt x="4" y="159"/>
                </a:lnTo>
                <a:lnTo>
                  <a:pt x="10" y="171"/>
                </a:lnTo>
                <a:lnTo>
                  <a:pt x="14" y="180"/>
                </a:lnTo>
                <a:lnTo>
                  <a:pt x="19" y="190"/>
                </a:lnTo>
                <a:lnTo>
                  <a:pt x="27" y="199"/>
                </a:lnTo>
                <a:lnTo>
                  <a:pt x="35" y="209"/>
                </a:lnTo>
                <a:lnTo>
                  <a:pt x="44" y="217"/>
                </a:lnTo>
                <a:lnTo>
                  <a:pt x="52" y="222"/>
                </a:lnTo>
                <a:lnTo>
                  <a:pt x="63" y="230"/>
                </a:lnTo>
                <a:lnTo>
                  <a:pt x="73" y="234"/>
                </a:lnTo>
                <a:lnTo>
                  <a:pt x="85" y="238"/>
                </a:lnTo>
                <a:lnTo>
                  <a:pt x="96" y="242"/>
                </a:lnTo>
                <a:lnTo>
                  <a:pt x="110" y="244"/>
                </a:lnTo>
                <a:lnTo>
                  <a:pt x="121" y="244"/>
                </a:lnTo>
                <a:lnTo>
                  <a:pt x="134" y="244"/>
                </a:lnTo>
                <a:lnTo>
                  <a:pt x="146" y="242"/>
                </a:lnTo>
                <a:lnTo>
                  <a:pt x="157" y="238"/>
                </a:lnTo>
                <a:lnTo>
                  <a:pt x="169" y="234"/>
                </a:lnTo>
                <a:lnTo>
                  <a:pt x="181" y="230"/>
                </a:lnTo>
                <a:lnTo>
                  <a:pt x="190" y="222"/>
                </a:lnTo>
                <a:lnTo>
                  <a:pt x="200" y="217"/>
                </a:lnTo>
                <a:lnTo>
                  <a:pt x="207" y="209"/>
                </a:lnTo>
                <a:lnTo>
                  <a:pt x="215" y="199"/>
                </a:lnTo>
                <a:lnTo>
                  <a:pt x="223" y="190"/>
                </a:lnTo>
                <a:lnTo>
                  <a:pt x="228" y="180"/>
                </a:lnTo>
                <a:lnTo>
                  <a:pt x="234" y="171"/>
                </a:lnTo>
                <a:lnTo>
                  <a:pt x="238" y="159"/>
                </a:lnTo>
                <a:lnTo>
                  <a:pt x="240" y="148"/>
                </a:lnTo>
                <a:lnTo>
                  <a:pt x="242" y="134"/>
                </a:lnTo>
                <a:lnTo>
                  <a:pt x="244" y="123"/>
                </a:lnTo>
              </a:path>
            </a:pathLst>
          </a:custGeom>
          <a:noFill/>
          <a:ln w="3175">
            <a:noFill/>
            <a:prstDash val="solid"/>
            <a:round/>
            <a:headEnd/>
            <a:tailEnd/>
          </a:ln>
        </p:spPr>
        <p:txBody>
          <a:bodyPr/>
          <a:lstStyle/>
          <a:p>
            <a:endParaRPr lang="en-US"/>
          </a:p>
        </p:txBody>
      </p:sp>
      <p:sp>
        <p:nvSpPr>
          <p:cNvPr id="599099" name="Rectangle 59"/>
          <p:cNvSpPr>
            <a:spLocks noChangeArrowheads="1"/>
          </p:cNvSpPr>
          <p:nvPr/>
        </p:nvSpPr>
        <p:spPr bwMode="auto">
          <a:xfrm>
            <a:off x="3889375" y="1412875"/>
            <a:ext cx="33338" cy="188913"/>
          </a:xfrm>
          <a:prstGeom prst="rect">
            <a:avLst/>
          </a:prstGeom>
          <a:solidFill>
            <a:srgbClr val="FFFFFF"/>
          </a:solidFill>
          <a:ln w="9525">
            <a:noFill/>
            <a:miter lim="800000"/>
            <a:headEnd/>
            <a:tailEnd/>
          </a:ln>
        </p:spPr>
        <p:txBody>
          <a:bodyPr/>
          <a:lstStyle/>
          <a:p>
            <a:endParaRPr lang="en-US"/>
          </a:p>
        </p:txBody>
      </p:sp>
      <p:sp>
        <p:nvSpPr>
          <p:cNvPr id="599100" name="Rectangle 60"/>
          <p:cNvSpPr>
            <a:spLocks noChangeArrowheads="1"/>
          </p:cNvSpPr>
          <p:nvPr/>
        </p:nvSpPr>
        <p:spPr bwMode="auto">
          <a:xfrm>
            <a:off x="3889375" y="1412875"/>
            <a:ext cx="33338" cy="188913"/>
          </a:xfrm>
          <a:prstGeom prst="rect">
            <a:avLst/>
          </a:prstGeom>
          <a:noFill/>
          <a:ln w="3175">
            <a:noFill/>
            <a:miter lim="800000"/>
            <a:headEnd/>
            <a:tailEnd/>
          </a:ln>
        </p:spPr>
        <p:txBody>
          <a:bodyPr/>
          <a:lstStyle/>
          <a:p>
            <a:endParaRPr lang="en-US"/>
          </a:p>
        </p:txBody>
      </p:sp>
      <p:sp>
        <p:nvSpPr>
          <p:cNvPr id="599101" name="Freeform 61"/>
          <p:cNvSpPr>
            <a:spLocks/>
          </p:cNvSpPr>
          <p:nvPr/>
        </p:nvSpPr>
        <p:spPr bwMode="auto">
          <a:xfrm>
            <a:off x="3730625" y="1335088"/>
            <a:ext cx="369888" cy="371475"/>
          </a:xfrm>
          <a:custGeom>
            <a:avLst/>
            <a:gdLst/>
            <a:ahLst/>
            <a:cxnLst>
              <a:cxn ang="0">
                <a:pos x="242" y="109"/>
              </a:cxn>
              <a:cxn ang="0">
                <a:pos x="238" y="86"/>
              </a:cxn>
              <a:cxn ang="0">
                <a:pos x="228" y="63"/>
              </a:cxn>
              <a:cxn ang="0">
                <a:pos x="215" y="44"/>
              </a:cxn>
              <a:cxn ang="0">
                <a:pos x="200" y="27"/>
              </a:cxn>
              <a:cxn ang="0">
                <a:pos x="181" y="15"/>
              </a:cxn>
              <a:cxn ang="0">
                <a:pos x="157" y="6"/>
              </a:cxn>
              <a:cxn ang="0">
                <a:pos x="134" y="2"/>
              </a:cxn>
              <a:cxn ang="0">
                <a:pos x="110" y="2"/>
              </a:cxn>
              <a:cxn ang="0">
                <a:pos x="85" y="6"/>
              </a:cxn>
              <a:cxn ang="0">
                <a:pos x="63" y="15"/>
              </a:cxn>
              <a:cxn ang="0">
                <a:pos x="44" y="27"/>
              </a:cxn>
              <a:cxn ang="0">
                <a:pos x="27" y="44"/>
              </a:cxn>
              <a:cxn ang="0">
                <a:pos x="14" y="63"/>
              </a:cxn>
              <a:cxn ang="0">
                <a:pos x="4" y="86"/>
              </a:cxn>
              <a:cxn ang="0">
                <a:pos x="0" y="109"/>
              </a:cxn>
              <a:cxn ang="0">
                <a:pos x="0" y="134"/>
              </a:cxn>
              <a:cxn ang="0">
                <a:pos x="4" y="159"/>
              </a:cxn>
              <a:cxn ang="0">
                <a:pos x="14" y="180"/>
              </a:cxn>
              <a:cxn ang="0">
                <a:pos x="27" y="199"/>
              </a:cxn>
              <a:cxn ang="0">
                <a:pos x="44" y="217"/>
              </a:cxn>
              <a:cxn ang="0">
                <a:pos x="63" y="230"/>
              </a:cxn>
              <a:cxn ang="0">
                <a:pos x="85" y="238"/>
              </a:cxn>
              <a:cxn ang="0">
                <a:pos x="110" y="244"/>
              </a:cxn>
              <a:cxn ang="0">
                <a:pos x="134" y="244"/>
              </a:cxn>
              <a:cxn ang="0">
                <a:pos x="157" y="238"/>
              </a:cxn>
              <a:cxn ang="0">
                <a:pos x="181" y="230"/>
              </a:cxn>
              <a:cxn ang="0">
                <a:pos x="200" y="217"/>
              </a:cxn>
              <a:cxn ang="0">
                <a:pos x="215" y="199"/>
              </a:cxn>
              <a:cxn ang="0">
                <a:pos x="228" y="180"/>
              </a:cxn>
              <a:cxn ang="0">
                <a:pos x="238" y="159"/>
              </a:cxn>
              <a:cxn ang="0">
                <a:pos x="242" y="134"/>
              </a:cxn>
            </a:cxnLst>
            <a:rect l="0" t="0" r="r" b="b"/>
            <a:pathLst>
              <a:path w="244" h="244">
                <a:moveTo>
                  <a:pt x="244" y="123"/>
                </a:moveTo>
                <a:lnTo>
                  <a:pt x="242" y="109"/>
                </a:lnTo>
                <a:lnTo>
                  <a:pt x="240" y="98"/>
                </a:lnTo>
                <a:lnTo>
                  <a:pt x="238" y="86"/>
                </a:lnTo>
                <a:lnTo>
                  <a:pt x="234" y="75"/>
                </a:lnTo>
                <a:lnTo>
                  <a:pt x="228" y="63"/>
                </a:lnTo>
                <a:lnTo>
                  <a:pt x="223" y="54"/>
                </a:lnTo>
                <a:lnTo>
                  <a:pt x="215" y="44"/>
                </a:lnTo>
                <a:lnTo>
                  <a:pt x="207" y="36"/>
                </a:lnTo>
                <a:lnTo>
                  <a:pt x="200" y="27"/>
                </a:lnTo>
                <a:lnTo>
                  <a:pt x="190" y="21"/>
                </a:lnTo>
                <a:lnTo>
                  <a:pt x="181" y="15"/>
                </a:lnTo>
                <a:lnTo>
                  <a:pt x="169" y="9"/>
                </a:lnTo>
                <a:lnTo>
                  <a:pt x="157" y="6"/>
                </a:lnTo>
                <a:lnTo>
                  <a:pt x="146" y="2"/>
                </a:lnTo>
                <a:lnTo>
                  <a:pt x="134" y="2"/>
                </a:lnTo>
                <a:lnTo>
                  <a:pt x="121" y="0"/>
                </a:lnTo>
                <a:lnTo>
                  <a:pt x="110" y="2"/>
                </a:lnTo>
                <a:lnTo>
                  <a:pt x="96" y="2"/>
                </a:lnTo>
                <a:lnTo>
                  <a:pt x="85" y="6"/>
                </a:lnTo>
                <a:lnTo>
                  <a:pt x="73" y="9"/>
                </a:lnTo>
                <a:lnTo>
                  <a:pt x="63" y="15"/>
                </a:lnTo>
                <a:lnTo>
                  <a:pt x="52" y="21"/>
                </a:lnTo>
                <a:lnTo>
                  <a:pt x="44" y="27"/>
                </a:lnTo>
                <a:lnTo>
                  <a:pt x="35" y="36"/>
                </a:lnTo>
                <a:lnTo>
                  <a:pt x="27" y="44"/>
                </a:lnTo>
                <a:lnTo>
                  <a:pt x="19" y="54"/>
                </a:lnTo>
                <a:lnTo>
                  <a:pt x="14" y="63"/>
                </a:lnTo>
                <a:lnTo>
                  <a:pt x="10" y="75"/>
                </a:lnTo>
                <a:lnTo>
                  <a:pt x="4" y="86"/>
                </a:lnTo>
                <a:lnTo>
                  <a:pt x="2" y="98"/>
                </a:lnTo>
                <a:lnTo>
                  <a:pt x="0" y="109"/>
                </a:lnTo>
                <a:lnTo>
                  <a:pt x="0" y="123"/>
                </a:lnTo>
                <a:lnTo>
                  <a:pt x="0" y="134"/>
                </a:lnTo>
                <a:lnTo>
                  <a:pt x="2" y="148"/>
                </a:lnTo>
                <a:lnTo>
                  <a:pt x="4" y="159"/>
                </a:lnTo>
                <a:lnTo>
                  <a:pt x="10" y="171"/>
                </a:lnTo>
                <a:lnTo>
                  <a:pt x="14" y="180"/>
                </a:lnTo>
                <a:lnTo>
                  <a:pt x="19" y="190"/>
                </a:lnTo>
                <a:lnTo>
                  <a:pt x="27" y="199"/>
                </a:lnTo>
                <a:lnTo>
                  <a:pt x="35" y="209"/>
                </a:lnTo>
                <a:lnTo>
                  <a:pt x="44" y="217"/>
                </a:lnTo>
                <a:lnTo>
                  <a:pt x="52" y="222"/>
                </a:lnTo>
                <a:lnTo>
                  <a:pt x="63" y="230"/>
                </a:lnTo>
                <a:lnTo>
                  <a:pt x="73" y="234"/>
                </a:lnTo>
                <a:lnTo>
                  <a:pt x="85" y="238"/>
                </a:lnTo>
                <a:lnTo>
                  <a:pt x="96" y="242"/>
                </a:lnTo>
                <a:lnTo>
                  <a:pt x="110" y="244"/>
                </a:lnTo>
                <a:lnTo>
                  <a:pt x="121" y="244"/>
                </a:lnTo>
                <a:lnTo>
                  <a:pt x="134" y="244"/>
                </a:lnTo>
                <a:lnTo>
                  <a:pt x="146" y="242"/>
                </a:lnTo>
                <a:lnTo>
                  <a:pt x="157" y="238"/>
                </a:lnTo>
                <a:lnTo>
                  <a:pt x="169" y="234"/>
                </a:lnTo>
                <a:lnTo>
                  <a:pt x="181" y="230"/>
                </a:lnTo>
                <a:lnTo>
                  <a:pt x="190" y="222"/>
                </a:lnTo>
                <a:lnTo>
                  <a:pt x="200" y="217"/>
                </a:lnTo>
                <a:lnTo>
                  <a:pt x="207" y="209"/>
                </a:lnTo>
                <a:lnTo>
                  <a:pt x="215" y="199"/>
                </a:lnTo>
                <a:lnTo>
                  <a:pt x="223" y="190"/>
                </a:lnTo>
                <a:lnTo>
                  <a:pt x="228" y="180"/>
                </a:lnTo>
                <a:lnTo>
                  <a:pt x="234" y="171"/>
                </a:lnTo>
                <a:lnTo>
                  <a:pt x="238" y="159"/>
                </a:lnTo>
                <a:lnTo>
                  <a:pt x="240" y="148"/>
                </a:lnTo>
                <a:lnTo>
                  <a:pt x="242" y="134"/>
                </a:lnTo>
                <a:lnTo>
                  <a:pt x="244" y="123"/>
                </a:lnTo>
              </a:path>
            </a:pathLst>
          </a:custGeom>
          <a:noFill/>
          <a:ln w="3175">
            <a:noFill/>
            <a:prstDash val="solid"/>
            <a:round/>
            <a:headEnd/>
            <a:tailEnd/>
          </a:ln>
        </p:spPr>
        <p:txBody>
          <a:bodyPr/>
          <a:lstStyle/>
          <a:p>
            <a:endParaRPr lang="en-US"/>
          </a:p>
        </p:txBody>
      </p:sp>
      <p:sp>
        <p:nvSpPr>
          <p:cNvPr id="599102" name="Freeform 62"/>
          <p:cNvSpPr>
            <a:spLocks/>
          </p:cNvSpPr>
          <p:nvPr/>
        </p:nvSpPr>
        <p:spPr bwMode="auto">
          <a:xfrm>
            <a:off x="3660775" y="1817688"/>
            <a:ext cx="368300" cy="371475"/>
          </a:xfrm>
          <a:custGeom>
            <a:avLst/>
            <a:gdLst/>
            <a:ahLst/>
            <a:cxnLst>
              <a:cxn ang="0">
                <a:pos x="244" y="110"/>
              </a:cxn>
              <a:cxn ang="0">
                <a:pos x="238" y="85"/>
              </a:cxn>
              <a:cxn ang="0">
                <a:pos x="229" y="64"/>
              </a:cxn>
              <a:cxn ang="0">
                <a:pos x="217" y="45"/>
              </a:cxn>
              <a:cxn ang="0">
                <a:pos x="200" y="27"/>
              </a:cxn>
              <a:cxn ang="0">
                <a:pos x="181" y="14"/>
              </a:cxn>
              <a:cxn ang="0">
                <a:pos x="158" y="6"/>
              </a:cxn>
              <a:cxn ang="0">
                <a:pos x="134" y="0"/>
              </a:cxn>
              <a:cxn ang="0">
                <a:pos x="110" y="0"/>
              </a:cxn>
              <a:cxn ang="0">
                <a:pos x="85" y="6"/>
              </a:cxn>
              <a:cxn ang="0">
                <a:pos x="64" y="14"/>
              </a:cxn>
              <a:cxn ang="0">
                <a:pos x="44" y="27"/>
              </a:cxn>
              <a:cxn ang="0">
                <a:pos x="27" y="45"/>
              </a:cxn>
              <a:cxn ang="0">
                <a:pos x="14" y="64"/>
              </a:cxn>
              <a:cxn ang="0">
                <a:pos x="6" y="85"/>
              </a:cxn>
              <a:cxn ang="0">
                <a:pos x="0" y="110"/>
              </a:cxn>
              <a:cxn ang="0">
                <a:pos x="0" y="135"/>
              </a:cxn>
              <a:cxn ang="0">
                <a:pos x="6" y="158"/>
              </a:cxn>
              <a:cxn ang="0">
                <a:pos x="14" y="181"/>
              </a:cxn>
              <a:cxn ang="0">
                <a:pos x="27" y="200"/>
              </a:cxn>
              <a:cxn ang="0">
                <a:pos x="44" y="217"/>
              </a:cxn>
              <a:cxn ang="0">
                <a:pos x="64" y="229"/>
              </a:cxn>
              <a:cxn ang="0">
                <a:pos x="85" y="238"/>
              </a:cxn>
              <a:cxn ang="0">
                <a:pos x="110" y="244"/>
              </a:cxn>
              <a:cxn ang="0">
                <a:pos x="134" y="244"/>
              </a:cxn>
              <a:cxn ang="0">
                <a:pos x="158" y="238"/>
              </a:cxn>
              <a:cxn ang="0">
                <a:pos x="181" y="229"/>
              </a:cxn>
              <a:cxn ang="0">
                <a:pos x="200" y="217"/>
              </a:cxn>
              <a:cxn ang="0">
                <a:pos x="217" y="200"/>
              </a:cxn>
              <a:cxn ang="0">
                <a:pos x="229" y="181"/>
              </a:cxn>
              <a:cxn ang="0">
                <a:pos x="238" y="158"/>
              </a:cxn>
              <a:cxn ang="0">
                <a:pos x="244" y="135"/>
              </a:cxn>
            </a:cxnLst>
            <a:rect l="0" t="0" r="r" b="b"/>
            <a:pathLst>
              <a:path w="244" h="244">
                <a:moveTo>
                  <a:pt x="244" y="121"/>
                </a:moveTo>
                <a:lnTo>
                  <a:pt x="244" y="110"/>
                </a:lnTo>
                <a:lnTo>
                  <a:pt x="242" y="96"/>
                </a:lnTo>
                <a:lnTo>
                  <a:pt x="238" y="85"/>
                </a:lnTo>
                <a:lnTo>
                  <a:pt x="234" y="73"/>
                </a:lnTo>
                <a:lnTo>
                  <a:pt x="229" y="64"/>
                </a:lnTo>
                <a:lnTo>
                  <a:pt x="223" y="54"/>
                </a:lnTo>
                <a:lnTo>
                  <a:pt x="217" y="45"/>
                </a:lnTo>
                <a:lnTo>
                  <a:pt x="209" y="35"/>
                </a:lnTo>
                <a:lnTo>
                  <a:pt x="200" y="27"/>
                </a:lnTo>
                <a:lnTo>
                  <a:pt x="190" y="22"/>
                </a:lnTo>
                <a:lnTo>
                  <a:pt x="181" y="14"/>
                </a:lnTo>
                <a:lnTo>
                  <a:pt x="169" y="10"/>
                </a:lnTo>
                <a:lnTo>
                  <a:pt x="158" y="6"/>
                </a:lnTo>
                <a:lnTo>
                  <a:pt x="146" y="2"/>
                </a:lnTo>
                <a:lnTo>
                  <a:pt x="134" y="0"/>
                </a:lnTo>
                <a:lnTo>
                  <a:pt x="121" y="0"/>
                </a:lnTo>
                <a:lnTo>
                  <a:pt x="110" y="0"/>
                </a:lnTo>
                <a:lnTo>
                  <a:pt x="96" y="2"/>
                </a:lnTo>
                <a:lnTo>
                  <a:pt x="85" y="6"/>
                </a:lnTo>
                <a:lnTo>
                  <a:pt x="73" y="10"/>
                </a:lnTo>
                <a:lnTo>
                  <a:pt x="64" y="14"/>
                </a:lnTo>
                <a:lnTo>
                  <a:pt x="54" y="22"/>
                </a:lnTo>
                <a:lnTo>
                  <a:pt x="44" y="27"/>
                </a:lnTo>
                <a:lnTo>
                  <a:pt x="35" y="35"/>
                </a:lnTo>
                <a:lnTo>
                  <a:pt x="27" y="45"/>
                </a:lnTo>
                <a:lnTo>
                  <a:pt x="21" y="54"/>
                </a:lnTo>
                <a:lnTo>
                  <a:pt x="14" y="64"/>
                </a:lnTo>
                <a:lnTo>
                  <a:pt x="10" y="73"/>
                </a:lnTo>
                <a:lnTo>
                  <a:pt x="6" y="85"/>
                </a:lnTo>
                <a:lnTo>
                  <a:pt x="2" y="96"/>
                </a:lnTo>
                <a:lnTo>
                  <a:pt x="0" y="110"/>
                </a:lnTo>
                <a:lnTo>
                  <a:pt x="0" y="121"/>
                </a:lnTo>
                <a:lnTo>
                  <a:pt x="0" y="135"/>
                </a:lnTo>
                <a:lnTo>
                  <a:pt x="2" y="146"/>
                </a:lnTo>
                <a:lnTo>
                  <a:pt x="6" y="158"/>
                </a:lnTo>
                <a:lnTo>
                  <a:pt x="10" y="169"/>
                </a:lnTo>
                <a:lnTo>
                  <a:pt x="14" y="181"/>
                </a:lnTo>
                <a:lnTo>
                  <a:pt x="21" y="190"/>
                </a:lnTo>
                <a:lnTo>
                  <a:pt x="27" y="200"/>
                </a:lnTo>
                <a:lnTo>
                  <a:pt x="35" y="208"/>
                </a:lnTo>
                <a:lnTo>
                  <a:pt x="44" y="217"/>
                </a:lnTo>
                <a:lnTo>
                  <a:pt x="54" y="223"/>
                </a:lnTo>
                <a:lnTo>
                  <a:pt x="64" y="229"/>
                </a:lnTo>
                <a:lnTo>
                  <a:pt x="73" y="235"/>
                </a:lnTo>
                <a:lnTo>
                  <a:pt x="85" y="238"/>
                </a:lnTo>
                <a:lnTo>
                  <a:pt x="96" y="242"/>
                </a:lnTo>
                <a:lnTo>
                  <a:pt x="110" y="244"/>
                </a:lnTo>
                <a:lnTo>
                  <a:pt x="121" y="244"/>
                </a:lnTo>
                <a:lnTo>
                  <a:pt x="134" y="244"/>
                </a:lnTo>
                <a:lnTo>
                  <a:pt x="146" y="242"/>
                </a:lnTo>
                <a:lnTo>
                  <a:pt x="158" y="238"/>
                </a:lnTo>
                <a:lnTo>
                  <a:pt x="169" y="235"/>
                </a:lnTo>
                <a:lnTo>
                  <a:pt x="181" y="229"/>
                </a:lnTo>
                <a:lnTo>
                  <a:pt x="190" y="223"/>
                </a:lnTo>
                <a:lnTo>
                  <a:pt x="200" y="217"/>
                </a:lnTo>
                <a:lnTo>
                  <a:pt x="209" y="208"/>
                </a:lnTo>
                <a:lnTo>
                  <a:pt x="217" y="200"/>
                </a:lnTo>
                <a:lnTo>
                  <a:pt x="223" y="190"/>
                </a:lnTo>
                <a:lnTo>
                  <a:pt x="229" y="181"/>
                </a:lnTo>
                <a:lnTo>
                  <a:pt x="234" y="169"/>
                </a:lnTo>
                <a:lnTo>
                  <a:pt x="238" y="158"/>
                </a:lnTo>
                <a:lnTo>
                  <a:pt x="242" y="146"/>
                </a:lnTo>
                <a:lnTo>
                  <a:pt x="244" y="135"/>
                </a:lnTo>
                <a:lnTo>
                  <a:pt x="244" y="121"/>
                </a:lnTo>
                <a:close/>
              </a:path>
            </a:pathLst>
          </a:custGeom>
          <a:solidFill>
            <a:srgbClr val="009240"/>
          </a:solidFill>
          <a:ln w="9525">
            <a:noFill/>
            <a:round/>
            <a:headEnd/>
            <a:tailEnd/>
          </a:ln>
        </p:spPr>
        <p:txBody>
          <a:bodyPr/>
          <a:lstStyle/>
          <a:p>
            <a:endParaRPr lang="en-US"/>
          </a:p>
        </p:txBody>
      </p:sp>
      <p:sp>
        <p:nvSpPr>
          <p:cNvPr id="599103" name="Freeform 63"/>
          <p:cNvSpPr>
            <a:spLocks/>
          </p:cNvSpPr>
          <p:nvPr/>
        </p:nvSpPr>
        <p:spPr bwMode="auto">
          <a:xfrm>
            <a:off x="3660775" y="1817688"/>
            <a:ext cx="368300" cy="371475"/>
          </a:xfrm>
          <a:custGeom>
            <a:avLst/>
            <a:gdLst/>
            <a:ahLst/>
            <a:cxnLst>
              <a:cxn ang="0">
                <a:pos x="244" y="110"/>
              </a:cxn>
              <a:cxn ang="0">
                <a:pos x="238" y="85"/>
              </a:cxn>
              <a:cxn ang="0">
                <a:pos x="229" y="64"/>
              </a:cxn>
              <a:cxn ang="0">
                <a:pos x="217" y="45"/>
              </a:cxn>
              <a:cxn ang="0">
                <a:pos x="200" y="27"/>
              </a:cxn>
              <a:cxn ang="0">
                <a:pos x="181" y="14"/>
              </a:cxn>
              <a:cxn ang="0">
                <a:pos x="158" y="6"/>
              </a:cxn>
              <a:cxn ang="0">
                <a:pos x="134" y="0"/>
              </a:cxn>
              <a:cxn ang="0">
                <a:pos x="110" y="0"/>
              </a:cxn>
              <a:cxn ang="0">
                <a:pos x="85" y="6"/>
              </a:cxn>
              <a:cxn ang="0">
                <a:pos x="64" y="14"/>
              </a:cxn>
              <a:cxn ang="0">
                <a:pos x="44" y="27"/>
              </a:cxn>
              <a:cxn ang="0">
                <a:pos x="27" y="45"/>
              </a:cxn>
              <a:cxn ang="0">
                <a:pos x="14" y="64"/>
              </a:cxn>
              <a:cxn ang="0">
                <a:pos x="6" y="85"/>
              </a:cxn>
              <a:cxn ang="0">
                <a:pos x="0" y="110"/>
              </a:cxn>
              <a:cxn ang="0">
                <a:pos x="0" y="135"/>
              </a:cxn>
              <a:cxn ang="0">
                <a:pos x="6" y="158"/>
              </a:cxn>
              <a:cxn ang="0">
                <a:pos x="14" y="181"/>
              </a:cxn>
              <a:cxn ang="0">
                <a:pos x="27" y="200"/>
              </a:cxn>
              <a:cxn ang="0">
                <a:pos x="44" y="217"/>
              </a:cxn>
              <a:cxn ang="0">
                <a:pos x="64" y="229"/>
              </a:cxn>
              <a:cxn ang="0">
                <a:pos x="85" y="238"/>
              </a:cxn>
              <a:cxn ang="0">
                <a:pos x="110" y="244"/>
              </a:cxn>
              <a:cxn ang="0">
                <a:pos x="134" y="244"/>
              </a:cxn>
              <a:cxn ang="0">
                <a:pos x="158" y="238"/>
              </a:cxn>
              <a:cxn ang="0">
                <a:pos x="181" y="229"/>
              </a:cxn>
              <a:cxn ang="0">
                <a:pos x="200" y="217"/>
              </a:cxn>
              <a:cxn ang="0">
                <a:pos x="217" y="200"/>
              </a:cxn>
              <a:cxn ang="0">
                <a:pos x="229" y="181"/>
              </a:cxn>
              <a:cxn ang="0">
                <a:pos x="238" y="158"/>
              </a:cxn>
              <a:cxn ang="0">
                <a:pos x="244" y="135"/>
              </a:cxn>
            </a:cxnLst>
            <a:rect l="0" t="0" r="r" b="b"/>
            <a:pathLst>
              <a:path w="244" h="244">
                <a:moveTo>
                  <a:pt x="244" y="121"/>
                </a:moveTo>
                <a:lnTo>
                  <a:pt x="244" y="110"/>
                </a:lnTo>
                <a:lnTo>
                  <a:pt x="242" y="96"/>
                </a:lnTo>
                <a:lnTo>
                  <a:pt x="238" y="85"/>
                </a:lnTo>
                <a:lnTo>
                  <a:pt x="234" y="73"/>
                </a:lnTo>
                <a:lnTo>
                  <a:pt x="229" y="64"/>
                </a:lnTo>
                <a:lnTo>
                  <a:pt x="223" y="54"/>
                </a:lnTo>
                <a:lnTo>
                  <a:pt x="217" y="45"/>
                </a:lnTo>
                <a:lnTo>
                  <a:pt x="209" y="35"/>
                </a:lnTo>
                <a:lnTo>
                  <a:pt x="200" y="27"/>
                </a:lnTo>
                <a:lnTo>
                  <a:pt x="190" y="22"/>
                </a:lnTo>
                <a:lnTo>
                  <a:pt x="181" y="14"/>
                </a:lnTo>
                <a:lnTo>
                  <a:pt x="169" y="10"/>
                </a:lnTo>
                <a:lnTo>
                  <a:pt x="158" y="6"/>
                </a:lnTo>
                <a:lnTo>
                  <a:pt x="146" y="2"/>
                </a:lnTo>
                <a:lnTo>
                  <a:pt x="134" y="0"/>
                </a:lnTo>
                <a:lnTo>
                  <a:pt x="121" y="0"/>
                </a:lnTo>
                <a:lnTo>
                  <a:pt x="110" y="0"/>
                </a:lnTo>
                <a:lnTo>
                  <a:pt x="96" y="2"/>
                </a:lnTo>
                <a:lnTo>
                  <a:pt x="85" y="6"/>
                </a:lnTo>
                <a:lnTo>
                  <a:pt x="73" y="10"/>
                </a:lnTo>
                <a:lnTo>
                  <a:pt x="64" y="14"/>
                </a:lnTo>
                <a:lnTo>
                  <a:pt x="54" y="22"/>
                </a:lnTo>
                <a:lnTo>
                  <a:pt x="44" y="27"/>
                </a:lnTo>
                <a:lnTo>
                  <a:pt x="35" y="35"/>
                </a:lnTo>
                <a:lnTo>
                  <a:pt x="27" y="45"/>
                </a:lnTo>
                <a:lnTo>
                  <a:pt x="21" y="54"/>
                </a:lnTo>
                <a:lnTo>
                  <a:pt x="14" y="64"/>
                </a:lnTo>
                <a:lnTo>
                  <a:pt x="10" y="73"/>
                </a:lnTo>
                <a:lnTo>
                  <a:pt x="6" y="85"/>
                </a:lnTo>
                <a:lnTo>
                  <a:pt x="2" y="96"/>
                </a:lnTo>
                <a:lnTo>
                  <a:pt x="0" y="110"/>
                </a:lnTo>
                <a:lnTo>
                  <a:pt x="0" y="121"/>
                </a:lnTo>
                <a:lnTo>
                  <a:pt x="0" y="135"/>
                </a:lnTo>
                <a:lnTo>
                  <a:pt x="2" y="146"/>
                </a:lnTo>
                <a:lnTo>
                  <a:pt x="6" y="158"/>
                </a:lnTo>
                <a:lnTo>
                  <a:pt x="10" y="169"/>
                </a:lnTo>
                <a:lnTo>
                  <a:pt x="14" y="181"/>
                </a:lnTo>
                <a:lnTo>
                  <a:pt x="21" y="190"/>
                </a:lnTo>
                <a:lnTo>
                  <a:pt x="27" y="200"/>
                </a:lnTo>
                <a:lnTo>
                  <a:pt x="35" y="208"/>
                </a:lnTo>
                <a:lnTo>
                  <a:pt x="44" y="217"/>
                </a:lnTo>
                <a:lnTo>
                  <a:pt x="54" y="223"/>
                </a:lnTo>
                <a:lnTo>
                  <a:pt x="64" y="229"/>
                </a:lnTo>
                <a:lnTo>
                  <a:pt x="73" y="235"/>
                </a:lnTo>
                <a:lnTo>
                  <a:pt x="85" y="238"/>
                </a:lnTo>
                <a:lnTo>
                  <a:pt x="96" y="242"/>
                </a:lnTo>
                <a:lnTo>
                  <a:pt x="110" y="244"/>
                </a:lnTo>
                <a:lnTo>
                  <a:pt x="121" y="244"/>
                </a:lnTo>
                <a:lnTo>
                  <a:pt x="134" y="244"/>
                </a:lnTo>
                <a:lnTo>
                  <a:pt x="146" y="242"/>
                </a:lnTo>
                <a:lnTo>
                  <a:pt x="158" y="238"/>
                </a:lnTo>
                <a:lnTo>
                  <a:pt x="169" y="235"/>
                </a:lnTo>
                <a:lnTo>
                  <a:pt x="181" y="229"/>
                </a:lnTo>
                <a:lnTo>
                  <a:pt x="190" y="223"/>
                </a:lnTo>
                <a:lnTo>
                  <a:pt x="200" y="217"/>
                </a:lnTo>
                <a:lnTo>
                  <a:pt x="209" y="208"/>
                </a:lnTo>
                <a:lnTo>
                  <a:pt x="217" y="200"/>
                </a:lnTo>
                <a:lnTo>
                  <a:pt x="223" y="190"/>
                </a:lnTo>
                <a:lnTo>
                  <a:pt x="229" y="181"/>
                </a:lnTo>
                <a:lnTo>
                  <a:pt x="234" y="169"/>
                </a:lnTo>
                <a:lnTo>
                  <a:pt x="238" y="158"/>
                </a:lnTo>
                <a:lnTo>
                  <a:pt x="242" y="146"/>
                </a:lnTo>
                <a:lnTo>
                  <a:pt x="244" y="135"/>
                </a:lnTo>
                <a:lnTo>
                  <a:pt x="244" y="121"/>
                </a:lnTo>
              </a:path>
            </a:pathLst>
          </a:custGeom>
          <a:noFill/>
          <a:ln w="3175">
            <a:noFill/>
            <a:prstDash val="solid"/>
            <a:round/>
            <a:headEnd/>
            <a:tailEnd/>
          </a:ln>
        </p:spPr>
        <p:txBody>
          <a:bodyPr/>
          <a:lstStyle/>
          <a:p>
            <a:endParaRPr lang="en-US"/>
          </a:p>
        </p:txBody>
      </p:sp>
      <p:sp>
        <p:nvSpPr>
          <p:cNvPr id="599104" name="Rectangle 64"/>
          <p:cNvSpPr>
            <a:spLocks noChangeArrowheads="1"/>
          </p:cNvSpPr>
          <p:nvPr/>
        </p:nvSpPr>
        <p:spPr bwMode="auto">
          <a:xfrm>
            <a:off x="3816350" y="1893888"/>
            <a:ext cx="34925" cy="190500"/>
          </a:xfrm>
          <a:prstGeom prst="rect">
            <a:avLst/>
          </a:prstGeom>
          <a:solidFill>
            <a:srgbClr val="FFFFFF"/>
          </a:solidFill>
          <a:ln w="9525">
            <a:noFill/>
            <a:miter lim="800000"/>
            <a:headEnd/>
            <a:tailEnd/>
          </a:ln>
        </p:spPr>
        <p:txBody>
          <a:bodyPr/>
          <a:lstStyle/>
          <a:p>
            <a:endParaRPr lang="en-US"/>
          </a:p>
        </p:txBody>
      </p:sp>
      <p:sp>
        <p:nvSpPr>
          <p:cNvPr id="599105" name="Rectangle 65"/>
          <p:cNvSpPr>
            <a:spLocks noChangeArrowheads="1"/>
          </p:cNvSpPr>
          <p:nvPr/>
        </p:nvSpPr>
        <p:spPr bwMode="auto">
          <a:xfrm>
            <a:off x="3816350" y="1893888"/>
            <a:ext cx="34925" cy="190500"/>
          </a:xfrm>
          <a:prstGeom prst="rect">
            <a:avLst/>
          </a:prstGeom>
          <a:noFill/>
          <a:ln w="3175">
            <a:noFill/>
            <a:miter lim="800000"/>
            <a:headEnd/>
            <a:tailEnd/>
          </a:ln>
        </p:spPr>
        <p:txBody>
          <a:bodyPr/>
          <a:lstStyle/>
          <a:p>
            <a:endParaRPr lang="en-US"/>
          </a:p>
        </p:txBody>
      </p:sp>
      <p:sp>
        <p:nvSpPr>
          <p:cNvPr id="599106" name="Freeform 66"/>
          <p:cNvSpPr>
            <a:spLocks/>
          </p:cNvSpPr>
          <p:nvPr/>
        </p:nvSpPr>
        <p:spPr bwMode="auto">
          <a:xfrm>
            <a:off x="3660775" y="1817688"/>
            <a:ext cx="368300" cy="371475"/>
          </a:xfrm>
          <a:custGeom>
            <a:avLst/>
            <a:gdLst/>
            <a:ahLst/>
            <a:cxnLst>
              <a:cxn ang="0">
                <a:pos x="244" y="110"/>
              </a:cxn>
              <a:cxn ang="0">
                <a:pos x="238" y="85"/>
              </a:cxn>
              <a:cxn ang="0">
                <a:pos x="229" y="64"/>
              </a:cxn>
              <a:cxn ang="0">
                <a:pos x="217" y="45"/>
              </a:cxn>
              <a:cxn ang="0">
                <a:pos x="200" y="27"/>
              </a:cxn>
              <a:cxn ang="0">
                <a:pos x="181" y="14"/>
              </a:cxn>
              <a:cxn ang="0">
                <a:pos x="158" y="6"/>
              </a:cxn>
              <a:cxn ang="0">
                <a:pos x="134" y="0"/>
              </a:cxn>
              <a:cxn ang="0">
                <a:pos x="110" y="0"/>
              </a:cxn>
              <a:cxn ang="0">
                <a:pos x="85" y="6"/>
              </a:cxn>
              <a:cxn ang="0">
                <a:pos x="64" y="14"/>
              </a:cxn>
              <a:cxn ang="0">
                <a:pos x="44" y="27"/>
              </a:cxn>
              <a:cxn ang="0">
                <a:pos x="27" y="45"/>
              </a:cxn>
              <a:cxn ang="0">
                <a:pos x="14" y="64"/>
              </a:cxn>
              <a:cxn ang="0">
                <a:pos x="6" y="85"/>
              </a:cxn>
              <a:cxn ang="0">
                <a:pos x="0" y="110"/>
              </a:cxn>
              <a:cxn ang="0">
                <a:pos x="0" y="135"/>
              </a:cxn>
              <a:cxn ang="0">
                <a:pos x="6" y="158"/>
              </a:cxn>
              <a:cxn ang="0">
                <a:pos x="14" y="181"/>
              </a:cxn>
              <a:cxn ang="0">
                <a:pos x="27" y="200"/>
              </a:cxn>
              <a:cxn ang="0">
                <a:pos x="44" y="217"/>
              </a:cxn>
              <a:cxn ang="0">
                <a:pos x="64" y="229"/>
              </a:cxn>
              <a:cxn ang="0">
                <a:pos x="85" y="238"/>
              </a:cxn>
              <a:cxn ang="0">
                <a:pos x="110" y="244"/>
              </a:cxn>
              <a:cxn ang="0">
                <a:pos x="134" y="244"/>
              </a:cxn>
              <a:cxn ang="0">
                <a:pos x="158" y="238"/>
              </a:cxn>
              <a:cxn ang="0">
                <a:pos x="181" y="229"/>
              </a:cxn>
              <a:cxn ang="0">
                <a:pos x="200" y="217"/>
              </a:cxn>
              <a:cxn ang="0">
                <a:pos x="217" y="200"/>
              </a:cxn>
              <a:cxn ang="0">
                <a:pos x="229" y="181"/>
              </a:cxn>
              <a:cxn ang="0">
                <a:pos x="238" y="158"/>
              </a:cxn>
              <a:cxn ang="0">
                <a:pos x="244" y="135"/>
              </a:cxn>
            </a:cxnLst>
            <a:rect l="0" t="0" r="r" b="b"/>
            <a:pathLst>
              <a:path w="244" h="244">
                <a:moveTo>
                  <a:pt x="244" y="121"/>
                </a:moveTo>
                <a:lnTo>
                  <a:pt x="244" y="110"/>
                </a:lnTo>
                <a:lnTo>
                  <a:pt x="242" y="96"/>
                </a:lnTo>
                <a:lnTo>
                  <a:pt x="238" y="85"/>
                </a:lnTo>
                <a:lnTo>
                  <a:pt x="234" y="73"/>
                </a:lnTo>
                <a:lnTo>
                  <a:pt x="229" y="64"/>
                </a:lnTo>
                <a:lnTo>
                  <a:pt x="223" y="54"/>
                </a:lnTo>
                <a:lnTo>
                  <a:pt x="217" y="45"/>
                </a:lnTo>
                <a:lnTo>
                  <a:pt x="209" y="35"/>
                </a:lnTo>
                <a:lnTo>
                  <a:pt x="200" y="27"/>
                </a:lnTo>
                <a:lnTo>
                  <a:pt x="190" y="22"/>
                </a:lnTo>
                <a:lnTo>
                  <a:pt x="181" y="14"/>
                </a:lnTo>
                <a:lnTo>
                  <a:pt x="169" y="10"/>
                </a:lnTo>
                <a:lnTo>
                  <a:pt x="158" y="6"/>
                </a:lnTo>
                <a:lnTo>
                  <a:pt x="146" y="2"/>
                </a:lnTo>
                <a:lnTo>
                  <a:pt x="134" y="0"/>
                </a:lnTo>
                <a:lnTo>
                  <a:pt x="121" y="0"/>
                </a:lnTo>
                <a:lnTo>
                  <a:pt x="110" y="0"/>
                </a:lnTo>
                <a:lnTo>
                  <a:pt x="96" y="2"/>
                </a:lnTo>
                <a:lnTo>
                  <a:pt x="85" y="6"/>
                </a:lnTo>
                <a:lnTo>
                  <a:pt x="73" y="10"/>
                </a:lnTo>
                <a:lnTo>
                  <a:pt x="64" y="14"/>
                </a:lnTo>
                <a:lnTo>
                  <a:pt x="54" y="22"/>
                </a:lnTo>
                <a:lnTo>
                  <a:pt x="44" y="27"/>
                </a:lnTo>
                <a:lnTo>
                  <a:pt x="35" y="35"/>
                </a:lnTo>
                <a:lnTo>
                  <a:pt x="27" y="45"/>
                </a:lnTo>
                <a:lnTo>
                  <a:pt x="21" y="54"/>
                </a:lnTo>
                <a:lnTo>
                  <a:pt x="14" y="64"/>
                </a:lnTo>
                <a:lnTo>
                  <a:pt x="10" y="73"/>
                </a:lnTo>
                <a:lnTo>
                  <a:pt x="6" y="85"/>
                </a:lnTo>
                <a:lnTo>
                  <a:pt x="2" y="96"/>
                </a:lnTo>
                <a:lnTo>
                  <a:pt x="0" y="110"/>
                </a:lnTo>
                <a:lnTo>
                  <a:pt x="0" y="121"/>
                </a:lnTo>
                <a:lnTo>
                  <a:pt x="0" y="135"/>
                </a:lnTo>
                <a:lnTo>
                  <a:pt x="2" y="146"/>
                </a:lnTo>
                <a:lnTo>
                  <a:pt x="6" y="158"/>
                </a:lnTo>
                <a:lnTo>
                  <a:pt x="10" y="169"/>
                </a:lnTo>
                <a:lnTo>
                  <a:pt x="14" y="181"/>
                </a:lnTo>
                <a:lnTo>
                  <a:pt x="21" y="190"/>
                </a:lnTo>
                <a:lnTo>
                  <a:pt x="27" y="200"/>
                </a:lnTo>
                <a:lnTo>
                  <a:pt x="35" y="208"/>
                </a:lnTo>
                <a:lnTo>
                  <a:pt x="44" y="217"/>
                </a:lnTo>
                <a:lnTo>
                  <a:pt x="54" y="223"/>
                </a:lnTo>
                <a:lnTo>
                  <a:pt x="64" y="229"/>
                </a:lnTo>
                <a:lnTo>
                  <a:pt x="73" y="235"/>
                </a:lnTo>
                <a:lnTo>
                  <a:pt x="85" y="238"/>
                </a:lnTo>
                <a:lnTo>
                  <a:pt x="96" y="242"/>
                </a:lnTo>
                <a:lnTo>
                  <a:pt x="110" y="244"/>
                </a:lnTo>
                <a:lnTo>
                  <a:pt x="121" y="244"/>
                </a:lnTo>
                <a:lnTo>
                  <a:pt x="134" y="244"/>
                </a:lnTo>
                <a:lnTo>
                  <a:pt x="146" y="242"/>
                </a:lnTo>
                <a:lnTo>
                  <a:pt x="158" y="238"/>
                </a:lnTo>
                <a:lnTo>
                  <a:pt x="169" y="235"/>
                </a:lnTo>
                <a:lnTo>
                  <a:pt x="181" y="229"/>
                </a:lnTo>
                <a:lnTo>
                  <a:pt x="190" y="223"/>
                </a:lnTo>
                <a:lnTo>
                  <a:pt x="200" y="217"/>
                </a:lnTo>
                <a:lnTo>
                  <a:pt x="209" y="208"/>
                </a:lnTo>
                <a:lnTo>
                  <a:pt x="217" y="200"/>
                </a:lnTo>
                <a:lnTo>
                  <a:pt x="223" y="190"/>
                </a:lnTo>
                <a:lnTo>
                  <a:pt x="229" y="181"/>
                </a:lnTo>
                <a:lnTo>
                  <a:pt x="234" y="169"/>
                </a:lnTo>
                <a:lnTo>
                  <a:pt x="238" y="158"/>
                </a:lnTo>
                <a:lnTo>
                  <a:pt x="242" y="146"/>
                </a:lnTo>
                <a:lnTo>
                  <a:pt x="244" y="135"/>
                </a:lnTo>
                <a:lnTo>
                  <a:pt x="244" y="121"/>
                </a:lnTo>
              </a:path>
            </a:pathLst>
          </a:custGeom>
          <a:noFill/>
          <a:ln w="3175">
            <a:noFill/>
            <a:prstDash val="solid"/>
            <a:round/>
            <a:headEnd/>
            <a:tailEnd/>
          </a:ln>
        </p:spPr>
        <p:txBody>
          <a:bodyPr/>
          <a:lstStyle/>
          <a:p>
            <a:endParaRPr lang="en-US"/>
          </a:p>
        </p:txBody>
      </p:sp>
      <p:sp>
        <p:nvSpPr>
          <p:cNvPr id="599107" name="Freeform 67"/>
          <p:cNvSpPr>
            <a:spLocks/>
          </p:cNvSpPr>
          <p:nvPr/>
        </p:nvSpPr>
        <p:spPr bwMode="auto">
          <a:xfrm>
            <a:off x="4198938" y="1922463"/>
            <a:ext cx="368300" cy="369887"/>
          </a:xfrm>
          <a:custGeom>
            <a:avLst/>
            <a:gdLst/>
            <a:ahLst/>
            <a:cxnLst>
              <a:cxn ang="0">
                <a:pos x="242" y="109"/>
              </a:cxn>
              <a:cxn ang="0">
                <a:pos x="238" y="86"/>
              </a:cxn>
              <a:cxn ang="0">
                <a:pos x="228" y="63"/>
              </a:cxn>
              <a:cxn ang="0">
                <a:pos x="215" y="44"/>
              </a:cxn>
              <a:cxn ang="0">
                <a:pos x="200" y="28"/>
              </a:cxn>
              <a:cxn ang="0">
                <a:pos x="180" y="15"/>
              </a:cxn>
              <a:cxn ang="0">
                <a:pos x="157" y="5"/>
              </a:cxn>
              <a:cxn ang="0">
                <a:pos x="134" y="1"/>
              </a:cxn>
              <a:cxn ang="0">
                <a:pos x="109" y="1"/>
              </a:cxn>
              <a:cxn ang="0">
                <a:pos x="84" y="5"/>
              </a:cxn>
              <a:cxn ang="0">
                <a:pos x="63" y="15"/>
              </a:cxn>
              <a:cxn ang="0">
                <a:pos x="44" y="28"/>
              </a:cxn>
              <a:cxn ang="0">
                <a:pos x="27" y="44"/>
              </a:cxn>
              <a:cxn ang="0">
                <a:pos x="13" y="63"/>
              </a:cxn>
              <a:cxn ang="0">
                <a:pos x="6" y="86"/>
              </a:cxn>
              <a:cxn ang="0">
                <a:pos x="0" y="109"/>
              </a:cxn>
              <a:cxn ang="0">
                <a:pos x="0" y="136"/>
              </a:cxn>
              <a:cxn ang="0">
                <a:pos x="6" y="159"/>
              </a:cxn>
              <a:cxn ang="0">
                <a:pos x="13" y="180"/>
              </a:cxn>
              <a:cxn ang="0">
                <a:pos x="27" y="201"/>
              </a:cxn>
              <a:cxn ang="0">
                <a:pos x="44" y="216"/>
              </a:cxn>
              <a:cxn ang="0">
                <a:pos x="63" y="230"/>
              </a:cxn>
              <a:cxn ang="0">
                <a:pos x="84" y="239"/>
              </a:cxn>
              <a:cxn ang="0">
                <a:pos x="109" y="243"/>
              </a:cxn>
              <a:cxn ang="0">
                <a:pos x="134" y="243"/>
              </a:cxn>
              <a:cxn ang="0">
                <a:pos x="157" y="239"/>
              </a:cxn>
              <a:cxn ang="0">
                <a:pos x="180" y="230"/>
              </a:cxn>
              <a:cxn ang="0">
                <a:pos x="200" y="216"/>
              </a:cxn>
              <a:cxn ang="0">
                <a:pos x="215" y="201"/>
              </a:cxn>
              <a:cxn ang="0">
                <a:pos x="228" y="180"/>
              </a:cxn>
              <a:cxn ang="0">
                <a:pos x="238" y="159"/>
              </a:cxn>
              <a:cxn ang="0">
                <a:pos x="242" y="136"/>
              </a:cxn>
            </a:cxnLst>
            <a:rect l="0" t="0" r="r" b="b"/>
            <a:pathLst>
              <a:path w="244" h="243">
                <a:moveTo>
                  <a:pt x="244" y="122"/>
                </a:moveTo>
                <a:lnTo>
                  <a:pt x="242" y="109"/>
                </a:lnTo>
                <a:lnTo>
                  <a:pt x="242" y="97"/>
                </a:lnTo>
                <a:lnTo>
                  <a:pt x="238" y="86"/>
                </a:lnTo>
                <a:lnTo>
                  <a:pt x="234" y="74"/>
                </a:lnTo>
                <a:lnTo>
                  <a:pt x="228" y="63"/>
                </a:lnTo>
                <a:lnTo>
                  <a:pt x="223" y="53"/>
                </a:lnTo>
                <a:lnTo>
                  <a:pt x="215" y="44"/>
                </a:lnTo>
                <a:lnTo>
                  <a:pt x="207" y="36"/>
                </a:lnTo>
                <a:lnTo>
                  <a:pt x="200" y="28"/>
                </a:lnTo>
                <a:lnTo>
                  <a:pt x="190" y="21"/>
                </a:lnTo>
                <a:lnTo>
                  <a:pt x="180" y="15"/>
                </a:lnTo>
                <a:lnTo>
                  <a:pt x="169" y="9"/>
                </a:lnTo>
                <a:lnTo>
                  <a:pt x="157" y="5"/>
                </a:lnTo>
                <a:lnTo>
                  <a:pt x="146" y="3"/>
                </a:lnTo>
                <a:lnTo>
                  <a:pt x="134" y="1"/>
                </a:lnTo>
                <a:lnTo>
                  <a:pt x="121" y="0"/>
                </a:lnTo>
                <a:lnTo>
                  <a:pt x="109" y="1"/>
                </a:lnTo>
                <a:lnTo>
                  <a:pt x="96" y="3"/>
                </a:lnTo>
                <a:lnTo>
                  <a:pt x="84" y="5"/>
                </a:lnTo>
                <a:lnTo>
                  <a:pt x="73" y="9"/>
                </a:lnTo>
                <a:lnTo>
                  <a:pt x="63" y="15"/>
                </a:lnTo>
                <a:lnTo>
                  <a:pt x="54" y="21"/>
                </a:lnTo>
                <a:lnTo>
                  <a:pt x="44" y="28"/>
                </a:lnTo>
                <a:lnTo>
                  <a:pt x="35" y="36"/>
                </a:lnTo>
                <a:lnTo>
                  <a:pt x="27" y="44"/>
                </a:lnTo>
                <a:lnTo>
                  <a:pt x="19" y="53"/>
                </a:lnTo>
                <a:lnTo>
                  <a:pt x="13" y="63"/>
                </a:lnTo>
                <a:lnTo>
                  <a:pt x="10" y="74"/>
                </a:lnTo>
                <a:lnTo>
                  <a:pt x="6" y="86"/>
                </a:lnTo>
                <a:lnTo>
                  <a:pt x="2" y="97"/>
                </a:lnTo>
                <a:lnTo>
                  <a:pt x="0" y="109"/>
                </a:lnTo>
                <a:lnTo>
                  <a:pt x="0" y="122"/>
                </a:lnTo>
                <a:lnTo>
                  <a:pt x="0" y="136"/>
                </a:lnTo>
                <a:lnTo>
                  <a:pt x="2" y="147"/>
                </a:lnTo>
                <a:lnTo>
                  <a:pt x="6" y="159"/>
                </a:lnTo>
                <a:lnTo>
                  <a:pt x="10" y="170"/>
                </a:lnTo>
                <a:lnTo>
                  <a:pt x="13" y="180"/>
                </a:lnTo>
                <a:lnTo>
                  <a:pt x="19" y="191"/>
                </a:lnTo>
                <a:lnTo>
                  <a:pt x="27" y="201"/>
                </a:lnTo>
                <a:lnTo>
                  <a:pt x="35" y="209"/>
                </a:lnTo>
                <a:lnTo>
                  <a:pt x="44" y="216"/>
                </a:lnTo>
                <a:lnTo>
                  <a:pt x="54" y="224"/>
                </a:lnTo>
                <a:lnTo>
                  <a:pt x="63" y="230"/>
                </a:lnTo>
                <a:lnTo>
                  <a:pt x="73" y="236"/>
                </a:lnTo>
                <a:lnTo>
                  <a:pt x="84" y="239"/>
                </a:lnTo>
                <a:lnTo>
                  <a:pt x="96" y="241"/>
                </a:lnTo>
                <a:lnTo>
                  <a:pt x="109" y="243"/>
                </a:lnTo>
                <a:lnTo>
                  <a:pt x="121" y="243"/>
                </a:lnTo>
                <a:lnTo>
                  <a:pt x="134" y="243"/>
                </a:lnTo>
                <a:lnTo>
                  <a:pt x="146" y="241"/>
                </a:lnTo>
                <a:lnTo>
                  <a:pt x="157" y="239"/>
                </a:lnTo>
                <a:lnTo>
                  <a:pt x="169" y="236"/>
                </a:lnTo>
                <a:lnTo>
                  <a:pt x="180" y="230"/>
                </a:lnTo>
                <a:lnTo>
                  <a:pt x="190" y="224"/>
                </a:lnTo>
                <a:lnTo>
                  <a:pt x="200" y="216"/>
                </a:lnTo>
                <a:lnTo>
                  <a:pt x="207" y="209"/>
                </a:lnTo>
                <a:lnTo>
                  <a:pt x="215" y="201"/>
                </a:lnTo>
                <a:lnTo>
                  <a:pt x="223" y="191"/>
                </a:lnTo>
                <a:lnTo>
                  <a:pt x="228" y="180"/>
                </a:lnTo>
                <a:lnTo>
                  <a:pt x="234" y="170"/>
                </a:lnTo>
                <a:lnTo>
                  <a:pt x="238" y="159"/>
                </a:lnTo>
                <a:lnTo>
                  <a:pt x="242" y="147"/>
                </a:lnTo>
                <a:lnTo>
                  <a:pt x="242" y="136"/>
                </a:lnTo>
                <a:lnTo>
                  <a:pt x="244" y="122"/>
                </a:lnTo>
                <a:close/>
              </a:path>
            </a:pathLst>
          </a:custGeom>
          <a:solidFill>
            <a:srgbClr val="009240"/>
          </a:solidFill>
          <a:ln w="9525">
            <a:noFill/>
            <a:round/>
            <a:headEnd/>
            <a:tailEnd/>
          </a:ln>
        </p:spPr>
        <p:txBody>
          <a:bodyPr/>
          <a:lstStyle/>
          <a:p>
            <a:endParaRPr lang="en-US"/>
          </a:p>
        </p:txBody>
      </p:sp>
      <p:sp>
        <p:nvSpPr>
          <p:cNvPr id="599108" name="Freeform 68"/>
          <p:cNvSpPr>
            <a:spLocks/>
          </p:cNvSpPr>
          <p:nvPr/>
        </p:nvSpPr>
        <p:spPr bwMode="auto">
          <a:xfrm>
            <a:off x="4198938" y="1922463"/>
            <a:ext cx="368300" cy="369887"/>
          </a:xfrm>
          <a:custGeom>
            <a:avLst/>
            <a:gdLst/>
            <a:ahLst/>
            <a:cxnLst>
              <a:cxn ang="0">
                <a:pos x="242" y="109"/>
              </a:cxn>
              <a:cxn ang="0">
                <a:pos x="238" y="86"/>
              </a:cxn>
              <a:cxn ang="0">
                <a:pos x="228" y="63"/>
              </a:cxn>
              <a:cxn ang="0">
                <a:pos x="215" y="44"/>
              </a:cxn>
              <a:cxn ang="0">
                <a:pos x="200" y="28"/>
              </a:cxn>
              <a:cxn ang="0">
                <a:pos x="180" y="15"/>
              </a:cxn>
              <a:cxn ang="0">
                <a:pos x="157" y="5"/>
              </a:cxn>
              <a:cxn ang="0">
                <a:pos x="134" y="1"/>
              </a:cxn>
              <a:cxn ang="0">
                <a:pos x="109" y="1"/>
              </a:cxn>
              <a:cxn ang="0">
                <a:pos x="84" y="5"/>
              </a:cxn>
              <a:cxn ang="0">
                <a:pos x="63" y="15"/>
              </a:cxn>
              <a:cxn ang="0">
                <a:pos x="44" y="28"/>
              </a:cxn>
              <a:cxn ang="0">
                <a:pos x="27" y="44"/>
              </a:cxn>
              <a:cxn ang="0">
                <a:pos x="13" y="63"/>
              </a:cxn>
              <a:cxn ang="0">
                <a:pos x="6" y="86"/>
              </a:cxn>
              <a:cxn ang="0">
                <a:pos x="0" y="109"/>
              </a:cxn>
              <a:cxn ang="0">
                <a:pos x="0" y="136"/>
              </a:cxn>
              <a:cxn ang="0">
                <a:pos x="6" y="159"/>
              </a:cxn>
              <a:cxn ang="0">
                <a:pos x="13" y="180"/>
              </a:cxn>
              <a:cxn ang="0">
                <a:pos x="27" y="201"/>
              </a:cxn>
              <a:cxn ang="0">
                <a:pos x="44" y="216"/>
              </a:cxn>
              <a:cxn ang="0">
                <a:pos x="63" y="230"/>
              </a:cxn>
              <a:cxn ang="0">
                <a:pos x="84" y="239"/>
              </a:cxn>
              <a:cxn ang="0">
                <a:pos x="109" y="243"/>
              </a:cxn>
              <a:cxn ang="0">
                <a:pos x="134" y="243"/>
              </a:cxn>
              <a:cxn ang="0">
                <a:pos x="157" y="239"/>
              </a:cxn>
              <a:cxn ang="0">
                <a:pos x="180" y="230"/>
              </a:cxn>
              <a:cxn ang="0">
                <a:pos x="200" y="216"/>
              </a:cxn>
              <a:cxn ang="0">
                <a:pos x="215" y="201"/>
              </a:cxn>
              <a:cxn ang="0">
                <a:pos x="228" y="180"/>
              </a:cxn>
              <a:cxn ang="0">
                <a:pos x="238" y="159"/>
              </a:cxn>
              <a:cxn ang="0">
                <a:pos x="242" y="136"/>
              </a:cxn>
            </a:cxnLst>
            <a:rect l="0" t="0" r="r" b="b"/>
            <a:pathLst>
              <a:path w="244" h="243">
                <a:moveTo>
                  <a:pt x="244" y="122"/>
                </a:moveTo>
                <a:lnTo>
                  <a:pt x="242" y="109"/>
                </a:lnTo>
                <a:lnTo>
                  <a:pt x="242" y="97"/>
                </a:lnTo>
                <a:lnTo>
                  <a:pt x="238" y="86"/>
                </a:lnTo>
                <a:lnTo>
                  <a:pt x="234" y="74"/>
                </a:lnTo>
                <a:lnTo>
                  <a:pt x="228" y="63"/>
                </a:lnTo>
                <a:lnTo>
                  <a:pt x="223" y="53"/>
                </a:lnTo>
                <a:lnTo>
                  <a:pt x="215" y="44"/>
                </a:lnTo>
                <a:lnTo>
                  <a:pt x="207" y="36"/>
                </a:lnTo>
                <a:lnTo>
                  <a:pt x="200" y="28"/>
                </a:lnTo>
                <a:lnTo>
                  <a:pt x="190" y="21"/>
                </a:lnTo>
                <a:lnTo>
                  <a:pt x="180" y="15"/>
                </a:lnTo>
                <a:lnTo>
                  <a:pt x="169" y="9"/>
                </a:lnTo>
                <a:lnTo>
                  <a:pt x="157" y="5"/>
                </a:lnTo>
                <a:lnTo>
                  <a:pt x="146" y="3"/>
                </a:lnTo>
                <a:lnTo>
                  <a:pt x="134" y="1"/>
                </a:lnTo>
                <a:lnTo>
                  <a:pt x="121" y="0"/>
                </a:lnTo>
                <a:lnTo>
                  <a:pt x="109" y="1"/>
                </a:lnTo>
                <a:lnTo>
                  <a:pt x="96" y="3"/>
                </a:lnTo>
                <a:lnTo>
                  <a:pt x="84" y="5"/>
                </a:lnTo>
                <a:lnTo>
                  <a:pt x="73" y="9"/>
                </a:lnTo>
                <a:lnTo>
                  <a:pt x="63" y="15"/>
                </a:lnTo>
                <a:lnTo>
                  <a:pt x="54" y="21"/>
                </a:lnTo>
                <a:lnTo>
                  <a:pt x="44" y="28"/>
                </a:lnTo>
                <a:lnTo>
                  <a:pt x="35" y="36"/>
                </a:lnTo>
                <a:lnTo>
                  <a:pt x="27" y="44"/>
                </a:lnTo>
                <a:lnTo>
                  <a:pt x="19" y="53"/>
                </a:lnTo>
                <a:lnTo>
                  <a:pt x="13" y="63"/>
                </a:lnTo>
                <a:lnTo>
                  <a:pt x="10" y="74"/>
                </a:lnTo>
                <a:lnTo>
                  <a:pt x="6" y="86"/>
                </a:lnTo>
                <a:lnTo>
                  <a:pt x="2" y="97"/>
                </a:lnTo>
                <a:lnTo>
                  <a:pt x="0" y="109"/>
                </a:lnTo>
                <a:lnTo>
                  <a:pt x="0" y="122"/>
                </a:lnTo>
                <a:lnTo>
                  <a:pt x="0" y="136"/>
                </a:lnTo>
                <a:lnTo>
                  <a:pt x="2" y="147"/>
                </a:lnTo>
                <a:lnTo>
                  <a:pt x="6" y="159"/>
                </a:lnTo>
                <a:lnTo>
                  <a:pt x="10" y="170"/>
                </a:lnTo>
                <a:lnTo>
                  <a:pt x="13" y="180"/>
                </a:lnTo>
                <a:lnTo>
                  <a:pt x="19" y="191"/>
                </a:lnTo>
                <a:lnTo>
                  <a:pt x="27" y="201"/>
                </a:lnTo>
                <a:lnTo>
                  <a:pt x="35" y="209"/>
                </a:lnTo>
                <a:lnTo>
                  <a:pt x="44" y="216"/>
                </a:lnTo>
                <a:lnTo>
                  <a:pt x="54" y="224"/>
                </a:lnTo>
                <a:lnTo>
                  <a:pt x="63" y="230"/>
                </a:lnTo>
                <a:lnTo>
                  <a:pt x="73" y="236"/>
                </a:lnTo>
                <a:lnTo>
                  <a:pt x="84" y="239"/>
                </a:lnTo>
                <a:lnTo>
                  <a:pt x="96" y="241"/>
                </a:lnTo>
                <a:lnTo>
                  <a:pt x="109" y="243"/>
                </a:lnTo>
                <a:lnTo>
                  <a:pt x="121" y="243"/>
                </a:lnTo>
                <a:lnTo>
                  <a:pt x="134" y="243"/>
                </a:lnTo>
                <a:lnTo>
                  <a:pt x="146" y="241"/>
                </a:lnTo>
                <a:lnTo>
                  <a:pt x="157" y="239"/>
                </a:lnTo>
                <a:lnTo>
                  <a:pt x="169" y="236"/>
                </a:lnTo>
                <a:lnTo>
                  <a:pt x="180" y="230"/>
                </a:lnTo>
                <a:lnTo>
                  <a:pt x="190" y="224"/>
                </a:lnTo>
                <a:lnTo>
                  <a:pt x="200" y="216"/>
                </a:lnTo>
                <a:lnTo>
                  <a:pt x="207" y="209"/>
                </a:lnTo>
                <a:lnTo>
                  <a:pt x="215" y="201"/>
                </a:lnTo>
                <a:lnTo>
                  <a:pt x="223" y="191"/>
                </a:lnTo>
                <a:lnTo>
                  <a:pt x="228" y="180"/>
                </a:lnTo>
                <a:lnTo>
                  <a:pt x="234" y="170"/>
                </a:lnTo>
                <a:lnTo>
                  <a:pt x="238" y="159"/>
                </a:lnTo>
                <a:lnTo>
                  <a:pt x="242" y="147"/>
                </a:lnTo>
                <a:lnTo>
                  <a:pt x="242" y="136"/>
                </a:lnTo>
                <a:lnTo>
                  <a:pt x="244" y="122"/>
                </a:lnTo>
              </a:path>
            </a:pathLst>
          </a:custGeom>
          <a:noFill/>
          <a:ln w="3175">
            <a:noFill/>
            <a:prstDash val="solid"/>
            <a:round/>
            <a:headEnd/>
            <a:tailEnd/>
          </a:ln>
        </p:spPr>
        <p:txBody>
          <a:bodyPr/>
          <a:lstStyle/>
          <a:p>
            <a:endParaRPr lang="en-US"/>
          </a:p>
        </p:txBody>
      </p:sp>
      <p:sp>
        <p:nvSpPr>
          <p:cNvPr id="599109" name="Rectangle 69"/>
          <p:cNvSpPr>
            <a:spLocks noChangeArrowheads="1"/>
          </p:cNvSpPr>
          <p:nvPr/>
        </p:nvSpPr>
        <p:spPr bwMode="auto">
          <a:xfrm>
            <a:off x="4354513" y="2000250"/>
            <a:ext cx="34925" cy="188913"/>
          </a:xfrm>
          <a:prstGeom prst="rect">
            <a:avLst/>
          </a:prstGeom>
          <a:solidFill>
            <a:srgbClr val="FFFFFF"/>
          </a:solidFill>
          <a:ln w="9525">
            <a:noFill/>
            <a:miter lim="800000"/>
            <a:headEnd/>
            <a:tailEnd/>
          </a:ln>
        </p:spPr>
        <p:txBody>
          <a:bodyPr/>
          <a:lstStyle/>
          <a:p>
            <a:endParaRPr lang="en-US"/>
          </a:p>
        </p:txBody>
      </p:sp>
      <p:sp>
        <p:nvSpPr>
          <p:cNvPr id="599110" name="Rectangle 70"/>
          <p:cNvSpPr>
            <a:spLocks noChangeArrowheads="1"/>
          </p:cNvSpPr>
          <p:nvPr/>
        </p:nvSpPr>
        <p:spPr bwMode="auto">
          <a:xfrm>
            <a:off x="4354513" y="2000250"/>
            <a:ext cx="34925" cy="188913"/>
          </a:xfrm>
          <a:prstGeom prst="rect">
            <a:avLst/>
          </a:prstGeom>
          <a:noFill/>
          <a:ln w="3175">
            <a:noFill/>
            <a:miter lim="800000"/>
            <a:headEnd/>
            <a:tailEnd/>
          </a:ln>
        </p:spPr>
        <p:txBody>
          <a:bodyPr/>
          <a:lstStyle/>
          <a:p>
            <a:endParaRPr lang="en-US"/>
          </a:p>
        </p:txBody>
      </p:sp>
      <p:sp>
        <p:nvSpPr>
          <p:cNvPr id="599111" name="Freeform 71"/>
          <p:cNvSpPr>
            <a:spLocks/>
          </p:cNvSpPr>
          <p:nvPr/>
        </p:nvSpPr>
        <p:spPr bwMode="auto">
          <a:xfrm>
            <a:off x="4198938" y="1922463"/>
            <a:ext cx="368300" cy="369887"/>
          </a:xfrm>
          <a:custGeom>
            <a:avLst/>
            <a:gdLst/>
            <a:ahLst/>
            <a:cxnLst>
              <a:cxn ang="0">
                <a:pos x="242" y="109"/>
              </a:cxn>
              <a:cxn ang="0">
                <a:pos x="238" y="86"/>
              </a:cxn>
              <a:cxn ang="0">
                <a:pos x="228" y="63"/>
              </a:cxn>
              <a:cxn ang="0">
                <a:pos x="215" y="44"/>
              </a:cxn>
              <a:cxn ang="0">
                <a:pos x="200" y="28"/>
              </a:cxn>
              <a:cxn ang="0">
                <a:pos x="180" y="15"/>
              </a:cxn>
              <a:cxn ang="0">
                <a:pos x="157" y="5"/>
              </a:cxn>
              <a:cxn ang="0">
                <a:pos x="134" y="1"/>
              </a:cxn>
              <a:cxn ang="0">
                <a:pos x="109" y="1"/>
              </a:cxn>
              <a:cxn ang="0">
                <a:pos x="84" y="5"/>
              </a:cxn>
              <a:cxn ang="0">
                <a:pos x="63" y="15"/>
              </a:cxn>
              <a:cxn ang="0">
                <a:pos x="44" y="28"/>
              </a:cxn>
              <a:cxn ang="0">
                <a:pos x="27" y="44"/>
              </a:cxn>
              <a:cxn ang="0">
                <a:pos x="13" y="63"/>
              </a:cxn>
              <a:cxn ang="0">
                <a:pos x="6" y="86"/>
              </a:cxn>
              <a:cxn ang="0">
                <a:pos x="0" y="109"/>
              </a:cxn>
              <a:cxn ang="0">
                <a:pos x="0" y="136"/>
              </a:cxn>
              <a:cxn ang="0">
                <a:pos x="6" y="159"/>
              </a:cxn>
              <a:cxn ang="0">
                <a:pos x="13" y="180"/>
              </a:cxn>
              <a:cxn ang="0">
                <a:pos x="27" y="201"/>
              </a:cxn>
              <a:cxn ang="0">
                <a:pos x="44" y="216"/>
              </a:cxn>
              <a:cxn ang="0">
                <a:pos x="63" y="230"/>
              </a:cxn>
              <a:cxn ang="0">
                <a:pos x="84" y="239"/>
              </a:cxn>
              <a:cxn ang="0">
                <a:pos x="109" y="243"/>
              </a:cxn>
              <a:cxn ang="0">
                <a:pos x="134" y="243"/>
              </a:cxn>
              <a:cxn ang="0">
                <a:pos x="157" y="239"/>
              </a:cxn>
              <a:cxn ang="0">
                <a:pos x="180" y="230"/>
              </a:cxn>
              <a:cxn ang="0">
                <a:pos x="200" y="216"/>
              </a:cxn>
              <a:cxn ang="0">
                <a:pos x="215" y="201"/>
              </a:cxn>
              <a:cxn ang="0">
                <a:pos x="228" y="180"/>
              </a:cxn>
              <a:cxn ang="0">
                <a:pos x="238" y="159"/>
              </a:cxn>
              <a:cxn ang="0">
                <a:pos x="242" y="136"/>
              </a:cxn>
            </a:cxnLst>
            <a:rect l="0" t="0" r="r" b="b"/>
            <a:pathLst>
              <a:path w="244" h="243">
                <a:moveTo>
                  <a:pt x="244" y="122"/>
                </a:moveTo>
                <a:lnTo>
                  <a:pt x="242" y="109"/>
                </a:lnTo>
                <a:lnTo>
                  <a:pt x="242" y="97"/>
                </a:lnTo>
                <a:lnTo>
                  <a:pt x="238" y="86"/>
                </a:lnTo>
                <a:lnTo>
                  <a:pt x="234" y="74"/>
                </a:lnTo>
                <a:lnTo>
                  <a:pt x="228" y="63"/>
                </a:lnTo>
                <a:lnTo>
                  <a:pt x="223" y="53"/>
                </a:lnTo>
                <a:lnTo>
                  <a:pt x="215" y="44"/>
                </a:lnTo>
                <a:lnTo>
                  <a:pt x="207" y="36"/>
                </a:lnTo>
                <a:lnTo>
                  <a:pt x="200" y="28"/>
                </a:lnTo>
                <a:lnTo>
                  <a:pt x="190" y="21"/>
                </a:lnTo>
                <a:lnTo>
                  <a:pt x="180" y="15"/>
                </a:lnTo>
                <a:lnTo>
                  <a:pt x="169" y="9"/>
                </a:lnTo>
                <a:lnTo>
                  <a:pt x="157" y="5"/>
                </a:lnTo>
                <a:lnTo>
                  <a:pt x="146" y="3"/>
                </a:lnTo>
                <a:lnTo>
                  <a:pt x="134" y="1"/>
                </a:lnTo>
                <a:lnTo>
                  <a:pt x="121" y="0"/>
                </a:lnTo>
                <a:lnTo>
                  <a:pt x="109" y="1"/>
                </a:lnTo>
                <a:lnTo>
                  <a:pt x="96" y="3"/>
                </a:lnTo>
                <a:lnTo>
                  <a:pt x="84" y="5"/>
                </a:lnTo>
                <a:lnTo>
                  <a:pt x="73" y="9"/>
                </a:lnTo>
                <a:lnTo>
                  <a:pt x="63" y="15"/>
                </a:lnTo>
                <a:lnTo>
                  <a:pt x="54" y="21"/>
                </a:lnTo>
                <a:lnTo>
                  <a:pt x="44" y="28"/>
                </a:lnTo>
                <a:lnTo>
                  <a:pt x="35" y="36"/>
                </a:lnTo>
                <a:lnTo>
                  <a:pt x="27" y="44"/>
                </a:lnTo>
                <a:lnTo>
                  <a:pt x="19" y="53"/>
                </a:lnTo>
                <a:lnTo>
                  <a:pt x="13" y="63"/>
                </a:lnTo>
                <a:lnTo>
                  <a:pt x="10" y="74"/>
                </a:lnTo>
                <a:lnTo>
                  <a:pt x="6" y="86"/>
                </a:lnTo>
                <a:lnTo>
                  <a:pt x="2" y="97"/>
                </a:lnTo>
                <a:lnTo>
                  <a:pt x="0" y="109"/>
                </a:lnTo>
                <a:lnTo>
                  <a:pt x="0" y="122"/>
                </a:lnTo>
                <a:lnTo>
                  <a:pt x="0" y="136"/>
                </a:lnTo>
                <a:lnTo>
                  <a:pt x="2" y="147"/>
                </a:lnTo>
                <a:lnTo>
                  <a:pt x="6" y="159"/>
                </a:lnTo>
                <a:lnTo>
                  <a:pt x="10" y="170"/>
                </a:lnTo>
                <a:lnTo>
                  <a:pt x="13" y="180"/>
                </a:lnTo>
                <a:lnTo>
                  <a:pt x="19" y="191"/>
                </a:lnTo>
                <a:lnTo>
                  <a:pt x="27" y="201"/>
                </a:lnTo>
                <a:lnTo>
                  <a:pt x="35" y="209"/>
                </a:lnTo>
                <a:lnTo>
                  <a:pt x="44" y="216"/>
                </a:lnTo>
                <a:lnTo>
                  <a:pt x="54" y="224"/>
                </a:lnTo>
                <a:lnTo>
                  <a:pt x="63" y="230"/>
                </a:lnTo>
                <a:lnTo>
                  <a:pt x="73" y="236"/>
                </a:lnTo>
                <a:lnTo>
                  <a:pt x="84" y="239"/>
                </a:lnTo>
                <a:lnTo>
                  <a:pt x="96" y="241"/>
                </a:lnTo>
                <a:lnTo>
                  <a:pt x="109" y="243"/>
                </a:lnTo>
                <a:lnTo>
                  <a:pt x="121" y="243"/>
                </a:lnTo>
                <a:lnTo>
                  <a:pt x="134" y="243"/>
                </a:lnTo>
                <a:lnTo>
                  <a:pt x="146" y="241"/>
                </a:lnTo>
                <a:lnTo>
                  <a:pt x="157" y="239"/>
                </a:lnTo>
                <a:lnTo>
                  <a:pt x="169" y="236"/>
                </a:lnTo>
                <a:lnTo>
                  <a:pt x="180" y="230"/>
                </a:lnTo>
                <a:lnTo>
                  <a:pt x="190" y="224"/>
                </a:lnTo>
                <a:lnTo>
                  <a:pt x="200" y="216"/>
                </a:lnTo>
                <a:lnTo>
                  <a:pt x="207" y="209"/>
                </a:lnTo>
                <a:lnTo>
                  <a:pt x="215" y="201"/>
                </a:lnTo>
                <a:lnTo>
                  <a:pt x="223" y="191"/>
                </a:lnTo>
                <a:lnTo>
                  <a:pt x="228" y="180"/>
                </a:lnTo>
                <a:lnTo>
                  <a:pt x="234" y="170"/>
                </a:lnTo>
                <a:lnTo>
                  <a:pt x="238" y="159"/>
                </a:lnTo>
                <a:lnTo>
                  <a:pt x="242" y="147"/>
                </a:lnTo>
                <a:lnTo>
                  <a:pt x="242" y="136"/>
                </a:lnTo>
                <a:lnTo>
                  <a:pt x="244" y="122"/>
                </a:lnTo>
              </a:path>
            </a:pathLst>
          </a:custGeom>
          <a:noFill/>
          <a:ln w="3175">
            <a:noFill/>
            <a:prstDash val="solid"/>
            <a:round/>
            <a:headEnd/>
            <a:tailEnd/>
          </a:ln>
        </p:spPr>
        <p:txBody>
          <a:bodyPr/>
          <a:lstStyle/>
          <a:p>
            <a:endParaRPr lang="en-US"/>
          </a:p>
        </p:txBody>
      </p:sp>
      <p:sp>
        <p:nvSpPr>
          <p:cNvPr id="599112" name="Freeform 72"/>
          <p:cNvSpPr>
            <a:spLocks/>
          </p:cNvSpPr>
          <p:nvPr/>
        </p:nvSpPr>
        <p:spPr bwMode="auto">
          <a:xfrm>
            <a:off x="3521075" y="2251075"/>
            <a:ext cx="368300" cy="371475"/>
          </a:xfrm>
          <a:custGeom>
            <a:avLst/>
            <a:gdLst/>
            <a:ahLst/>
            <a:cxnLst>
              <a:cxn ang="0">
                <a:pos x="244" y="110"/>
              </a:cxn>
              <a:cxn ang="0">
                <a:pos x="238" y="87"/>
              </a:cxn>
              <a:cxn ang="0">
                <a:pos x="228" y="64"/>
              </a:cxn>
              <a:cxn ang="0">
                <a:pos x="217" y="45"/>
              </a:cxn>
              <a:cxn ang="0">
                <a:pos x="200" y="29"/>
              </a:cxn>
              <a:cxn ang="0">
                <a:pos x="180" y="16"/>
              </a:cxn>
              <a:cxn ang="0">
                <a:pos x="157" y="6"/>
              </a:cxn>
              <a:cxn ang="0">
                <a:pos x="134" y="2"/>
              </a:cxn>
              <a:cxn ang="0">
                <a:pos x="109" y="2"/>
              </a:cxn>
              <a:cxn ang="0">
                <a:pos x="85" y="6"/>
              </a:cxn>
              <a:cxn ang="0">
                <a:pos x="63" y="16"/>
              </a:cxn>
              <a:cxn ang="0">
                <a:pos x="44" y="29"/>
              </a:cxn>
              <a:cxn ang="0">
                <a:pos x="27" y="45"/>
              </a:cxn>
              <a:cxn ang="0">
                <a:pos x="14" y="64"/>
              </a:cxn>
              <a:cxn ang="0">
                <a:pos x="6" y="87"/>
              </a:cxn>
              <a:cxn ang="0">
                <a:pos x="0" y="110"/>
              </a:cxn>
              <a:cxn ang="0">
                <a:pos x="0" y="137"/>
              </a:cxn>
              <a:cxn ang="0">
                <a:pos x="6" y="160"/>
              </a:cxn>
              <a:cxn ang="0">
                <a:pos x="14" y="181"/>
              </a:cxn>
              <a:cxn ang="0">
                <a:pos x="27" y="202"/>
              </a:cxn>
              <a:cxn ang="0">
                <a:pos x="44" y="217"/>
              </a:cxn>
              <a:cxn ang="0">
                <a:pos x="63" y="231"/>
              </a:cxn>
              <a:cxn ang="0">
                <a:pos x="85" y="240"/>
              </a:cxn>
              <a:cxn ang="0">
                <a:pos x="109" y="244"/>
              </a:cxn>
              <a:cxn ang="0">
                <a:pos x="134" y="244"/>
              </a:cxn>
              <a:cxn ang="0">
                <a:pos x="157" y="240"/>
              </a:cxn>
              <a:cxn ang="0">
                <a:pos x="180" y="231"/>
              </a:cxn>
              <a:cxn ang="0">
                <a:pos x="200" y="217"/>
              </a:cxn>
              <a:cxn ang="0">
                <a:pos x="217" y="202"/>
              </a:cxn>
              <a:cxn ang="0">
                <a:pos x="228" y="181"/>
              </a:cxn>
              <a:cxn ang="0">
                <a:pos x="238" y="160"/>
              </a:cxn>
              <a:cxn ang="0">
                <a:pos x="244" y="137"/>
              </a:cxn>
            </a:cxnLst>
            <a:rect l="0" t="0" r="r" b="b"/>
            <a:pathLst>
              <a:path w="244" h="244">
                <a:moveTo>
                  <a:pt x="244" y="123"/>
                </a:moveTo>
                <a:lnTo>
                  <a:pt x="244" y="110"/>
                </a:lnTo>
                <a:lnTo>
                  <a:pt x="242" y="98"/>
                </a:lnTo>
                <a:lnTo>
                  <a:pt x="238" y="87"/>
                </a:lnTo>
                <a:lnTo>
                  <a:pt x="234" y="75"/>
                </a:lnTo>
                <a:lnTo>
                  <a:pt x="228" y="64"/>
                </a:lnTo>
                <a:lnTo>
                  <a:pt x="223" y="54"/>
                </a:lnTo>
                <a:lnTo>
                  <a:pt x="217" y="45"/>
                </a:lnTo>
                <a:lnTo>
                  <a:pt x="207" y="37"/>
                </a:lnTo>
                <a:lnTo>
                  <a:pt x="200" y="29"/>
                </a:lnTo>
                <a:lnTo>
                  <a:pt x="190" y="22"/>
                </a:lnTo>
                <a:lnTo>
                  <a:pt x="180" y="16"/>
                </a:lnTo>
                <a:lnTo>
                  <a:pt x="169" y="10"/>
                </a:lnTo>
                <a:lnTo>
                  <a:pt x="157" y="6"/>
                </a:lnTo>
                <a:lnTo>
                  <a:pt x="146" y="4"/>
                </a:lnTo>
                <a:lnTo>
                  <a:pt x="134" y="2"/>
                </a:lnTo>
                <a:lnTo>
                  <a:pt x="121" y="0"/>
                </a:lnTo>
                <a:lnTo>
                  <a:pt x="109" y="2"/>
                </a:lnTo>
                <a:lnTo>
                  <a:pt x="96" y="4"/>
                </a:lnTo>
                <a:lnTo>
                  <a:pt x="85" y="6"/>
                </a:lnTo>
                <a:lnTo>
                  <a:pt x="73" y="10"/>
                </a:lnTo>
                <a:lnTo>
                  <a:pt x="63" y="16"/>
                </a:lnTo>
                <a:lnTo>
                  <a:pt x="54" y="22"/>
                </a:lnTo>
                <a:lnTo>
                  <a:pt x="44" y="29"/>
                </a:lnTo>
                <a:lnTo>
                  <a:pt x="35" y="37"/>
                </a:lnTo>
                <a:lnTo>
                  <a:pt x="27" y="45"/>
                </a:lnTo>
                <a:lnTo>
                  <a:pt x="21" y="54"/>
                </a:lnTo>
                <a:lnTo>
                  <a:pt x="14" y="64"/>
                </a:lnTo>
                <a:lnTo>
                  <a:pt x="10" y="75"/>
                </a:lnTo>
                <a:lnTo>
                  <a:pt x="6" y="87"/>
                </a:lnTo>
                <a:lnTo>
                  <a:pt x="2" y="98"/>
                </a:lnTo>
                <a:lnTo>
                  <a:pt x="0" y="110"/>
                </a:lnTo>
                <a:lnTo>
                  <a:pt x="0" y="123"/>
                </a:lnTo>
                <a:lnTo>
                  <a:pt x="0" y="137"/>
                </a:lnTo>
                <a:lnTo>
                  <a:pt x="2" y="148"/>
                </a:lnTo>
                <a:lnTo>
                  <a:pt x="6" y="160"/>
                </a:lnTo>
                <a:lnTo>
                  <a:pt x="10" y="171"/>
                </a:lnTo>
                <a:lnTo>
                  <a:pt x="14" y="181"/>
                </a:lnTo>
                <a:lnTo>
                  <a:pt x="21" y="192"/>
                </a:lnTo>
                <a:lnTo>
                  <a:pt x="27" y="202"/>
                </a:lnTo>
                <a:lnTo>
                  <a:pt x="35" y="210"/>
                </a:lnTo>
                <a:lnTo>
                  <a:pt x="44" y="217"/>
                </a:lnTo>
                <a:lnTo>
                  <a:pt x="54" y="225"/>
                </a:lnTo>
                <a:lnTo>
                  <a:pt x="63" y="231"/>
                </a:lnTo>
                <a:lnTo>
                  <a:pt x="73" y="236"/>
                </a:lnTo>
                <a:lnTo>
                  <a:pt x="85" y="240"/>
                </a:lnTo>
                <a:lnTo>
                  <a:pt x="96" y="242"/>
                </a:lnTo>
                <a:lnTo>
                  <a:pt x="109" y="244"/>
                </a:lnTo>
                <a:lnTo>
                  <a:pt x="121" y="244"/>
                </a:lnTo>
                <a:lnTo>
                  <a:pt x="134" y="244"/>
                </a:lnTo>
                <a:lnTo>
                  <a:pt x="146" y="242"/>
                </a:lnTo>
                <a:lnTo>
                  <a:pt x="157" y="240"/>
                </a:lnTo>
                <a:lnTo>
                  <a:pt x="169" y="236"/>
                </a:lnTo>
                <a:lnTo>
                  <a:pt x="180" y="231"/>
                </a:lnTo>
                <a:lnTo>
                  <a:pt x="190" y="225"/>
                </a:lnTo>
                <a:lnTo>
                  <a:pt x="200" y="217"/>
                </a:lnTo>
                <a:lnTo>
                  <a:pt x="207" y="210"/>
                </a:lnTo>
                <a:lnTo>
                  <a:pt x="217" y="202"/>
                </a:lnTo>
                <a:lnTo>
                  <a:pt x="223" y="192"/>
                </a:lnTo>
                <a:lnTo>
                  <a:pt x="228" y="181"/>
                </a:lnTo>
                <a:lnTo>
                  <a:pt x="234" y="171"/>
                </a:lnTo>
                <a:lnTo>
                  <a:pt x="238" y="160"/>
                </a:lnTo>
                <a:lnTo>
                  <a:pt x="242" y="148"/>
                </a:lnTo>
                <a:lnTo>
                  <a:pt x="244" y="137"/>
                </a:lnTo>
                <a:lnTo>
                  <a:pt x="244" y="123"/>
                </a:lnTo>
                <a:close/>
              </a:path>
            </a:pathLst>
          </a:custGeom>
          <a:solidFill>
            <a:srgbClr val="009240"/>
          </a:solidFill>
          <a:ln w="9525">
            <a:noFill/>
            <a:round/>
            <a:headEnd/>
            <a:tailEnd/>
          </a:ln>
        </p:spPr>
        <p:txBody>
          <a:bodyPr/>
          <a:lstStyle/>
          <a:p>
            <a:endParaRPr lang="en-US"/>
          </a:p>
        </p:txBody>
      </p:sp>
      <p:sp>
        <p:nvSpPr>
          <p:cNvPr id="599113" name="Freeform 73"/>
          <p:cNvSpPr>
            <a:spLocks/>
          </p:cNvSpPr>
          <p:nvPr/>
        </p:nvSpPr>
        <p:spPr bwMode="auto">
          <a:xfrm>
            <a:off x="3521075" y="2251075"/>
            <a:ext cx="368300" cy="371475"/>
          </a:xfrm>
          <a:custGeom>
            <a:avLst/>
            <a:gdLst/>
            <a:ahLst/>
            <a:cxnLst>
              <a:cxn ang="0">
                <a:pos x="244" y="110"/>
              </a:cxn>
              <a:cxn ang="0">
                <a:pos x="238" y="87"/>
              </a:cxn>
              <a:cxn ang="0">
                <a:pos x="228" y="64"/>
              </a:cxn>
              <a:cxn ang="0">
                <a:pos x="217" y="45"/>
              </a:cxn>
              <a:cxn ang="0">
                <a:pos x="200" y="29"/>
              </a:cxn>
              <a:cxn ang="0">
                <a:pos x="180" y="16"/>
              </a:cxn>
              <a:cxn ang="0">
                <a:pos x="157" y="6"/>
              </a:cxn>
              <a:cxn ang="0">
                <a:pos x="134" y="2"/>
              </a:cxn>
              <a:cxn ang="0">
                <a:pos x="109" y="2"/>
              </a:cxn>
              <a:cxn ang="0">
                <a:pos x="85" y="6"/>
              </a:cxn>
              <a:cxn ang="0">
                <a:pos x="63" y="16"/>
              </a:cxn>
              <a:cxn ang="0">
                <a:pos x="44" y="29"/>
              </a:cxn>
              <a:cxn ang="0">
                <a:pos x="27" y="45"/>
              </a:cxn>
              <a:cxn ang="0">
                <a:pos x="14" y="64"/>
              </a:cxn>
              <a:cxn ang="0">
                <a:pos x="6" y="87"/>
              </a:cxn>
              <a:cxn ang="0">
                <a:pos x="0" y="110"/>
              </a:cxn>
              <a:cxn ang="0">
                <a:pos x="0" y="137"/>
              </a:cxn>
              <a:cxn ang="0">
                <a:pos x="6" y="160"/>
              </a:cxn>
              <a:cxn ang="0">
                <a:pos x="14" y="181"/>
              </a:cxn>
              <a:cxn ang="0">
                <a:pos x="27" y="202"/>
              </a:cxn>
              <a:cxn ang="0">
                <a:pos x="44" y="217"/>
              </a:cxn>
              <a:cxn ang="0">
                <a:pos x="63" y="231"/>
              </a:cxn>
              <a:cxn ang="0">
                <a:pos x="85" y="240"/>
              </a:cxn>
              <a:cxn ang="0">
                <a:pos x="109" y="244"/>
              </a:cxn>
              <a:cxn ang="0">
                <a:pos x="134" y="244"/>
              </a:cxn>
              <a:cxn ang="0">
                <a:pos x="157" y="240"/>
              </a:cxn>
              <a:cxn ang="0">
                <a:pos x="180" y="231"/>
              </a:cxn>
              <a:cxn ang="0">
                <a:pos x="200" y="217"/>
              </a:cxn>
              <a:cxn ang="0">
                <a:pos x="217" y="202"/>
              </a:cxn>
              <a:cxn ang="0">
                <a:pos x="228" y="181"/>
              </a:cxn>
              <a:cxn ang="0">
                <a:pos x="238" y="160"/>
              </a:cxn>
              <a:cxn ang="0">
                <a:pos x="244" y="137"/>
              </a:cxn>
            </a:cxnLst>
            <a:rect l="0" t="0" r="r" b="b"/>
            <a:pathLst>
              <a:path w="244" h="244">
                <a:moveTo>
                  <a:pt x="244" y="123"/>
                </a:moveTo>
                <a:lnTo>
                  <a:pt x="244" y="110"/>
                </a:lnTo>
                <a:lnTo>
                  <a:pt x="242" y="98"/>
                </a:lnTo>
                <a:lnTo>
                  <a:pt x="238" y="87"/>
                </a:lnTo>
                <a:lnTo>
                  <a:pt x="234" y="75"/>
                </a:lnTo>
                <a:lnTo>
                  <a:pt x="228" y="64"/>
                </a:lnTo>
                <a:lnTo>
                  <a:pt x="223" y="54"/>
                </a:lnTo>
                <a:lnTo>
                  <a:pt x="217" y="45"/>
                </a:lnTo>
                <a:lnTo>
                  <a:pt x="207" y="37"/>
                </a:lnTo>
                <a:lnTo>
                  <a:pt x="200" y="29"/>
                </a:lnTo>
                <a:lnTo>
                  <a:pt x="190" y="22"/>
                </a:lnTo>
                <a:lnTo>
                  <a:pt x="180" y="16"/>
                </a:lnTo>
                <a:lnTo>
                  <a:pt x="169" y="10"/>
                </a:lnTo>
                <a:lnTo>
                  <a:pt x="157" y="6"/>
                </a:lnTo>
                <a:lnTo>
                  <a:pt x="146" y="4"/>
                </a:lnTo>
                <a:lnTo>
                  <a:pt x="134" y="2"/>
                </a:lnTo>
                <a:lnTo>
                  <a:pt x="121" y="0"/>
                </a:lnTo>
                <a:lnTo>
                  <a:pt x="109" y="2"/>
                </a:lnTo>
                <a:lnTo>
                  <a:pt x="96" y="4"/>
                </a:lnTo>
                <a:lnTo>
                  <a:pt x="85" y="6"/>
                </a:lnTo>
                <a:lnTo>
                  <a:pt x="73" y="10"/>
                </a:lnTo>
                <a:lnTo>
                  <a:pt x="63" y="16"/>
                </a:lnTo>
                <a:lnTo>
                  <a:pt x="54" y="22"/>
                </a:lnTo>
                <a:lnTo>
                  <a:pt x="44" y="29"/>
                </a:lnTo>
                <a:lnTo>
                  <a:pt x="35" y="37"/>
                </a:lnTo>
                <a:lnTo>
                  <a:pt x="27" y="45"/>
                </a:lnTo>
                <a:lnTo>
                  <a:pt x="21" y="54"/>
                </a:lnTo>
                <a:lnTo>
                  <a:pt x="14" y="64"/>
                </a:lnTo>
                <a:lnTo>
                  <a:pt x="10" y="75"/>
                </a:lnTo>
                <a:lnTo>
                  <a:pt x="6" y="87"/>
                </a:lnTo>
                <a:lnTo>
                  <a:pt x="2" y="98"/>
                </a:lnTo>
                <a:lnTo>
                  <a:pt x="0" y="110"/>
                </a:lnTo>
                <a:lnTo>
                  <a:pt x="0" y="123"/>
                </a:lnTo>
                <a:lnTo>
                  <a:pt x="0" y="137"/>
                </a:lnTo>
                <a:lnTo>
                  <a:pt x="2" y="148"/>
                </a:lnTo>
                <a:lnTo>
                  <a:pt x="6" y="160"/>
                </a:lnTo>
                <a:lnTo>
                  <a:pt x="10" y="171"/>
                </a:lnTo>
                <a:lnTo>
                  <a:pt x="14" y="181"/>
                </a:lnTo>
                <a:lnTo>
                  <a:pt x="21" y="192"/>
                </a:lnTo>
                <a:lnTo>
                  <a:pt x="27" y="202"/>
                </a:lnTo>
                <a:lnTo>
                  <a:pt x="35" y="210"/>
                </a:lnTo>
                <a:lnTo>
                  <a:pt x="44" y="217"/>
                </a:lnTo>
                <a:lnTo>
                  <a:pt x="54" y="225"/>
                </a:lnTo>
                <a:lnTo>
                  <a:pt x="63" y="231"/>
                </a:lnTo>
                <a:lnTo>
                  <a:pt x="73" y="236"/>
                </a:lnTo>
                <a:lnTo>
                  <a:pt x="85" y="240"/>
                </a:lnTo>
                <a:lnTo>
                  <a:pt x="96" y="242"/>
                </a:lnTo>
                <a:lnTo>
                  <a:pt x="109" y="244"/>
                </a:lnTo>
                <a:lnTo>
                  <a:pt x="121" y="244"/>
                </a:lnTo>
                <a:lnTo>
                  <a:pt x="134" y="244"/>
                </a:lnTo>
                <a:lnTo>
                  <a:pt x="146" y="242"/>
                </a:lnTo>
                <a:lnTo>
                  <a:pt x="157" y="240"/>
                </a:lnTo>
                <a:lnTo>
                  <a:pt x="169" y="236"/>
                </a:lnTo>
                <a:lnTo>
                  <a:pt x="180" y="231"/>
                </a:lnTo>
                <a:lnTo>
                  <a:pt x="190" y="225"/>
                </a:lnTo>
                <a:lnTo>
                  <a:pt x="200" y="217"/>
                </a:lnTo>
                <a:lnTo>
                  <a:pt x="207" y="210"/>
                </a:lnTo>
                <a:lnTo>
                  <a:pt x="217" y="202"/>
                </a:lnTo>
                <a:lnTo>
                  <a:pt x="223" y="192"/>
                </a:lnTo>
                <a:lnTo>
                  <a:pt x="228" y="181"/>
                </a:lnTo>
                <a:lnTo>
                  <a:pt x="234" y="171"/>
                </a:lnTo>
                <a:lnTo>
                  <a:pt x="238" y="160"/>
                </a:lnTo>
                <a:lnTo>
                  <a:pt x="242" y="148"/>
                </a:lnTo>
                <a:lnTo>
                  <a:pt x="244" y="137"/>
                </a:lnTo>
                <a:lnTo>
                  <a:pt x="244" y="123"/>
                </a:lnTo>
              </a:path>
            </a:pathLst>
          </a:custGeom>
          <a:noFill/>
          <a:ln w="3175">
            <a:noFill/>
            <a:prstDash val="solid"/>
            <a:round/>
            <a:headEnd/>
            <a:tailEnd/>
          </a:ln>
        </p:spPr>
        <p:txBody>
          <a:bodyPr/>
          <a:lstStyle/>
          <a:p>
            <a:endParaRPr lang="en-US"/>
          </a:p>
        </p:txBody>
      </p:sp>
      <p:sp>
        <p:nvSpPr>
          <p:cNvPr id="599114" name="Rectangle 74"/>
          <p:cNvSpPr>
            <a:spLocks noChangeArrowheads="1"/>
          </p:cNvSpPr>
          <p:nvPr/>
        </p:nvSpPr>
        <p:spPr bwMode="auto">
          <a:xfrm>
            <a:off x="3676650" y="2330450"/>
            <a:ext cx="36513" cy="190500"/>
          </a:xfrm>
          <a:prstGeom prst="rect">
            <a:avLst/>
          </a:prstGeom>
          <a:solidFill>
            <a:srgbClr val="FFFFFF"/>
          </a:solidFill>
          <a:ln w="9525">
            <a:noFill/>
            <a:miter lim="800000"/>
            <a:headEnd/>
            <a:tailEnd/>
          </a:ln>
        </p:spPr>
        <p:txBody>
          <a:bodyPr/>
          <a:lstStyle/>
          <a:p>
            <a:endParaRPr lang="en-US"/>
          </a:p>
        </p:txBody>
      </p:sp>
      <p:sp>
        <p:nvSpPr>
          <p:cNvPr id="599115" name="Rectangle 75"/>
          <p:cNvSpPr>
            <a:spLocks noChangeArrowheads="1"/>
          </p:cNvSpPr>
          <p:nvPr/>
        </p:nvSpPr>
        <p:spPr bwMode="auto">
          <a:xfrm>
            <a:off x="3676650" y="2330450"/>
            <a:ext cx="36513" cy="190500"/>
          </a:xfrm>
          <a:prstGeom prst="rect">
            <a:avLst/>
          </a:prstGeom>
          <a:noFill/>
          <a:ln w="3175">
            <a:noFill/>
            <a:miter lim="800000"/>
            <a:headEnd/>
            <a:tailEnd/>
          </a:ln>
        </p:spPr>
        <p:txBody>
          <a:bodyPr/>
          <a:lstStyle/>
          <a:p>
            <a:endParaRPr lang="en-US"/>
          </a:p>
        </p:txBody>
      </p:sp>
      <p:sp>
        <p:nvSpPr>
          <p:cNvPr id="599116" name="Freeform 76"/>
          <p:cNvSpPr>
            <a:spLocks/>
          </p:cNvSpPr>
          <p:nvPr/>
        </p:nvSpPr>
        <p:spPr bwMode="auto">
          <a:xfrm>
            <a:off x="3521075" y="2251075"/>
            <a:ext cx="368300" cy="371475"/>
          </a:xfrm>
          <a:custGeom>
            <a:avLst/>
            <a:gdLst/>
            <a:ahLst/>
            <a:cxnLst>
              <a:cxn ang="0">
                <a:pos x="244" y="110"/>
              </a:cxn>
              <a:cxn ang="0">
                <a:pos x="238" y="87"/>
              </a:cxn>
              <a:cxn ang="0">
                <a:pos x="228" y="64"/>
              </a:cxn>
              <a:cxn ang="0">
                <a:pos x="217" y="45"/>
              </a:cxn>
              <a:cxn ang="0">
                <a:pos x="200" y="29"/>
              </a:cxn>
              <a:cxn ang="0">
                <a:pos x="180" y="16"/>
              </a:cxn>
              <a:cxn ang="0">
                <a:pos x="157" y="6"/>
              </a:cxn>
              <a:cxn ang="0">
                <a:pos x="134" y="2"/>
              </a:cxn>
              <a:cxn ang="0">
                <a:pos x="109" y="2"/>
              </a:cxn>
              <a:cxn ang="0">
                <a:pos x="85" y="6"/>
              </a:cxn>
              <a:cxn ang="0">
                <a:pos x="63" y="16"/>
              </a:cxn>
              <a:cxn ang="0">
                <a:pos x="44" y="29"/>
              </a:cxn>
              <a:cxn ang="0">
                <a:pos x="27" y="45"/>
              </a:cxn>
              <a:cxn ang="0">
                <a:pos x="14" y="64"/>
              </a:cxn>
              <a:cxn ang="0">
                <a:pos x="6" y="87"/>
              </a:cxn>
              <a:cxn ang="0">
                <a:pos x="0" y="110"/>
              </a:cxn>
              <a:cxn ang="0">
                <a:pos x="0" y="137"/>
              </a:cxn>
              <a:cxn ang="0">
                <a:pos x="6" y="160"/>
              </a:cxn>
              <a:cxn ang="0">
                <a:pos x="14" y="181"/>
              </a:cxn>
              <a:cxn ang="0">
                <a:pos x="27" y="202"/>
              </a:cxn>
              <a:cxn ang="0">
                <a:pos x="44" y="217"/>
              </a:cxn>
              <a:cxn ang="0">
                <a:pos x="63" y="231"/>
              </a:cxn>
              <a:cxn ang="0">
                <a:pos x="85" y="240"/>
              </a:cxn>
              <a:cxn ang="0">
                <a:pos x="109" y="244"/>
              </a:cxn>
              <a:cxn ang="0">
                <a:pos x="134" y="244"/>
              </a:cxn>
              <a:cxn ang="0">
                <a:pos x="157" y="240"/>
              </a:cxn>
              <a:cxn ang="0">
                <a:pos x="180" y="231"/>
              </a:cxn>
              <a:cxn ang="0">
                <a:pos x="200" y="217"/>
              </a:cxn>
              <a:cxn ang="0">
                <a:pos x="217" y="202"/>
              </a:cxn>
              <a:cxn ang="0">
                <a:pos x="228" y="181"/>
              </a:cxn>
              <a:cxn ang="0">
                <a:pos x="238" y="160"/>
              </a:cxn>
              <a:cxn ang="0">
                <a:pos x="244" y="137"/>
              </a:cxn>
            </a:cxnLst>
            <a:rect l="0" t="0" r="r" b="b"/>
            <a:pathLst>
              <a:path w="244" h="244">
                <a:moveTo>
                  <a:pt x="244" y="123"/>
                </a:moveTo>
                <a:lnTo>
                  <a:pt x="244" y="110"/>
                </a:lnTo>
                <a:lnTo>
                  <a:pt x="242" y="98"/>
                </a:lnTo>
                <a:lnTo>
                  <a:pt x="238" y="87"/>
                </a:lnTo>
                <a:lnTo>
                  <a:pt x="234" y="75"/>
                </a:lnTo>
                <a:lnTo>
                  <a:pt x="228" y="64"/>
                </a:lnTo>
                <a:lnTo>
                  <a:pt x="223" y="54"/>
                </a:lnTo>
                <a:lnTo>
                  <a:pt x="217" y="45"/>
                </a:lnTo>
                <a:lnTo>
                  <a:pt x="207" y="37"/>
                </a:lnTo>
                <a:lnTo>
                  <a:pt x="200" y="29"/>
                </a:lnTo>
                <a:lnTo>
                  <a:pt x="190" y="22"/>
                </a:lnTo>
                <a:lnTo>
                  <a:pt x="180" y="16"/>
                </a:lnTo>
                <a:lnTo>
                  <a:pt x="169" y="10"/>
                </a:lnTo>
                <a:lnTo>
                  <a:pt x="157" y="6"/>
                </a:lnTo>
                <a:lnTo>
                  <a:pt x="146" y="4"/>
                </a:lnTo>
                <a:lnTo>
                  <a:pt x="134" y="2"/>
                </a:lnTo>
                <a:lnTo>
                  <a:pt x="121" y="0"/>
                </a:lnTo>
                <a:lnTo>
                  <a:pt x="109" y="2"/>
                </a:lnTo>
                <a:lnTo>
                  <a:pt x="96" y="4"/>
                </a:lnTo>
                <a:lnTo>
                  <a:pt x="85" y="6"/>
                </a:lnTo>
                <a:lnTo>
                  <a:pt x="73" y="10"/>
                </a:lnTo>
                <a:lnTo>
                  <a:pt x="63" y="16"/>
                </a:lnTo>
                <a:lnTo>
                  <a:pt x="54" y="22"/>
                </a:lnTo>
                <a:lnTo>
                  <a:pt x="44" y="29"/>
                </a:lnTo>
                <a:lnTo>
                  <a:pt x="35" y="37"/>
                </a:lnTo>
                <a:lnTo>
                  <a:pt x="27" y="45"/>
                </a:lnTo>
                <a:lnTo>
                  <a:pt x="21" y="54"/>
                </a:lnTo>
                <a:lnTo>
                  <a:pt x="14" y="64"/>
                </a:lnTo>
                <a:lnTo>
                  <a:pt x="10" y="75"/>
                </a:lnTo>
                <a:lnTo>
                  <a:pt x="6" y="87"/>
                </a:lnTo>
                <a:lnTo>
                  <a:pt x="2" y="98"/>
                </a:lnTo>
                <a:lnTo>
                  <a:pt x="0" y="110"/>
                </a:lnTo>
                <a:lnTo>
                  <a:pt x="0" y="123"/>
                </a:lnTo>
                <a:lnTo>
                  <a:pt x="0" y="137"/>
                </a:lnTo>
                <a:lnTo>
                  <a:pt x="2" y="148"/>
                </a:lnTo>
                <a:lnTo>
                  <a:pt x="6" y="160"/>
                </a:lnTo>
                <a:lnTo>
                  <a:pt x="10" y="171"/>
                </a:lnTo>
                <a:lnTo>
                  <a:pt x="14" y="181"/>
                </a:lnTo>
                <a:lnTo>
                  <a:pt x="21" y="192"/>
                </a:lnTo>
                <a:lnTo>
                  <a:pt x="27" y="202"/>
                </a:lnTo>
                <a:lnTo>
                  <a:pt x="35" y="210"/>
                </a:lnTo>
                <a:lnTo>
                  <a:pt x="44" y="217"/>
                </a:lnTo>
                <a:lnTo>
                  <a:pt x="54" y="225"/>
                </a:lnTo>
                <a:lnTo>
                  <a:pt x="63" y="231"/>
                </a:lnTo>
                <a:lnTo>
                  <a:pt x="73" y="236"/>
                </a:lnTo>
                <a:lnTo>
                  <a:pt x="85" y="240"/>
                </a:lnTo>
                <a:lnTo>
                  <a:pt x="96" y="242"/>
                </a:lnTo>
                <a:lnTo>
                  <a:pt x="109" y="244"/>
                </a:lnTo>
                <a:lnTo>
                  <a:pt x="121" y="244"/>
                </a:lnTo>
                <a:lnTo>
                  <a:pt x="134" y="244"/>
                </a:lnTo>
                <a:lnTo>
                  <a:pt x="146" y="242"/>
                </a:lnTo>
                <a:lnTo>
                  <a:pt x="157" y="240"/>
                </a:lnTo>
                <a:lnTo>
                  <a:pt x="169" y="236"/>
                </a:lnTo>
                <a:lnTo>
                  <a:pt x="180" y="231"/>
                </a:lnTo>
                <a:lnTo>
                  <a:pt x="190" y="225"/>
                </a:lnTo>
                <a:lnTo>
                  <a:pt x="200" y="217"/>
                </a:lnTo>
                <a:lnTo>
                  <a:pt x="207" y="210"/>
                </a:lnTo>
                <a:lnTo>
                  <a:pt x="217" y="202"/>
                </a:lnTo>
                <a:lnTo>
                  <a:pt x="223" y="192"/>
                </a:lnTo>
                <a:lnTo>
                  <a:pt x="228" y="181"/>
                </a:lnTo>
                <a:lnTo>
                  <a:pt x="234" y="171"/>
                </a:lnTo>
                <a:lnTo>
                  <a:pt x="238" y="160"/>
                </a:lnTo>
                <a:lnTo>
                  <a:pt x="242" y="148"/>
                </a:lnTo>
                <a:lnTo>
                  <a:pt x="244" y="137"/>
                </a:lnTo>
                <a:lnTo>
                  <a:pt x="244" y="123"/>
                </a:lnTo>
              </a:path>
            </a:pathLst>
          </a:custGeom>
          <a:noFill/>
          <a:ln w="3175">
            <a:noFill/>
            <a:prstDash val="solid"/>
            <a:round/>
            <a:headEnd/>
            <a:tailEnd/>
          </a:ln>
        </p:spPr>
        <p:txBody>
          <a:bodyPr/>
          <a:lstStyle/>
          <a:p>
            <a:endParaRPr lang="en-US"/>
          </a:p>
        </p:txBody>
      </p:sp>
      <p:sp>
        <p:nvSpPr>
          <p:cNvPr id="599117" name="Freeform 77"/>
          <p:cNvSpPr>
            <a:spLocks/>
          </p:cNvSpPr>
          <p:nvPr/>
        </p:nvSpPr>
        <p:spPr bwMode="auto">
          <a:xfrm>
            <a:off x="4787900" y="1614488"/>
            <a:ext cx="366713" cy="371475"/>
          </a:xfrm>
          <a:custGeom>
            <a:avLst/>
            <a:gdLst/>
            <a:ahLst/>
            <a:cxnLst>
              <a:cxn ang="0">
                <a:pos x="241" y="109"/>
              </a:cxn>
              <a:cxn ang="0">
                <a:pos x="237" y="86"/>
              </a:cxn>
              <a:cxn ang="0">
                <a:pos x="228" y="63"/>
              </a:cxn>
              <a:cxn ang="0">
                <a:pos x="214" y="44"/>
              </a:cxn>
              <a:cxn ang="0">
                <a:pos x="199" y="27"/>
              </a:cxn>
              <a:cxn ang="0">
                <a:pos x="180" y="15"/>
              </a:cxn>
              <a:cxn ang="0">
                <a:pos x="157" y="6"/>
              </a:cxn>
              <a:cxn ang="0">
                <a:pos x="134" y="2"/>
              </a:cxn>
              <a:cxn ang="0">
                <a:pos x="109" y="2"/>
              </a:cxn>
              <a:cxn ang="0">
                <a:pos x="84" y="6"/>
              </a:cxn>
              <a:cxn ang="0">
                <a:pos x="63" y="15"/>
              </a:cxn>
              <a:cxn ang="0">
                <a:pos x="44" y="27"/>
              </a:cxn>
              <a:cxn ang="0">
                <a:pos x="26" y="44"/>
              </a:cxn>
              <a:cxn ang="0">
                <a:pos x="13" y="63"/>
              </a:cxn>
              <a:cxn ang="0">
                <a:pos x="3" y="86"/>
              </a:cxn>
              <a:cxn ang="0">
                <a:pos x="0" y="109"/>
              </a:cxn>
              <a:cxn ang="0">
                <a:pos x="0" y="134"/>
              </a:cxn>
              <a:cxn ang="0">
                <a:pos x="3" y="159"/>
              </a:cxn>
              <a:cxn ang="0">
                <a:pos x="13" y="180"/>
              </a:cxn>
              <a:cxn ang="0">
                <a:pos x="26" y="200"/>
              </a:cxn>
              <a:cxn ang="0">
                <a:pos x="44" y="217"/>
              </a:cxn>
              <a:cxn ang="0">
                <a:pos x="63" y="230"/>
              </a:cxn>
              <a:cxn ang="0">
                <a:pos x="84" y="238"/>
              </a:cxn>
              <a:cxn ang="0">
                <a:pos x="109" y="244"/>
              </a:cxn>
              <a:cxn ang="0">
                <a:pos x="134" y="244"/>
              </a:cxn>
              <a:cxn ang="0">
                <a:pos x="157" y="238"/>
              </a:cxn>
              <a:cxn ang="0">
                <a:pos x="180" y="230"/>
              </a:cxn>
              <a:cxn ang="0">
                <a:pos x="199" y="217"/>
              </a:cxn>
              <a:cxn ang="0">
                <a:pos x="214" y="200"/>
              </a:cxn>
              <a:cxn ang="0">
                <a:pos x="228" y="180"/>
              </a:cxn>
              <a:cxn ang="0">
                <a:pos x="237" y="159"/>
              </a:cxn>
              <a:cxn ang="0">
                <a:pos x="241" y="134"/>
              </a:cxn>
            </a:cxnLst>
            <a:rect l="0" t="0" r="r" b="b"/>
            <a:pathLst>
              <a:path w="243" h="244">
                <a:moveTo>
                  <a:pt x="243" y="123"/>
                </a:moveTo>
                <a:lnTo>
                  <a:pt x="241" y="109"/>
                </a:lnTo>
                <a:lnTo>
                  <a:pt x="239" y="98"/>
                </a:lnTo>
                <a:lnTo>
                  <a:pt x="237" y="86"/>
                </a:lnTo>
                <a:lnTo>
                  <a:pt x="234" y="75"/>
                </a:lnTo>
                <a:lnTo>
                  <a:pt x="228" y="63"/>
                </a:lnTo>
                <a:lnTo>
                  <a:pt x="222" y="54"/>
                </a:lnTo>
                <a:lnTo>
                  <a:pt x="214" y="44"/>
                </a:lnTo>
                <a:lnTo>
                  <a:pt x="207" y="37"/>
                </a:lnTo>
                <a:lnTo>
                  <a:pt x="199" y="27"/>
                </a:lnTo>
                <a:lnTo>
                  <a:pt x="189" y="21"/>
                </a:lnTo>
                <a:lnTo>
                  <a:pt x="180" y="15"/>
                </a:lnTo>
                <a:lnTo>
                  <a:pt x="168" y="10"/>
                </a:lnTo>
                <a:lnTo>
                  <a:pt x="157" y="6"/>
                </a:lnTo>
                <a:lnTo>
                  <a:pt x="145" y="2"/>
                </a:lnTo>
                <a:lnTo>
                  <a:pt x="134" y="2"/>
                </a:lnTo>
                <a:lnTo>
                  <a:pt x="120" y="0"/>
                </a:lnTo>
                <a:lnTo>
                  <a:pt x="109" y="2"/>
                </a:lnTo>
                <a:lnTo>
                  <a:pt x="95" y="2"/>
                </a:lnTo>
                <a:lnTo>
                  <a:pt x="84" y="6"/>
                </a:lnTo>
                <a:lnTo>
                  <a:pt x="72" y="10"/>
                </a:lnTo>
                <a:lnTo>
                  <a:pt x="63" y="15"/>
                </a:lnTo>
                <a:lnTo>
                  <a:pt x="51" y="21"/>
                </a:lnTo>
                <a:lnTo>
                  <a:pt x="44" y="27"/>
                </a:lnTo>
                <a:lnTo>
                  <a:pt x="34" y="37"/>
                </a:lnTo>
                <a:lnTo>
                  <a:pt x="26" y="44"/>
                </a:lnTo>
                <a:lnTo>
                  <a:pt x="19" y="54"/>
                </a:lnTo>
                <a:lnTo>
                  <a:pt x="13" y="63"/>
                </a:lnTo>
                <a:lnTo>
                  <a:pt x="9" y="75"/>
                </a:lnTo>
                <a:lnTo>
                  <a:pt x="3" y="86"/>
                </a:lnTo>
                <a:lnTo>
                  <a:pt x="1" y="98"/>
                </a:lnTo>
                <a:lnTo>
                  <a:pt x="0" y="109"/>
                </a:lnTo>
                <a:lnTo>
                  <a:pt x="0" y="123"/>
                </a:lnTo>
                <a:lnTo>
                  <a:pt x="0" y="134"/>
                </a:lnTo>
                <a:lnTo>
                  <a:pt x="1" y="148"/>
                </a:lnTo>
                <a:lnTo>
                  <a:pt x="3" y="159"/>
                </a:lnTo>
                <a:lnTo>
                  <a:pt x="9" y="171"/>
                </a:lnTo>
                <a:lnTo>
                  <a:pt x="13" y="180"/>
                </a:lnTo>
                <a:lnTo>
                  <a:pt x="19" y="190"/>
                </a:lnTo>
                <a:lnTo>
                  <a:pt x="26" y="200"/>
                </a:lnTo>
                <a:lnTo>
                  <a:pt x="34" y="209"/>
                </a:lnTo>
                <a:lnTo>
                  <a:pt x="44" y="217"/>
                </a:lnTo>
                <a:lnTo>
                  <a:pt x="51" y="223"/>
                </a:lnTo>
                <a:lnTo>
                  <a:pt x="63" y="230"/>
                </a:lnTo>
                <a:lnTo>
                  <a:pt x="72" y="234"/>
                </a:lnTo>
                <a:lnTo>
                  <a:pt x="84" y="238"/>
                </a:lnTo>
                <a:lnTo>
                  <a:pt x="95" y="242"/>
                </a:lnTo>
                <a:lnTo>
                  <a:pt x="109" y="244"/>
                </a:lnTo>
                <a:lnTo>
                  <a:pt x="120" y="244"/>
                </a:lnTo>
                <a:lnTo>
                  <a:pt x="134" y="244"/>
                </a:lnTo>
                <a:lnTo>
                  <a:pt x="145" y="242"/>
                </a:lnTo>
                <a:lnTo>
                  <a:pt x="157" y="238"/>
                </a:lnTo>
                <a:lnTo>
                  <a:pt x="168" y="234"/>
                </a:lnTo>
                <a:lnTo>
                  <a:pt x="180" y="230"/>
                </a:lnTo>
                <a:lnTo>
                  <a:pt x="189" y="223"/>
                </a:lnTo>
                <a:lnTo>
                  <a:pt x="199" y="217"/>
                </a:lnTo>
                <a:lnTo>
                  <a:pt x="207" y="209"/>
                </a:lnTo>
                <a:lnTo>
                  <a:pt x="214" y="200"/>
                </a:lnTo>
                <a:lnTo>
                  <a:pt x="222" y="190"/>
                </a:lnTo>
                <a:lnTo>
                  <a:pt x="228" y="180"/>
                </a:lnTo>
                <a:lnTo>
                  <a:pt x="234" y="171"/>
                </a:lnTo>
                <a:lnTo>
                  <a:pt x="237" y="159"/>
                </a:lnTo>
                <a:lnTo>
                  <a:pt x="239" y="148"/>
                </a:lnTo>
                <a:lnTo>
                  <a:pt x="241" y="134"/>
                </a:lnTo>
                <a:lnTo>
                  <a:pt x="243" y="123"/>
                </a:lnTo>
                <a:close/>
              </a:path>
            </a:pathLst>
          </a:custGeom>
          <a:solidFill>
            <a:srgbClr val="009240"/>
          </a:solidFill>
          <a:ln w="9525">
            <a:noFill/>
            <a:round/>
            <a:headEnd/>
            <a:tailEnd/>
          </a:ln>
        </p:spPr>
        <p:txBody>
          <a:bodyPr/>
          <a:lstStyle/>
          <a:p>
            <a:endParaRPr lang="en-US"/>
          </a:p>
        </p:txBody>
      </p:sp>
      <p:sp>
        <p:nvSpPr>
          <p:cNvPr id="599118" name="Freeform 78"/>
          <p:cNvSpPr>
            <a:spLocks/>
          </p:cNvSpPr>
          <p:nvPr/>
        </p:nvSpPr>
        <p:spPr bwMode="auto">
          <a:xfrm>
            <a:off x="4787900" y="1614488"/>
            <a:ext cx="366713" cy="371475"/>
          </a:xfrm>
          <a:custGeom>
            <a:avLst/>
            <a:gdLst/>
            <a:ahLst/>
            <a:cxnLst>
              <a:cxn ang="0">
                <a:pos x="241" y="109"/>
              </a:cxn>
              <a:cxn ang="0">
                <a:pos x="237" y="86"/>
              </a:cxn>
              <a:cxn ang="0">
                <a:pos x="228" y="63"/>
              </a:cxn>
              <a:cxn ang="0">
                <a:pos x="214" y="44"/>
              </a:cxn>
              <a:cxn ang="0">
                <a:pos x="199" y="27"/>
              </a:cxn>
              <a:cxn ang="0">
                <a:pos x="180" y="15"/>
              </a:cxn>
              <a:cxn ang="0">
                <a:pos x="157" y="6"/>
              </a:cxn>
              <a:cxn ang="0">
                <a:pos x="134" y="2"/>
              </a:cxn>
              <a:cxn ang="0">
                <a:pos x="109" y="2"/>
              </a:cxn>
              <a:cxn ang="0">
                <a:pos x="84" y="6"/>
              </a:cxn>
              <a:cxn ang="0">
                <a:pos x="63" y="15"/>
              </a:cxn>
              <a:cxn ang="0">
                <a:pos x="44" y="27"/>
              </a:cxn>
              <a:cxn ang="0">
                <a:pos x="26" y="44"/>
              </a:cxn>
              <a:cxn ang="0">
                <a:pos x="13" y="63"/>
              </a:cxn>
              <a:cxn ang="0">
                <a:pos x="3" y="86"/>
              </a:cxn>
              <a:cxn ang="0">
                <a:pos x="0" y="109"/>
              </a:cxn>
              <a:cxn ang="0">
                <a:pos x="0" y="134"/>
              </a:cxn>
              <a:cxn ang="0">
                <a:pos x="3" y="159"/>
              </a:cxn>
              <a:cxn ang="0">
                <a:pos x="13" y="180"/>
              </a:cxn>
              <a:cxn ang="0">
                <a:pos x="26" y="200"/>
              </a:cxn>
              <a:cxn ang="0">
                <a:pos x="44" y="217"/>
              </a:cxn>
              <a:cxn ang="0">
                <a:pos x="63" y="230"/>
              </a:cxn>
              <a:cxn ang="0">
                <a:pos x="84" y="238"/>
              </a:cxn>
              <a:cxn ang="0">
                <a:pos x="109" y="244"/>
              </a:cxn>
              <a:cxn ang="0">
                <a:pos x="134" y="244"/>
              </a:cxn>
              <a:cxn ang="0">
                <a:pos x="157" y="238"/>
              </a:cxn>
              <a:cxn ang="0">
                <a:pos x="180" y="230"/>
              </a:cxn>
              <a:cxn ang="0">
                <a:pos x="199" y="217"/>
              </a:cxn>
              <a:cxn ang="0">
                <a:pos x="214" y="200"/>
              </a:cxn>
              <a:cxn ang="0">
                <a:pos x="228" y="180"/>
              </a:cxn>
              <a:cxn ang="0">
                <a:pos x="237" y="159"/>
              </a:cxn>
              <a:cxn ang="0">
                <a:pos x="241" y="134"/>
              </a:cxn>
            </a:cxnLst>
            <a:rect l="0" t="0" r="r" b="b"/>
            <a:pathLst>
              <a:path w="243" h="244">
                <a:moveTo>
                  <a:pt x="243" y="123"/>
                </a:moveTo>
                <a:lnTo>
                  <a:pt x="241" y="109"/>
                </a:lnTo>
                <a:lnTo>
                  <a:pt x="239" y="98"/>
                </a:lnTo>
                <a:lnTo>
                  <a:pt x="237" y="86"/>
                </a:lnTo>
                <a:lnTo>
                  <a:pt x="234" y="75"/>
                </a:lnTo>
                <a:lnTo>
                  <a:pt x="228" y="63"/>
                </a:lnTo>
                <a:lnTo>
                  <a:pt x="222" y="54"/>
                </a:lnTo>
                <a:lnTo>
                  <a:pt x="214" y="44"/>
                </a:lnTo>
                <a:lnTo>
                  <a:pt x="207" y="37"/>
                </a:lnTo>
                <a:lnTo>
                  <a:pt x="199" y="27"/>
                </a:lnTo>
                <a:lnTo>
                  <a:pt x="189" y="21"/>
                </a:lnTo>
                <a:lnTo>
                  <a:pt x="180" y="15"/>
                </a:lnTo>
                <a:lnTo>
                  <a:pt x="168" y="10"/>
                </a:lnTo>
                <a:lnTo>
                  <a:pt x="157" y="6"/>
                </a:lnTo>
                <a:lnTo>
                  <a:pt x="145" y="2"/>
                </a:lnTo>
                <a:lnTo>
                  <a:pt x="134" y="2"/>
                </a:lnTo>
                <a:lnTo>
                  <a:pt x="120" y="0"/>
                </a:lnTo>
                <a:lnTo>
                  <a:pt x="109" y="2"/>
                </a:lnTo>
                <a:lnTo>
                  <a:pt x="95" y="2"/>
                </a:lnTo>
                <a:lnTo>
                  <a:pt x="84" y="6"/>
                </a:lnTo>
                <a:lnTo>
                  <a:pt x="72" y="10"/>
                </a:lnTo>
                <a:lnTo>
                  <a:pt x="63" y="15"/>
                </a:lnTo>
                <a:lnTo>
                  <a:pt x="51" y="21"/>
                </a:lnTo>
                <a:lnTo>
                  <a:pt x="44" y="27"/>
                </a:lnTo>
                <a:lnTo>
                  <a:pt x="34" y="37"/>
                </a:lnTo>
                <a:lnTo>
                  <a:pt x="26" y="44"/>
                </a:lnTo>
                <a:lnTo>
                  <a:pt x="19" y="54"/>
                </a:lnTo>
                <a:lnTo>
                  <a:pt x="13" y="63"/>
                </a:lnTo>
                <a:lnTo>
                  <a:pt x="9" y="75"/>
                </a:lnTo>
                <a:lnTo>
                  <a:pt x="3" y="86"/>
                </a:lnTo>
                <a:lnTo>
                  <a:pt x="1" y="98"/>
                </a:lnTo>
                <a:lnTo>
                  <a:pt x="0" y="109"/>
                </a:lnTo>
                <a:lnTo>
                  <a:pt x="0" y="123"/>
                </a:lnTo>
                <a:lnTo>
                  <a:pt x="0" y="134"/>
                </a:lnTo>
                <a:lnTo>
                  <a:pt x="1" y="148"/>
                </a:lnTo>
                <a:lnTo>
                  <a:pt x="3" y="159"/>
                </a:lnTo>
                <a:lnTo>
                  <a:pt x="9" y="171"/>
                </a:lnTo>
                <a:lnTo>
                  <a:pt x="13" y="180"/>
                </a:lnTo>
                <a:lnTo>
                  <a:pt x="19" y="190"/>
                </a:lnTo>
                <a:lnTo>
                  <a:pt x="26" y="200"/>
                </a:lnTo>
                <a:lnTo>
                  <a:pt x="34" y="209"/>
                </a:lnTo>
                <a:lnTo>
                  <a:pt x="44" y="217"/>
                </a:lnTo>
                <a:lnTo>
                  <a:pt x="51" y="223"/>
                </a:lnTo>
                <a:lnTo>
                  <a:pt x="63" y="230"/>
                </a:lnTo>
                <a:lnTo>
                  <a:pt x="72" y="234"/>
                </a:lnTo>
                <a:lnTo>
                  <a:pt x="84" y="238"/>
                </a:lnTo>
                <a:lnTo>
                  <a:pt x="95" y="242"/>
                </a:lnTo>
                <a:lnTo>
                  <a:pt x="109" y="244"/>
                </a:lnTo>
                <a:lnTo>
                  <a:pt x="120" y="244"/>
                </a:lnTo>
                <a:lnTo>
                  <a:pt x="134" y="244"/>
                </a:lnTo>
                <a:lnTo>
                  <a:pt x="145" y="242"/>
                </a:lnTo>
                <a:lnTo>
                  <a:pt x="157" y="238"/>
                </a:lnTo>
                <a:lnTo>
                  <a:pt x="168" y="234"/>
                </a:lnTo>
                <a:lnTo>
                  <a:pt x="180" y="230"/>
                </a:lnTo>
                <a:lnTo>
                  <a:pt x="189" y="223"/>
                </a:lnTo>
                <a:lnTo>
                  <a:pt x="199" y="217"/>
                </a:lnTo>
                <a:lnTo>
                  <a:pt x="207" y="209"/>
                </a:lnTo>
                <a:lnTo>
                  <a:pt x="214" y="200"/>
                </a:lnTo>
                <a:lnTo>
                  <a:pt x="222" y="190"/>
                </a:lnTo>
                <a:lnTo>
                  <a:pt x="228" y="180"/>
                </a:lnTo>
                <a:lnTo>
                  <a:pt x="234" y="171"/>
                </a:lnTo>
                <a:lnTo>
                  <a:pt x="237" y="159"/>
                </a:lnTo>
                <a:lnTo>
                  <a:pt x="239" y="148"/>
                </a:lnTo>
                <a:lnTo>
                  <a:pt x="241" y="134"/>
                </a:lnTo>
                <a:lnTo>
                  <a:pt x="243" y="123"/>
                </a:lnTo>
              </a:path>
            </a:pathLst>
          </a:custGeom>
          <a:noFill/>
          <a:ln w="3175">
            <a:noFill/>
            <a:prstDash val="solid"/>
            <a:round/>
            <a:headEnd/>
            <a:tailEnd/>
          </a:ln>
        </p:spPr>
        <p:txBody>
          <a:bodyPr/>
          <a:lstStyle/>
          <a:p>
            <a:endParaRPr lang="en-US"/>
          </a:p>
        </p:txBody>
      </p:sp>
      <p:sp>
        <p:nvSpPr>
          <p:cNvPr id="599119" name="Rectangle 79"/>
          <p:cNvSpPr>
            <a:spLocks noChangeArrowheads="1"/>
          </p:cNvSpPr>
          <p:nvPr/>
        </p:nvSpPr>
        <p:spPr bwMode="auto">
          <a:xfrm>
            <a:off x="4941888" y="1693863"/>
            <a:ext cx="34925" cy="190500"/>
          </a:xfrm>
          <a:prstGeom prst="rect">
            <a:avLst/>
          </a:prstGeom>
          <a:solidFill>
            <a:srgbClr val="FFFFFF"/>
          </a:solidFill>
          <a:ln w="9525">
            <a:noFill/>
            <a:miter lim="800000"/>
            <a:headEnd/>
            <a:tailEnd/>
          </a:ln>
        </p:spPr>
        <p:txBody>
          <a:bodyPr/>
          <a:lstStyle/>
          <a:p>
            <a:endParaRPr lang="en-US"/>
          </a:p>
        </p:txBody>
      </p:sp>
      <p:sp>
        <p:nvSpPr>
          <p:cNvPr id="599120" name="Rectangle 80"/>
          <p:cNvSpPr>
            <a:spLocks noChangeArrowheads="1"/>
          </p:cNvSpPr>
          <p:nvPr/>
        </p:nvSpPr>
        <p:spPr bwMode="auto">
          <a:xfrm>
            <a:off x="4941888" y="1693863"/>
            <a:ext cx="34925" cy="190500"/>
          </a:xfrm>
          <a:prstGeom prst="rect">
            <a:avLst/>
          </a:prstGeom>
          <a:noFill/>
          <a:ln w="3175">
            <a:noFill/>
            <a:miter lim="800000"/>
            <a:headEnd/>
            <a:tailEnd/>
          </a:ln>
        </p:spPr>
        <p:txBody>
          <a:bodyPr/>
          <a:lstStyle/>
          <a:p>
            <a:endParaRPr lang="en-US"/>
          </a:p>
        </p:txBody>
      </p:sp>
      <p:sp>
        <p:nvSpPr>
          <p:cNvPr id="599121" name="Freeform 81"/>
          <p:cNvSpPr>
            <a:spLocks/>
          </p:cNvSpPr>
          <p:nvPr/>
        </p:nvSpPr>
        <p:spPr bwMode="auto">
          <a:xfrm>
            <a:off x="4787900" y="1614488"/>
            <a:ext cx="366713" cy="371475"/>
          </a:xfrm>
          <a:custGeom>
            <a:avLst/>
            <a:gdLst/>
            <a:ahLst/>
            <a:cxnLst>
              <a:cxn ang="0">
                <a:pos x="241" y="109"/>
              </a:cxn>
              <a:cxn ang="0">
                <a:pos x="237" y="86"/>
              </a:cxn>
              <a:cxn ang="0">
                <a:pos x="228" y="63"/>
              </a:cxn>
              <a:cxn ang="0">
                <a:pos x="214" y="44"/>
              </a:cxn>
              <a:cxn ang="0">
                <a:pos x="199" y="27"/>
              </a:cxn>
              <a:cxn ang="0">
                <a:pos x="180" y="15"/>
              </a:cxn>
              <a:cxn ang="0">
                <a:pos x="157" y="6"/>
              </a:cxn>
              <a:cxn ang="0">
                <a:pos x="134" y="2"/>
              </a:cxn>
              <a:cxn ang="0">
                <a:pos x="109" y="2"/>
              </a:cxn>
              <a:cxn ang="0">
                <a:pos x="84" y="6"/>
              </a:cxn>
              <a:cxn ang="0">
                <a:pos x="63" y="15"/>
              </a:cxn>
              <a:cxn ang="0">
                <a:pos x="44" y="27"/>
              </a:cxn>
              <a:cxn ang="0">
                <a:pos x="26" y="44"/>
              </a:cxn>
              <a:cxn ang="0">
                <a:pos x="13" y="63"/>
              </a:cxn>
              <a:cxn ang="0">
                <a:pos x="3" y="86"/>
              </a:cxn>
              <a:cxn ang="0">
                <a:pos x="0" y="109"/>
              </a:cxn>
              <a:cxn ang="0">
                <a:pos x="0" y="134"/>
              </a:cxn>
              <a:cxn ang="0">
                <a:pos x="3" y="159"/>
              </a:cxn>
              <a:cxn ang="0">
                <a:pos x="13" y="180"/>
              </a:cxn>
              <a:cxn ang="0">
                <a:pos x="26" y="200"/>
              </a:cxn>
              <a:cxn ang="0">
                <a:pos x="44" y="217"/>
              </a:cxn>
              <a:cxn ang="0">
                <a:pos x="63" y="230"/>
              </a:cxn>
              <a:cxn ang="0">
                <a:pos x="84" y="238"/>
              </a:cxn>
              <a:cxn ang="0">
                <a:pos x="109" y="244"/>
              </a:cxn>
              <a:cxn ang="0">
                <a:pos x="134" y="244"/>
              </a:cxn>
              <a:cxn ang="0">
                <a:pos x="157" y="238"/>
              </a:cxn>
              <a:cxn ang="0">
                <a:pos x="180" y="230"/>
              </a:cxn>
              <a:cxn ang="0">
                <a:pos x="199" y="217"/>
              </a:cxn>
              <a:cxn ang="0">
                <a:pos x="214" y="200"/>
              </a:cxn>
              <a:cxn ang="0">
                <a:pos x="228" y="180"/>
              </a:cxn>
              <a:cxn ang="0">
                <a:pos x="237" y="159"/>
              </a:cxn>
              <a:cxn ang="0">
                <a:pos x="241" y="134"/>
              </a:cxn>
            </a:cxnLst>
            <a:rect l="0" t="0" r="r" b="b"/>
            <a:pathLst>
              <a:path w="243" h="244">
                <a:moveTo>
                  <a:pt x="243" y="123"/>
                </a:moveTo>
                <a:lnTo>
                  <a:pt x="241" y="109"/>
                </a:lnTo>
                <a:lnTo>
                  <a:pt x="239" y="98"/>
                </a:lnTo>
                <a:lnTo>
                  <a:pt x="237" y="86"/>
                </a:lnTo>
                <a:lnTo>
                  <a:pt x="234" y="75"/>
                </a:lnTo>
                <a:lnTo>
                  <a:pt x="228" y="63"/>
                </a:lnTo>
                <a:lnTo>
                  <a:pt x="222" y="54"/>
                </a:lnTo>
                <a:lnTo>
                  <a:pt x="214" y="44"/>
                </a:lnTo>
                <a:lnTo>
                  <a:pt x="207" y="37"/>
                </a:lnTo>
                <a:lnTo>
                  <a:pt x="199" y="27"/>
                </a:lnTo>
                <a:lnTo>
                  <a:pt x="189" y="21"/>
                </a:lnTo>
                <a:lnTo>
                  <a:pt x="180" y="15"/>
                </a:lnTo>
                <a:lnTo>
                  <a:pt x="168" y="10"/>
                </a:lnTo>
                <a:lnTo>
                  <a:pt x="157" y="6"/>
                </a:lnTo>
                <a:lnTo>
                  <a:pt x="145" y="2"/>
                </a:lnTo>
                <a:lnTo>
                  <a:pt x="134" y="2"/>
                </a:lnTo>
                <a:lnTo>
                  <a:pt x="120" y="0"/>
                </a:lnTo>
                <a:lnTo>
                  <a:pt x="109" y="2"/>
                </a:lnTo>
                <a:lnTo>
                  <a:pt x="95" y="2"/>
                </a:lnTo>
                <a:lnTo>
                  <a:pt x="84" y="6"/>
                </a:lnTo>
                <a:lnTo>
                  <a:pt x="72" y="10"/>
                </a:lnTo>
                <a:lnTo>
                  <a:pt x="63" y="15"/>
                </a:lnTo>
                <a:lnTo>
                  <a:pt x="51" y="21"/>
                </a:lnTo>
                <a:lnTo>
                  <a:pt x="44" y="27"/>
                </a:lnTo>
                <a:lnTo>
                  <a:pt x="34" y="37"/>
                </a:lnTo>
                <a:lnTo>
                  <a:pt x="26" y="44"/>
                </a:lnTo>
                <a:lnTo>
                  <a:pt x="19" y="54"/>
                </a:lnTo>
                <a:lnTo>
                  <a:pt x="13" y="63"/>
                </a:lnTo>
                <a:lnTo>
                  <a:pt x="9" y="75"/>
                </a:lnTo>
                <a:lnTo>
                  <a:pt x="3" y="86"/>
                </a:lnTo>
                <a:lnTo>
                  <a:pt x="1" y="98"/>
                </a:lnTo>
                <a:lnTo>
                  <a:pt x="0" y="109"/>
                </a:lnTo>
                <a:lnTo>
                  <a:pt x="0" y="123"/>
                </a:lnTo>
                <a:lnTo>
                  <a:pt x="0" y="134"/>
                </a:lnTo>
                <a:lnTo>
                  <a:pt x="1" y="148"/>
                </a:lnTo>
                <a:lnTo>
                  <a:pt x="3" y="159"/>
                </a:lnTo>
                <a:lnTo>
                  <a:pt x="9" y="171"/>
                </a:lnTo>
                <a:lnTo>
                  <a:pt x="13" y="180"/>
                </a:lnTo>
                <a:lnTo>
                  <a:pt x="19" y="190"/>
                </a:lnTo>
                <a:lnTo>
                  <a:pt x="26" y="200"/>
                </a:lnTo>
                <a:lnTo>
                  <a:pt x="34" y="209"/>
                </a:lnTo>
                <a:lnTo>
                  <a:pt x="44" y="217"/>
                </a:lnTo>
                <a:lnTo>
                  <a:pt x="51" y="223"/>
                </a:lnTo>
                <a:lnTo>
                  <a:pt x="63" y="230"/>
                </a:lnTo>
                <a:lnTo>
                  <a:pt x="72" y="234"/>
                </a:lnTo>
                <a:lnTo>
                  <a:pt x="84" y="238"/>
                </a:lnTo>
                <a:lnTo>
                  <a:pt x="95" y="242"/>
                </a:lnTo>
                <a:lnTo>
                  <a:pt x="109" y="244"/>
                </a:lnTo>
                <a:lnTo>
                  <a:pt x="120" y="244"/>
                </a:lnTo>
                <a:lnTo>
                  <a:pt x="134" y="244"/>
                </a:lnTo>
                <a:lnTo>
                  <a:pt x="145" y="242"/>
                </a:lnTo>
                <a:lnTo>
                  <a:pt x="157" y="238"/>
                </a:lnTo>
                <a:lnTo>
                  <a:pt x="168" y="234"/>
                </a:lnTo>
                <a:lnTo>
                  <a:pt x="180" y="230"/>
                </a:lnTo>
                <a:lnTo>
                  <a:pt x="189" y="223"/>
                </a:lnTo>
                <a:lnTo>
                  <a:pt x="199" y="217"/>
                </a:lnTo>
                <a:lnTo>
                  <a:pt x="207" y="209"/>
                </a:lnTo>
                <a:lnTo>
                  <a:pt x="214" y="200"/>
                </a:lnTo>
                <a:lnTo>
                  <a:pt x="222" y="190"/>
                </a:lnTo>
                <a:lnTo>
                  <a:pt x="228" y="180"/>
                </a:lnTo>
                <a:lnTo>
                  <a:pt x="234" y="171"/>
                </a:lnTo>
                <a:lnTo>
                  <a:pt x="237" y="159"/>
                </a:lnTo>
                <a:lnTo>
                  <a:pt x="239" y="148"/>
                </a:lnTo>
                <a:lnTo>
                  <a:pt x="241" y="134"/>
                </a:lnTo>
                <a:lnTo>
                  <a:pt x="243" y="123"/>
                </a:lnTo>
              </a:path>
            </a:pathLst>
          </a:custGeom>
          <a:noFill/>
          <a:ln w="3175">
            <a:noFill/>
            <a:prstDash val="solid"/>
            <a:round/>
            <a:headEnd/>
            <a:tailEnd/>
          </a:ln>
        </p:spPr>
        <p:txBody>
          <a:bodyPr/>
          <a:lstStyle/>
          <a:p>
            <a:endParaRPr lang="en-US"/>
          </a:p>
        </p:txBody>
      </p:sp>
      <p:sp>
        <p:nvSpPr>
          <p:cNvPr id="599122" name="Freeform 82"/>
          <p:cNvSpPr>
            <a:spLocks/>
          </p:cNvSpPr>
          <p:nvPr/>
        </p:nvSpPr>
        <p:spPr bwMode="auto">
          <a:xfrm>
            <a:off x="5203825" y="2371725"/>
            <a:ext cx="366713" cy="371475"/>
          </a:xfrm>
          <a:custGeom>
            <a:avLst/>
            <a:gdLst/>
            <a:ahLst/>
            <a:cxnLst>
              <a:cxn ang="0">
                <a:pos x="242" y="109"/>
              </a:cxn>
              <a:cxn ang="0">
                <a:pos x="238" y="85"/>
              </a:cxn>
              <a:cxn ang="0">
                <a:pos x="228" y="63"/>
              </a:cxn>
              <a:cxn ang="0">
                <a:pos x="215" y="44"/>
              </a:cxn>
              <a:cxn ang="0">
                <a:pos x="199" y="27"/>
              </a:cxn>
              <a:cxn ang="0">
                <a:pos x="180" y="14"/>
              </a:cxn>
              <a:cxn ang="0">
                <a:pos x="157" y="6"/>
              </a:cxn>
              <a:cxn ang="0">
                <a:pos x="134" y="0"/>
              </a:cxn>
              <a:cxn ang="0">
                <a:pos x="109" y="0"/>
              </a:cxn>
              <a:cxn ang="0">
                <a:pos x="84" y="6"/>
              </a:cxn>
              <a:cxn ang="0">
                <a:pos x="63" y="14"/>
              </a:cxn>
              <a:cxn ang="0">
                <a:pos x="44" y="27"/>
              </a:cxn>
              <a:cxn ang="0">
                <a:pos x="27" y="44"/>
              </a:cxn>
              <a:cxn ang="0">
                <a:pos x="13" y="63"/>
              </a:cxn>
              <a:cxn ang="0">
                <a:pos x="6" y="85"/>
              </a:cxn>
              <a:cxn ang="0">
                <a:pos x="0" y="109"/>
              </a:cxn>
              <a:cxn ang="0">
                <a:pos x="0" y="134"/>
              </a:cxn>
              <a:cxn ang="0">
                <a:pos x="6" y="157"/>
              </a:cxn>
              <a:cxn ang="0">
                <a:pos x="13" y="180"/>
              </a:cxn>
              <a:cxn ang="0">
                <a:pos x="27" y="200"/>
              </a:cxn>
              <a:cxn ang="0">
                <a:pos x="44" y="215"/>
              </a:cxn>
              <a:cxn ang="0">
                <a:pos x="63" y="228"/>
              </a:cxn>
              <a:cxn ang="0">
                <a:pos x="84" y="238"/>
              </a:cxn>
              <a:cxn ang="0">
                <a:pos x="109" y="242"/>
              </a:cxn>
              <a:cxn ang="0">
                <a:pos x="134" y="242"/>
              </a:cxn>
              <a:cxn ang="0">
                <a:pos x="157" y="238"/>
              </a:cxn>
              <a:cxn ang="0">
                <a:pos x="180" y="228"/>
              </a:cxn>
              <a:cxn ang="0">
                <a:pos x="199" y="215"/>
              </a:cxn>
              <a:cxn ang="0">
                <a:pos x="215" y="200"/>
              </a:cxn>
              <a:cxn ang="0">
                <a:pos x="228" y="180"/>
              </a:cxn>
              <a:cxn ang="0">
                <a:pos x="238" y="157"/>
              </a:cxn>
              <a:cxn ang="0">
                <a:pos x="242" y="134"/>
              </a:cxn>
            </a:cxnLst>
            <a:rect l="0" t="0" r="r" b="b"/>
            <a:pathLst>
              <a:path w="243" h="244">
                <a:moveTo>
                  <a:pt x="243" y="121"/>
                </a:moveTo>
                <a:lnTo>
                  <a:pt x="242" y="109"/>
                </a:lnTo>
                <a:lnTo>
                  <a:pt x="240" y="96"/>
                </a:lnTo>
                <a:lnTo>
                  <a:pt x="238" y="85"/>
                </a:lnTo>
                <a:lnTo>
                  <a:pt x="234" y="73"/>
                </a:lnTo>
                <a:lnTo>
                  <a:pt x="228" y="63"/>
                </a:lnTo>
                <a:lnTo>
                  <a:pt x="222" y="54"/>
                </a:lnTo>
                <a:lnTo>
                  <a:pt x="215" y="44"/>
                </a:lnTo>
                <a:lnTo>
                  <a:pt x="207" y="35"/>
                </a:lnTo>
                <a:lnTo>
                  <a:pt x="199" y="27"/>
                </a:lnTo>
                <a:lnTo>
                  <a:pt x="190" y="19"/>
                </a:lnTo>
                <a:lnTo>
                  <a:pt x="180" y="14"/>
                </a:lnTo>
                <a:lnTo>
                  <a:pt x="169" y="10"/>
                </a:lnTo>
                <a:lnTo>
                  <a:pt x="157" y="6"/>
                </a:lnTo>
                <a:lnTo>
                  <a:pt x="146" y="2"/>
                </a:lnTo>
                <a:lnTo>
                  <a:pt x="134" y="0"/>
                </a:lnTo>
                <a:lnTo>
                  <a:pt x="121" y="0"/>
                </a:lnTo>
                <a:lnTo>
                  <a:pt x="109" y="0"/>
                </a:lnTo>
                <a:lnTo>
                  <a:pt x="96" y="2"/>
                </a:lnTo>
                <a:lnTo>
                  <a:pt x="84" y="6"/>
                </a:lnTo>
                <a:lnTo>
                  <a:pt x="73" y="10"/>
                </a:lnTo>
                <a:lnTo>
                  <a:pt x="63" y="14"/>
                </a:lnTo>
                <a:lnTo>
                  <a:pt x="52" y="19"/>
                </a:lnTo>
                <a:lnTo>
                  <a:pt x="44" y="27"/>
                </a:lnTo>
                <a:lnTo>
                  <a:pt x="34" y="35"/>
                </a:lnTo>
                <a:lnTo>
                  <a:pt x="27" y="44"/>
                </a:lnTo>
                <a:lnTo>
                  <a:pt x="19" y="54"/>
                </a:lnTo>
                <a:lnTo>
                  <a:pt x="13" y="63"/>
                </a:lnTo>
                <a:lnTo>
                  <a:pt x="9" y="73"/>
                </a:lnTo>
                <a:lnTo>
                  <a:pt x="6" y="85"/>
                </a:lnTo>
                <a:lnTo>
                  <a:pt x="2" y="96"/>
                </a:lnTo>
                <a:lnTo>
                  <a:pt x="0" y="109"/>
                </a:lnTo>
                <a:lnTo>
                  <a:pt x="0" y="121"/>
                </a:lnTo>
                <a:lnTo>
                  <a:pt x="0" y="134"/>
                </a:lnTo>
                <a:lnTo>
                  <a:pt x="2" y="146"/>
                </a:lnTo>
                <a:lnTo>
                  <a:pt x="6" y="157"/>
                </a:lnTo>
                <a:lnTo>
                  <a:pt x="9" y="169"/>
                </a:lnTo>
                <a:lnTo>
                  <a:pt x="13" y="180"/>
                </a:lnTo>
                <a:lnTo>
                  <a:pt x="19" y="190"/>
                </a:lnTo>
                <a:lnTo>
                  <a:pt x="27" y="200"/>
                </a:lnTo>
                <a:lnTo>
                  <a:pt x="34" y="207"/>
                </a:lnTo>
                <a:lnTo>
                  <a:pt x="44" y="215"/>
                </a:lnTo>
                <a:lnTo>
                  <a:pt x="52" y="223"/>
                </a:lnTo>
                <a:lnTo>
                  <a:pt x="63" y="228"/>
                </a:lnTo>
                <a:lnTo>
                  <a:pt x="73" y="234"/>
                </a:lnTo>
                <a:lnTo>
                  <a:pt x="84" y="238"/>
                </a:lnTo>
                <a:lnTo>
                  <a:pt x="96" y="240"/>
                </a:lnTo>
                <a:lnTo>
                  <a:pt x="109" y="242"/>
                </a:lnTo>
                <a:lnTo>
                  <a:pt x="121" y="244"/>
                </a:lnTo>
                <a:lnTo>
                  <a:pt x="134" y="242"/>
                </a:lnTo>
                <a:lnTo>
                  <a:pt x="146" y="240"/>
                </a:lnTo>
                <a:lnTo>
                  <a:pt x="157" y="238"/>
                </a:lnTo>
                <a:lnTo>
                  <a:pt x="169" y="234"/>
                </a:lnTo>
                <a:lnTo>
                  <a:pt x="180" y="228"/>
                </a:lnTo>
                <a:lnTo>
                  <a:pt x="190" y="223"/>
                </a:lnTo>
                <a:lnTo>
                  <a:pt x="199" y="215"/>
                </a:lnTo>
                <a:lnTo>
                  <a:pt x="207" y="207"/>
                </a:lnTo>
                <a:lnTo>
                  <a:pt x="215" y="200"/>
                </a:lnTo>
                <a:lnTo>
                  <a:pt x="222" y="190"/>
                </a:lnTo>
                <a:lnTo>
                  <a:pt x="228" y="180"/>
                </a:lnTo>
                <a:lnTo>
                  <a:pt x="234" y="169"/>
                </a:lnTo>
                <a:lnTo>
                  <a:pt x="238" y="157"/>
                </a:lnTo>
                <a:lnTo>
                  <a:pt x="240" y="146"/>
                </a:lnTo>
                <a:lnTo>
                  <a:pt x="242" y="134"/>
                </a:lnTo>
                <a:lnTo>
                  <a:pt x="243" y="121"/>
                </a:lnTo>
                <a:close/>
              </a:path>
            </a:pathLst>
          </a:custGeom>
          <a:solidFill>
            <a:srgbClr val="009240"/>
          </a:solidFill>
          <a:ln w="9525">
            <a:noFill/>
            <a:round/>
            <a:headEnd/>
            <a:tailEnd/>
          </a:ln>
        </p:spPr>
        <p:txBody>
          <a:bodyPr/>
          <a:lstStyle/>
          <a:p>
            <a:endParaRPr lang="en-US"/>
          </a:p>
        </p:txBody>
      </p:sp>
      <p:sp>
        <p:nvSpPr>
          <p:cNvPr id="599123" name="Freeform 83"/>
          <p:cNvSpPr>
            <a:spLocks/>
          </p:cNvSpPr>
          <p:nvPr/>
        </p:nvSpPr>
        <p:spPr bwMode="auto">
          <a:xfrm>
            <a:off x="5203825" y="2371725"/>
            <a:ext cx="366713" cy="371475"/>
          </a:xfrm>
          <a:custGeom>
            <a:avLst/>
            <a:gdLst/>
            <a:ahLst/>
            <a:cxnLst>
              <a:cxn ang="0">
                <a:pos x="242" y="109"/>
              </a:cxn>
              <a:cxn ang="0">
                <a:pos x="238" y="85"/>
              </a:cxn>
              <a:cxn ang="0">
                <a:pos x="228" y="63"/>
              </a:cxn>
              <a:cxn ang="0">
                <a:pos x="215" y="44"/>
              </a:cxn>
              <a:cxn ang="0">
                <a:pos x="199" y="27"/>
              </a:cxn>
              <a:cxn ang="0">
                <a:pos x="180" y="14"/>
              </a:cxn>
              <a:cxn ang="0">
                <a:pos x="157" y="6"/>
              </a:cxn>
              <a:cxn ang="0">
                <a:pos x="134" y="0"/>
              </a:cxn>
              <a:cxn ang="0">
                <a:pos x="109" y="0"/>
              </a:cxn>
              <a:cxn ang="0">
                <a:pos x="84" y="6"/>
              </a:cxn>
              <a:cxn ang="0">
                <a:pos x="63" y="14"/>
              </a:cxn>
              <a:cxn ang="0">
                <a:pos x="44" y="27"/>
              </a:cxn>
              <a:cxn ang="0">
                <a:pos x="27" y="44"/>
              </a:cxn>
              <a:cxn ang="0">
                <a:pos x="13" y="63"/>
              </a:cxn>
              <a:cxn ang="0">
                <a:pos x="6" y="85"/>
              </a:cxn>
              <a:cxn ang="0">
                <a:pos x="0" y="109"/>
              </a:cxn>
              <a:cxn ang="0">
                <a:pos x="0" y="134"/>
              </a:cxn>
              <a:cxn ang="0">
                <a:pos x="6" y="157"/>
              </a:cxn>
              <a:cxn ang="0">
                <a:pos x="13" y="180"/>
              </a:cxn>
              <a:cxn ang="0">
                <a:pos x="27" y="200"/>
              </a:cxn>
              <a:cxn ang="0">
                <a:pos x="44" y="215"/>
              </a:cxn>
              <a:cxn ang="0">
                <a:pos x="63" y="228"/>
              </a:cxn>
              <a:cxn ang="0">
                <a:pos x="84" y="238"/>
              </a:cxn>
              <a:cxn ang="0">
                <a:pos x="109" y="242"/>
              </a:cxn>
              <a:cxn ang="0">
                <a:pos x="134" y="242"/>
              </a:cxn>
              <a:cxn ang="0">
                <a:pos x="157" y="238"/>
              </a:cxn>
              <a:cxn ang="0">
                <a:pos x="180" y="228"/>
              </a:cxn>
              <a:cxn ang="0">
                <a:pos x="199" y="215"/>
              </a:cxn>
              <a:cxn ang="0">
                <a:pos x="215" y="200"/>
              </a:cxn>
              <a:cxn ang="0">
                <a:pos x="228" y="180"/>
              </a:cxn>
              <a:cxn ang="0">
                <a:pos x="238" y="157"/>
              </a:cxn>
              <a:cxn ang="0">
                <a:pos x="242" y="134"/>
              </a:cxn>
            </a:cxnLst>
            <a:rect l="0" t="0" r="r" b="b"/>
            <a:pathLst>
              <a:path w="243" h="244">
                <a:moveTo>
                  <a:pt x="243" y="121"/>
                </a:moveTo>
                <a:lnTo>
                  <a:pt x="242" y="109"/>
                </a:lnTo>
                <a:lnTo>
                  <a:pt x="240" y="96"/>
                </a:lnTo>
                <a:lnTo>
                  <a:pt x="238" y="85"/>
                </a:lnTo>
                <a:lnTo>
                  <a:pt x="234" y="73"/>
                </a:lnTo>
                <a:lnTo>
                  <a:pt x="228" y="63"/>
                </a:lnTo>
                <a:lnTo>
                  <a:pt x="222" y="54"/>
                </a:lnTo>
                <a:lnTo>
                  <a:pt x="215" y="44"/>
                </a:lnTo>
                <a:lnTo>
                  <a:pt x="207" y="35"/>
                </a:lnTo>
                <a:lnTo>
                  <a:pt x="199" y="27"/>
                </a:lnTo>
                <a:lnTo>
                  <a:pt x="190" y="19"/>
                </a:lnTo>
                <a:lnTo>
                  <a:pt x="180" y="14"/>
                </a:lnTo>
                <a:lnTo>
                  <a:pt x="169" y="10"/>
                </a:lnTo>
                <a:lnTo>
                  <a:pt x="157" y="6"/>
                </a:lnTo>
                <a:lnTo>
                  <a:pt x="146" y="2"/>
                </a:lnTo>
                <a:lnTo>
                  <a:pt x="134" y="0"/>
                </a:lnTo>
                <a:lnTo>
                  <a:pt x="121" y="0"/>
                </a:lnTo>
                <a:lnTo>
                  <a:pt x="109" y="0"/>
                </a:lnTo>
                <a:lnTo>
                  <a:pt x="96" y="2"/>
                </a:lnTo>
                <a:lnTo>
                  <a:pt x="84" y="6"/>
                </a:lnTo>
                <a:lnTo>
                  <a:pt x="73" y="10"/>
                </a:lnTo>
                <a:lnTo>
                  <a:pt x="63" y="14"/>
                </a:lnTo>
                <a:lnTo>
                  <a:pt x="52" y="19"/>
                </a:lnTo>
                <a:lnTo>
                  <a:pt x="44" y="27"/>
                </a:lnTo>
                <a:lnTo>
                  <a:pt x="34" y="35"/>
                </a:lnTo>
                <a:lnTo>
                  <a:pt x="27" y="44"/>
                </a:lnTo>
                <a:lnTo>
                  <a:pt x="19" y="54"/>
                </a:lnTo>
                <a:lnTo>
                  <a:pt x="13" y="63"/>
                </a:lnTo>
                <a:lnTo>
                  <a:pt x="9" y="73"/>
                </a:lnTo>
                <a:lnTo>
                  <a:pt x="6" y="85"/>
                </a:lnTo>
                <a:lnTo>
                  <a:pt x="2" y="96"/>
                </a:lnTo>
                <a:lnTo>
                  <a:pt x="0" y="109"/>
                </a:lnTo>
                <a:lnTo>
                  <a:pt x="0" y="121"/>
                </a:lnTo>
                <a:lnTo>
                  <a:pt x="0" y="134"/>
                </a:lnTo>
                <a:lnTo>
                  <a:pt x="2" y="146"/>
                </a:lnTo>
                <a:lnTo>
                  <a:pt x="6" y="157"/>
                </a:lnTo>
                <a:lnTo>
                  <a:pt x="9" y="169"/>
                </a:lnTo>
                <a:lnTo>
                  <a:pt x="13" y="180"/>
                </a:lnTo>
                <a:lnTo>
                  <a:pt x="19" y="190"/>
                </a:lnTo>
                <a:lnTo>
                  <a:pt x="27" y="200"/>
                </a:lnTo>
                <a:lnTo>
                  <a:pt x="34" y="207"/>
                </a:lnTo>
                <a:lnTo>
                  <a:pt x="44" y="215"/>
                </a:lnTo>
                <a:lnTo>
                  <a:pt x="52" y="223"/>
                </a:lnTo>
                <a:lnTo>
                  <a:pt x="63" y="228"/>
                </a:lnTo>
                <a:lnTo>
                  <a:pt x="73" y="234"/>
                </a:lnTo>
                <a:lnTo>
                  <a:pt x="84" y="238"/>
                </a:lnTo>
                <a:lnTo>
                  <a:pt x="96" y="240"/>
                </a:lnTo>
                <a:lnTo>
                  <a:pt x="109" y="242"/>
                </a:lnTo>
                <a:lnTo>
                  <a:pt x="121" y="244"/>
                </a:lnTo>
                <a:lnTo>
                  <a:pt x="134" y="242"/>
                </a:lnTo>
                <a:lnTo>
                  <a:pt x="146" y="240"/>
                </a:lnTo>
                <a:lnTo>
                  <a:pt x="157" y="238"/>
                </a:lnTo>
                <a:lnTo>
                  <a:pt x="169" y="234"/>
                </a:lnTo>
                <a:lnTo>
                  <a:pt x="180" y="228"/>
                </a:lnTo>
                <a:lnTo>
                  <a:pt x="190" y="223"/>
                </a:lnTo>
                <a:lnTo>
                  <a:pt x="199" y="215"/>
                </a:lnTo>
                <a:lnTo>
                  <a:pt x="207" y="207"/>
                </a:lnTo>
                <a:lnTo>
                  <a:pt x="215" y="200"/>
                </a:lnTo>
                <a:lnTo>
                  <a:pt x="222" y="190"/>
                </a:lnTo>
                <a:lnTo>
                  <a:pt x="228" y="180"/>
                </a:lnTo>
                <a:lnTo>
                  <a:pt x="234" y="169"/>
                </a:lnTo>
                <a:lnTo>
                  <a:pt x="238" y="157"/>
                </a:lnTo>
                <a:lnTo>
                  <a:pt x="240" y="146"/>
                </a:lnTo>
                <a:lnTo>
                  <a:pt x="242" y="134"/>
                </a:lnTo>
                <a:lnTo>
                  <a:pt x="243" y="121"/>
                </a:lnTo>
              </a:path>
            </a:pathLst>
          </a:custGeom>
          <a:noFill/>
          <a:ln w="3175">
            <a:noFill/>
            <a:prstDash val="solid"/>
            <a:round/>
            <a:headEnd/>
            <a:tailEnd/>
          </a:ln>
        </p:spPr>
        <p:txBody>
          <a:bodyPr/>
          <a:lstStyle/>
          <a:p>
            <a:endParaRPr lang="en-US"/>
          </a:p>
        </p:txBody>
      </p:sp>
      <p:sp>
        <p:nvSpPr>
          <p:cNvPr id="599124" name="Rectangle 84"/>
          <p:cNvSpPr>
            <a:spLocks noChangeArrowheads="1"/>
          </p:cNvSpPr>
          <p:nvPr/>
        </p:nvSpPr>
        <p:spPr bwMode="auto">
          <a:xfrm>
            <a:off x="5367338" y="2470150"/>
            <a:ext cx="38100" cy="190500"/>
          </a:xfrm>
          <a:prstGeom prst="rect">
            <a:avLst/>
          </a:prstGeom>
          <a:solidFill>
            <a:srgbClr val="FFFFFF"/>
          </a:solidFill>
          <a:ln w="9525">
            <a:noFill/>
            <a:miter lim="800000"/>
            <a:headEnd/>
            <a:tailEnd/>
          </a:ln>
        </p:spPr>
        <p:txBody>
          <a:bodyPr/>
          <a:lstStyle/>
          <a:p>
            <a:endParaRPr lang="en-US"/>
          </a:p>
        </p:txBody>
      </p:sp>
      <p:sp>
        <p:nvSpPr>
          <p:cNvPr id="599125" name="Rectangle 85"/>
          <p:cNvSpPr>
            <a:spLocks noChangeArrowheads="1"/>
          </p:cNvSpPr>
          <p:nvPr/>
        </p:nvSpPr>
        <p:spPr bwMode="auto">
          <a:xfrm>
            <a:off x="5367338" y="2470150"/>
            <a:ext cx="38100" cy="190500"/>
          </a:xfrm>
          <a:prstGeom prst="rect">
            <a:avLst/>
          </a:prstGeom>
          <a:noFill/>
          <a:ln w="3175">
            <a:noFill/>
            <a:miter lim="800000"/>
            <a:headEnd/>
            <a:tailEnd/>
          </a:ln>
        </p:spPr>
        <p:txBody>
          <a:bodyPr/>
          <a:lstStyle/>
          <a:p>
            <a:endParaRPr lang="en-US"/>
          </a:p>
        </p:txBody>
      </p:sp>
      <p:sp>
        <p:nvSpPr>
          <p:cNvPr id="599126" name="Freeform 86"/>
          <p:cNvSpPr>
            <a:spLocks/>
          </p:cNvSpPr>
          <p:nvPr/>
        </p:nvSpPr>
        <p:spPr bwMode="auto">
          <a:xfrm>
            <a:off x="5203825" y="2371725"/>
            <a:ext cx="366713" cy="371475"/>
          </a:xfrm>
          <a:custGeom>
            <a:avLst/>
            <a:gdLst/>
            <a:ahLst/>
            <a:cxnLst>
              <a:cxn ang="0">
                <a:pos x="242" y="109"/>
              </a:cxn>
              <a:cxn ang="0">
                <a:pos x="238" y="85"/>
              </a:cxn>
              <a:cxn ang="0">
                <a:pos x="228" y="63"/>
              </a:cxn>
              <a:cxn ang="0">
                <a:pos x="215" y="44"/>
              </a:cxn>
              <a:cxn ang="0">
                <a:pos x="199" y="27"/>
              </a:cxn>
              <a:cxn ang="0">
                <a:pos x="180" y="14"/>
              </a:cxn>
              <a:cxn ang="0">
                <a:pos x="157" y="6"/>
              </a:cxn>
              <a:cxn ang="0">
                <a:pos x="134" y="0"/>
              </a:cxn>
              <a:cxn ang="0">
                <a:pos x="109" y="0"/>
              </a:cxn>
              <a:cxn ang="0">
                <a:pos x="84" y="6"/>
              </a:cxn>
              <a:cxn ang="0">
                <a:pos x="63" y="14"/>
              </a:cxn>
              <a:cxn ang="0">
                <a:pos x="44" y="27"/>
              </a:cxn>
              <a:cxn ang="0">
                <a:pos x="27" y="44"/>
              </a:cxn>
              <a:cxn ang="0">
                <a:pos x="13" y="63"/>
              </a:cxn>
              <a:cxn ang="0">
                <a:pos x="6" y="85"/>
              </a:cxn>
              <a:cxn ang="0">
                <a:pos x="0" y="109"/>
              </a:cxn>
              <a:cxn ang="0">
                <a:pos x="0" y="134"/>
              </a:cxn>
              <a:cxn ang="0">
                <a:pos x="6" y="157"/>
              </a:cxn>
              <a:cxn ang="0">
                <a:pos x="13" y="180"/>
              </a:cxn>
              <a:cxn ang="0">
                <a:pos x="27" y="200"/>
              </a:cxn>
              <a:cxn ang="0">
                <a:pos x="44" y="215"/>
              </a:cxn>
              <a:cxn ang="0">
                <a:pos x="63" y="228"/>
              </a:cxn>
              <a:cxn ang="0">
                <a:pos x="84" y="238"/>
              </a:cxn>
              <a:cxn ang="0">
                <a:pos x="109" y="242"/>
              </a:cxn>
              <a:cxn ang="0">
                <a:pos x="134" y="242"/>
              </a:cxn>
              <a:cxn ang="0">
                <a:pos x="157" y="238"/>
              </a:cxn>
              <a:cxn ang="0">
                <a:pos x="180" y="228"/>
              </a:cxn>
              <a:cxn ang="0">
                <a:pos x="199" y="215"/>
              </a:cxn>
              <a:cxn ang="0">
                <a:pos x="215" y="200"/>
              </a:cxn>
              <a:cxn ang="0">
                <a:pos x="228" y="180"/>
              </a:cxn>
              <a:cxn ang="0">
                <a:pos x="238" y="157"/>
              </a:cxn>
              <a:cxn ang="0">
                <a:pos x="242" y="134"/>
              </a:cxn>
            </a:cxnLst>
            <a:rect l="0" t="0" r="r" b="b"/>
            <a:pathLst>
              <a:path w="243" h="244">
                <a:moveTo>
                  <a:pt x="243" y="121"/>
                </a:moveTo>
                <a:lnTo>
                  <a:pt x="242" y="109"/>
                </a:lnTo>
                <a:lnTo>
                  <a:pt x="240" y="96"/>
                </a:lnTo>
                <a:lnTo>
                  <a:pt x="238" y="85"/>
                </a:lnTo>
                <a:lnTo>
                  <a:pt x="234" y="73"/>
                </a:lnTo>
                <a:lnTo>
                  <a:pt x="228" y="63"/>
                </a:lnTo>
                <a:lnTo>
                  <a:pt x="222" y="54"/>
                </a:lnTo>
                <a:lnTo>
                  <a:pt x="215" y="44"/>
                </a:lnTo>
                <a:lnTo>
                  <a:pt x="207" y="35"/>
                </a:lnTo>
                <a:lnTo>
                  <a:pt x="199" y="27"/>
                </a:lnTo>
                <a:lnTo>
                  <a:pt x="190" y="19"/>
                </a:lnTo>
                <a:lnTo>
                  <a:pt x="180" y="14"/>
                </a:lnTo>
                <a:lnTo>
                  <a:pt x="169" y="10"/>
                </a:lnTo>
                <a:lnTo>
                  <a:pt x="157" y="6"/>
                </a:lnTo>
                <a:lnTo>
                  <a:pt x="146" y="2"/>
                </a:lnTo>
                <a:lnTo>
                  <a:pt x="134" y="0"/>
                </a:lnTo>
                <a:lnTo>
                  <a:pt x="121" y="0"/>
                </a:lnTo>
                <a:lnTo>
                  <a:pt x="109" y="0"/>
                </a:lnTo>
                <a:lnTo>
                  <a:pt x="96" y="2"/>
                </a:lnTo>
                <a:lnTo>
                  <a:pt x="84" y="6"/>
                </a:lnTo>
                <a:lnTo>
                  <a:pt x="73" y="10"/>
                </a:lnTo>
                <a:lnTo>
                  <a:pt x="63" y="14"/>
                </a:lnTo>
                <a:lnTo>
                  <a:pt x="52" y="19"/>
                </a:lnTo>
                <a:lnTo>
                  <a:pt x="44" y="27"/>
                </a:lnTo>
                <a:lnTo>
                  <a:pt x="34" y="35"/>
                </a:lnTo>
                <a:lnTo>
                  <a:pt x="27" y="44"/>
                </a:lnTo>
                <a:lnTo>
                  <a:pt x="19" y="54"/>
                </a:lnTo>
                <a:lnTo>
                  <a:pt x="13" y="63"/>
                </a:lnTo>
                <a:lnTo>
                  <a:pt x="9" y="73"/>
                </a:lnTo>
                <a:lnTo>
                  <a:pt x="6" y="85"/>
                </a:lnTo>
                <a:lnTo>
                  <a:pt x="2" y="96"/>
                </a:lnTo>
                <a:lnTo>
                  <a:pt x="0" y="109"/>
                </a:lnTo>
                <a:lnTo>
                  <a:pt x="0" y="121"/>
                </a:lnTo>
                <a:lnTo>
                  <a:pt x="0" y="134"/>
                </a:lnTo>
                <a:lnTo>
                  <a:pt x="2" y="146"/>
                </a:lnTo>
                <a:lnTo>
                  <a:pt x="6" y="157"/>
                </a:lnTo>
                <a:lnTo>
                  <a:pt x="9" y="169"/>
                </a:lnTo>
                <a:lnTo>
                  <a:pt x="13" y="180"/>
                </a:lnTo>
                <a:lnTo>
                  <a:pt x="19" y="190"/>
                </a:lnTo>
                <a:lnTo>
                  <a:pt x="27" y="200"/>
                </a:lnTo>
                <a:lnTo>
                  <a:pt x="34" y="207"/>
                </a:lnTo>
                <a:lnTo>
                  <a:pt x="44" y="215"/>
                </a:lnTo>
                <a:lnTo>
                  <a:pt x="52" y="223"/>
                </a:lnTo>
                <a:lnTo>
                  <a:pt x="63" y="228"/>
                </a:lnTo>
                <a:lnTo>
                  <a:pt x="73" y="234"/>
                </a:lnTo>
                <a:lnTo>
                  <a:pt x="84" y="238"/>
                </a:lnTo>
                <a:lnTo>
                  <a:pt x="96" y="240"/>
                </a:lnTo>
                <a:lnTo>
                  <a:pt x="109" y="242"/>
                </a:lnTo>
                <a:lnTo>
                  <a:pt x="121" y="244"/>
                </a:lnTo>
                <a:lnTo>
                  <a:pt x="134" y="242"/>
                </a:lnTo>
                <a:lnTo>
                  <a:pt x="146" y="240"/>
                </a:lnTo>
                <a:lnTo>
                  <a:pt x="157" y="238"/>
                </a:lnTo>
                <a:lnTo>
                  <a:pt x="169" y="234"/>
                </a:lnTo>
                <a:lnTo>
                  <a:pt x="180" y="228"/>
                </a:lnTo>
                <a:lnTo>
                  <a:pt x="190" y="223"/>
                </a:lnTo>
                <a:lnTo>
                  <a:pt x="199" y="215"/>
                </a:lnTo>
                <a:lnTo>
                  <a:pt x="207" y="207"/>
                </a:lnTo>
                <a:lnTo>
                  <a:pt x="215" y="200"/>
                </a:lnTo>
                <a:lnTo>
                  <a:pt x="222" y="190"/>
                </a:lnTo>
                <a:lnTo>
                  <a:pt x="228" y="180"/>
                </a:lnTo>
                <a:lnTo>
                  <a:pt x="234" y="169"/>
                </a:lnTo>
                <a:lnTo>
                  <a:pt x="238" y="157"/>
                </a:lnTo>
                <a:lnTo>
                  <a:pt x="240" y="146"/>
                </a:lnTo>
                <a:lnTo>
                  <a:pt x="242" y="134"/>
                </a:lnTo>
                <a:lnTo>
                  <a:pt x="243" y="121"/>
                </a:lnTo>
              </a:path>
            </a:pathLst>
          </a:custGeom>
          <a:noFill/>
          <a:ln w="3175">
            <a:noFill/>
            <a:prstDash val="solid"/>
            <a:round/>
            <a:headEnd/>
            <a:tailEnd/>
          </a:ln>
        </p:spPr>
        <p:txBody>
          <a:bodyPr/>
          <a:lstStyle/>
          <a:p>
            <a:endParaRPr lang="en-US"/>
          </a:p>
        </p:txBody>
      </p:sp>
      <p:sp>
        <p:nvSpPr>
          <p:cNvPr id="599127" name="Freeform 87"/>
          <p:cNvSpPr>
            <a:spLocks/>
          </p:cNvSpPr>
          <p:nvPr/>
        </p:nvSpPr>
        <p:spPr bwMode="auto">
          <a:xfrm>
            <a:off x="5386388" y="1801813"/>
            <a:ext cx="366712" cy="371475"/>
          </a:xfrm>
          <a:custGeom>
            <a:avLst/>
            <a:gdLst/>
            <a:ahLst/>
            <a:cxnLst>
              <a:cxn ang="0">
                <a:pos x="243" y="109"/>
              </a:cxn>
              <a:cxn ang="0">
                <a:pos x="238" y="84"/>
              </a:cxn>
              <a:cxn ang="0">
                <a:pos x="230" y="63"/>
              </a:cxn>
              <a:cxn ang="0">
                <a:pos x="216" y="44"/>
              </a:cxn>
              <a:cxn ang="0">
                <a:pos x="199" y="27"/>
              </a:cxn>
              <a:cxn ang="0">
                <a:pos x="180" y="13"/>
              </a:cxn>
              <a:cxn ang="0">
                <a:pos x="159" y="4"/>
              </a:cxn>
              <a:cxn ang="0">
                <a:pos x="134" y="0"/>
              </a:cxn>
              <a:cxn ang="0">
                <a:pos x="109" y="0"/>
              </a:cxn>
              <a:cxn ang="0">
                <a:pos x="86" y="4"/>
              </a:cxn>
              <a:cxn ang="0">
                <a:pos x="63" y="13"/>
              </a:cxn>
              <a:cxn ang="0">
                <a:pos x="44" y="27"/>
              </a:cxn>
              <a:cxn ang="0">
                <a:pos x="28" y="44"/>
              </a:cxn>
              <a:cxn ang="0">
                <a:pos x="15" y="63"/>
              </a:cxn>
              <a:cxn ang="0">
                <a:pos x="5" y="84"/>
              </a:cxn>
              <a:cxn ang="0">
                <a:pos x="2" y="109"/>
              </a:cxn>
              <a:cxn ang="0">
                <a:pos x="2" y="134"/>
              </a:cxn>
              <a:cxn ang="0">
                <a:pos x="5" y="157"/>
              </a:cxn>
              <a:cxn ang="0">
                <a:pos x="15" y="180"/>
              </a:cxn>
              <a:cxn ang="0">
                <a:pos x="28" y="199"/>
              </a:cxn>
              <a:cxn ang="0">
                <a:pos x="44" y="215"/>
              </a:cxn>
              <a:cxn ang="0">
                <a:pos x="63" y="228"/>
              </a:cxn>
              <a:cxn ang="0">
                <a:pos x="86" y="238"/>
              </a:cxn>
              <a:cxn ang="0">
                <a:pos x="109" y="242"/>
              </a:cxn>
              <a:cxn ang="0">
                <a:pos x="134" y="242"/>
              </a:cxn>
              <a:cxn ang="0">
                <a:pos x="159" y="238"/>
              </a:cxn>
              <a:cxn ang="0">
                <a:pos x="180" y="228"/>
              </a:cxn>
              <a:cxn ang="0">
                <a:pos x="199" y="215"/>
              </a:cxn>
              <a:cxn ang="0">
                <a:pos x="216" y="199"/>
              </a:cxn>
              <a:cxn ang="0">
                <a:pos x="230" y="180"/>
              </a:cxn>
              <a:cxn ang="0">
                <a:pos x="238" y="157"/>
              </a:cxn>
              <a:cxn ang="0">
                <a:pos x="243" y="134"/>
              </a:cxn>
            </a:cxnLst>
            <a:rect l="0" t="0" r="r" b="b"/>
            <a:pathLst>
              <a:path w="243" h="244">
                <a:moveTo>
                  <a:pt x="243" y="121"/>
                </a:moveTo>
                <a:lnTo>
                  <a:pt x="243" y="109"/>
                </a:lnTo>
                <a:lnTo>
                  <a:pt x="241" y="96"/>
                </a:lnTo>
                <a:lnTo>
                  <a:pt x="238" y="84"/>
                </a:lnTo>
                <a:lnTo>
                  <a:pt x="234" y="73"/>
                </a:lnTo>
                <a:lnTo>
                  <a:pt x="230" y="63"/>
                </a:lnTo>
                <a:lnTo>
                  <a:pt x="224" y="52"/>
                </a:lnTo>
                <a:lnTo>
                  <a:pt x="216" y="44"/>
                </a:lnTo>
                <a:lnTo>
                  <a:pt x="209" y="34"/>
                </a:lnTo>
                <a:lnTo>
                  <a:pt x="199" y="27"/>
                </a:lnTo>
                <a:lnTo>
                  <a:pt x="190" y="19"/>
                </a:lnTo>
                <a:lnTo>
                  <a:pt x="180" y="13"/>
                </a:lnTo>
                <a:lnTo>
                  <a:pt x="170" y="9"/>
                </a:lnTo>
                <a:lnTo>
                  <a:pt x="159" y="4"/>
                </a:lnTo>
                <a:lnTo>
                  <a:pt x="147" y="2"/>
                </a:lnTo>
                <a:lnTo>
                  <a:pt x="134" y="0"/>
                </a:lnTo>
                <a:lnTo>
                  <a:pt x="122" y="0"/>
                </a:lnTo>
                <a:lnTo>
                  <a:pt x="109" y="0"/>
                </a:lnTo>
                <a:lnTo>
                  <a:pt x="97" y="2"/>
                </a:lnTo>
                <a:lnTo>
                  <a:pt x="86" y="4"/>
                </a:lnTo>
                <a:lnTo>
                  <a:pt x="74" y="9"/>
                </a:lnTo>
                <a:lnTo>
                  <a:pt x="63" y="13"/>
                </a:lnTo>
                <a:lnTo>
                  <a:pt x="53" y="19"/>
                </a:lnTo>
                <a:lnTo>
                  <a:pt x="44" y="27"/>
                </a:lnTo>
                <a:lnTo>
                  <a:pt x="36" y="34"/>
                </a:lnTo>
                <a:lnTo>
                  <a:pt x="28" y="44"/>
                </a:lnTo>
                <a:lnTo>
                  <a:pt x="21" y="52"/>
                </a:lnTo>
                <a:lnTo>
                  <a:pt x="15" y="63"/>
                </a:lnTo>
                <a:lnTo>
                  <a:pt x="9" y="73"/>
                </a:lnTo>
                <a:lnTo>
                  <a:pt x="5" y="84"/>
                </a:lnTo>
                <a:lnTo>
                  <a:pt x="2" y="96"/>
                </a:lnTo>
                <a:lnTo>
                  <a:pt x="2" y="109"/>
                </a:lnTo>
                <a:lnTo>
                  <a:pt x="0" y="121"/>
                </a:lnTo>
                <a:lnTo>
                  <a:pt x="2" y="134"/>
                </a:lnTo>
                <a:lnTo>
                  <a:pt x="2" y="146"/>
                </a:lnTo>
                <a:lnTo>
                  <a:pt x="5" y="157"/>
                </a:lnTo>
                <a:lnTo>
                  <a:pt x="9" y="169"/>
                </a:lnTo>
                <a:lnTo>
                  <a:pt x="15" y="180"/>
                </a:lnTo>
                <a:lnTo>
                  <a:pt x="21" y="190"/>
                </a:lnTo>
                <a:lnTo>
                  <a:pt x="28" y="199"/>
                </a:lnTo>
                <a:lnTo>
                  <a:pt x="36" y="207"/>
                </a:lnTo>
                <a:lnTo>
                  <a:pt x="44" y="215"/>
                </a:lnTo>
                <a:lnTo>
                  <a:pt x="53" y="222"/>
                </a:lnTo>
                <a:lnTo>
                  <a:pt x="63" y="228"/>
                </a:lnTo>
                <a:lnTo>
                  <a:pt x="74" y="234"/>
                </a:lnTo>
                <a:lnTo>
                  <a:pt x="86" y="238"/>
                </a:lnTo>
                <a:lnTo>
                  <a:pt x="97" y="240"/>
                </a:lnTo>
                <a:lnTo>
                  <a:pt x="109" y="242"/>
                </a:lnTo>
                <a:lnTo>
                  <a:pt x="122" y="244"/>
                </a:lnTo>
                <a:lnTo>
                  <a:pt x="134" y="242"/>
                </a:lnTo>
                <a:lnTo>
                  <a:pt x="147" y="240"/>
                </a:lnTo>
                <a:lnTo>
                  <a:pt x="159" y="238"/>
                </a:lnTo>
                <a:lnTo>
                  <a:pt x="170" y="234"/>
                </a:lnTo>
                <a:lnTo>
                  <a:pt x="180" y="228"/>
                </a:lnTo>
                <a:lnTo>
                  <a:pt x="190" y="222"/>
                </a:lnTo>
                <a:lnTo>
                  <a:pt x="199" y="215"/>
                </a:lnTo>
                <a:lnTo>
                  <a:pt x="209" y="207"/>
                </a:lnTo>
                <a:lnTo>
                  <a:pt x="216" y="199"/>
                </a:lnTo>
                <a:lnTo>
                  <a:pt x="224" y="190"/>
                </a:lnTo>
                <a:lnTo>
                  <a:pt x="230" y="180"/>
                </a:lnTo>
                <a:lnTo>
                  <a:pt x="234" y="169"/>
                </a:lnTo>
                <a:lnTo>
                  <a:pt x="238" y="157"/>
                </a:lnTo>
                <a:lnTo>
                  <a:pt x="241" y="146"/>
                </a:lnTo>
                <a:lnTo>
                  <a:pt x="243" y="134"/>
                </a:lnTo>
                <a:lnTo>
                  <a:pt x="243" y="121"/>
                </a:lnTo>
                <a:close/>
              </a:path>
            </a:pathLst>
          </a:custGeom>
          <a:solidFill>
            <a:srgbClr val="009240"/>
          </a:solidFill>
          <a:ln w="9525">
            <a:noFill/>
            <a:round/>
            <a:headEnd/>
            <a:tailEnd/>
          </a:ln>
        </p:spPr>
        <p:txBody>
          <a:bodyPr/>
          <a:lstStyle/>
          <a:p>
            <a:endParaRPr lang="en-US"/>
          </a:p>
        </p:txBody>
      </p:sp>
      <p:sp>
        <p:nvSpPr>
          <p:cNvPr id="599128" name="Freeform 88"/>
          <p:cNvSpPr>
            <a:spLocks/>
          </p:cNvSpPr>
          <p:nvPr/>
        </p:nvSpPr>
        <p:spPr bwMode="auto">
          <a:xfrm>
            <a:off x="5386388" y="1801813"/>
            <a:ext cx="366712" cy="371475"/>
          </a:xfrm>
          <a:custGeom>
            <a:avLst/>
            <a:gdLst/>
            <a:ahLst/>
            <a:cxnLst>
              <a:cxn ang="0">
                <a:pos x="243" y="109"/>
              </a:cxn>
              <a:cxn ang="0">
                <a:pos x="238" y="84"/>
              </a:cxn>
              <a:cxn ang="0">
                <a:pos x="230" y="63"/>
              </a:cxn>
              <a:cxn ang="0">
                <a:pos x="216" y="44"/>
              </a:cxn>
              <a:cxn ang="0">
                <a:pos x="199" y="27"/>
              </a:cxn>
              <a:cxn ang="0">
                <a:pos x="180" y="13"/>
              </a:cxn>
              <a:cxn ang="0">
                <a:pos x="159" y="4"/>
              </a:cxn>
              <a:cxn ang="0">
                <a:pos x="134" y="0"/>
              </a:cxn>
              <a:cxn ang="0">
                <a:pos x="109" y="0"/>
              </a:cxn>
              <a:cxn ang="0">
                <a:pos x="86" y="4"/>
              </a:cxn>
              <a:cxn ang="0">
                <a:pos x="63" y="13"/>
              </a:cxn>
              <a:cxn ang="0">
                <a:pos x="44" y="27"/>
              </a:cxn>
              <a:cxn ang="0">
                <a:pos x="28" y="44"/>
              </a:cxn>
              <a:cxn ang="0">
                <a:pos x="15" y="63"/>
              </a:cxn>
              <a:cxn ang="0">
                <a:pos x="5" y="84"/>
              </a:cxn>
              <a:cxn ang="0">
                <a:pos x="2" y="109"/>
              </a:cxn>
              <a:cxn ang="0">
                <a:pos x="2" y="134"/>
              </a:cxn>
              <a:cxn ang="0">
                <a:pos x="5" y="157"/>
              </a:cxn>
              <a:cxn ang="0">
                <a:pos x="15" y="180"/>
              </a:cxn>
              <a:cxn ang="0">
                <a:pos x="28" y="199"/>
              </a:cxn>
              <a:cxn ang="0">
                <a:pos x="44" y="215"/>
              </a:cxn>
              <a:cxn ang="0">
                <a:pos x="63" y="228"/>
              </a:cxn>
              <a:cxn ang="0">
                <a:pos x="86" y="238"/>
              </a:cxn>
              <a:cxn ang="0">
                <a:pos x="109" y="242"/>
              </a:cxn>
              <a:cxn ang="0">
                <a:pos x="134" y="242"/>
              </a:cxn>
              <a:cxn ang="0">
                <a:pos x="159" y="238"/>
              </a:cxn>
              <a:cxn ang="0">
                <a:pos x="180" y="228"/>
              </a:cxn>
              <a:cxn ang="0">
                <a:pos x="199" y="215"/>
              </a:cxn>
              <a:cxn ang="0">
                <a:pos x="216" y="199"/>
              </a:cxn>
              <a:cxn ang="0">
                <a:pos x="230" y="180"/>
              </a:cxn>
              <a:cxn ang="0">
                <a:pos x="238" y="157"/>
              </a:cxn>
              <a:cxn ang="0">
                <a:pos x="243" y="134"/>
              </a:cxn>
            </a:cxnLst>
            <a:rect l="0" t="0" r="r" b="b"/>
            <a:pathLst>
              <a:path w="243" h="244">
                <a:moveTo>
                  <a:pt x="243" y="121"/>
                </a:moveTo>
                <a:lnTo>
                  <a:pt x="243" y="109"/>
                </a:lnTo>
                <a:lnTo>
                  <a:pt x="241" y="96"/>
                </a:lnTo>
                <a:lnTo>
                  <a:pt x="238" y="84"/>
                </a:lnTo>
                <a:lnTo>
                  <a:pt x="234" y="73"/>
                </a:lnTo>
                <a:lnTo>
                  <a:pt x="230" y="63"/>
                </a:lnTo>
                <a:lnTo>
                  <a:pt x="224" y="52"/>
                </a:lnTo>
                <a:lnTo>
                  <a:pt x="216" y="44"/>
                </a:lnTo>
                <a:lnTo>
                  <a:pt x="209" y="34"/>
                </a:lnTo>
                <a:lnTo>
                  <a:pt x="199" y="27"/>
                </a:lnTo>
                <a:lnTo>
                  <a:pt x="190" y="19"/>
                </a:lnTo>
                <a:lnTo>
                  <a:pt x="180" y="13"/>
                </a:lnTo>
                <a:lnTo>
                  <a:pt x="170" y="9"/>
                </a:lnTo>
                <a:lnTo>
                  <a:pt x="159" y="4"/>
                </a:lnTo>
                <a:lnTo>
                  <a:pt x="147" y="2"/>
                </a:lnTo>
                <a:lnTo>
                  <a:pt x="134" y="0"/>
                </a:lnTo>
                <a:lnTo>
                  <a:pt x="122" y="0"/>
                </a:lnTo>
                <a:lnTo>
                  <a:pt x="109" y="0"/>
                </a:lnTo>
                <a:lnTo>
                  <a:pt x="97" y="2"/>
                </a:lnTo>
                <a:lnTo>
                  <a:pt x="86" y="4"/>
                </a:lnTo>
                <a:lnTo>
                  <a:pt x="74" y="9"/>
                </a:lnTo>
                <a:lnTo>
                  <a:pt x="63" y="13"/>
                </a:lnTo>
                <a:lnTo>
                  <a:pt x="53" y="19"/>
                </a:lnTo>
                <a:lnTo>
                  <a:pt x="44" y="27"/>
                </a:lnTo>
                <a:lnTo>
                  <a:pt x="36" y="34"/>
                </a:lnTo>
                <a:lnTo>
                  <a:pt x="28" y="44"/>
                </a:lnTo>
                <a:lnTo>
                  <a:pt x="21" y="52"/>
                </a:lnTo>
                <a:lnTo>
                  <a:pt x="15" y="63"/>
                </a:lnTo>
                <a:lnTo>
                  <a:pt x="9" y="73"/>
                </a:lnTo>
                <a:lnTo>
                  <a:pt x="5" y="84"/>
                </a:lnTo>
                <a:lnTo>
                  <a:pt x="2" y="96"/>
                </a:lnTo>
                <a:lnTo>
                  <a:pt x="2" y="109"/>
                </a:lnTo>
                <a:lnTo>
                  <a:pt x="0" y="121"/>
                </a:lnTo>
                <a:lnTo>
                  <a:pt x="2" y="134"/>
                </a:lnTo>
                <a:lnTo>
                  <a:pt x="2" y="146"/>
                </a:lnTo>
                <a:lnTo>
                  <a:pt x="5" y="157"/>
                </a:lnTo>
                <a:lnTo>
                  <a:pt x="9" y="169"/>
                </a:lnTo>
                <a:lnTo>
                  <a:pt x="15" y="180"/>
                </a:lnTo>
                <a:lnTo>
                  <a:pt x="21" y="190"/>
                </a:lnTo>
                <a:lnTo>
                  <a:pt x="28" y="199"/>
                </a:lnTo>
                <a:lnTo>
                  <a:pt x="36" y="207"/>
                </a:lnTo>
                <a:lnTo>
                  <a:pt x="44" y="215"/>
                </a:lnTo>
                <a:lnTo>
                  <a:pt x="53" y="222"/>
                </a:lnTo>
                <a:lnTo>
                  <a:pt x="63" y="228"/>
                </a:lnTo>
                <a:lnTo>
                  <a:pt x="74" y="234"/>
                </a:lnTo>
                <a:lnTo>
                  <a:pt x="86" y="238"/>
                </a:lnTo>
                <a:lnTo>
                  <a:pt x="97" y="240"/>
                </a:lnTo>
                <a:lnTo>
                  <a:pt x="109" y="242"/>
                </a:lnTo>
                <a:lnTo>
                  <a:pt x="122" y="244"/>
                </a:lnTo>
                <a:lnTo>
                  <a:pt x="134" y="242"/>
                </a:lnTo>
                <a:lnTo>
                  <a:pt x="147" y="240"/>
                </a:lnTo>
                <a:lnTo>
                  <a:pt x="159" y="238"/>
                </a:lnTo>
                <a:lnTo>
                  <a:pt x="170" y="234"/>
                </a:lnTo>
                <a:lnTo>
                  <a:pt x="180" y="228"/>
                </a:lnTo>
                <a:lnTo>
                  <a:pt x="190" y="222"/>
                </a:lnTo>
                <a:lnTo>
                  <a:pt x="199" y="215"/>
                </a:lnTo>
                <a:lnTo>
                  <a:pt x="209" y="207"/>
                </a:lnTo>
                <a:lnTo>
                  <a:pt x="216" y="199"/>
                </a:lnTo>
                <a:lnTo>
                  <a:pt x="224" y="190"/>
                </a:lnTo>
                <a:lnTo>
                  <a:pt x="230" y="180"/>
                </a:lnTo>
                <a:lnTo>
                  <a:pt x="234" y="169"/>
                </a:lnTo>
                <a:lnTo>
                  <a:pt x="238" y="157"/>
                </a:lnTo>
                <a:lnTo>
                  <a:pt x="241" y="146"/>
                </a:lnTo>
                <a:lnTo>
                  <a:pt x="243" y="134"/>
                </a:lnTo>
                <a:lnTo>
                  <a:pt x="243" y="121"/>
                </a:lnTo>
              </a:path>
            </a:pathLst>
          </a:custGeom>
          <a:noFill/>
          <a:ln w="3175">
            <a:noFill/>
            <a:prstDash val="solid"/>
            <a:round/>
            <a:headEnd/>
            <a:tailEnd/>
          </a:ln>
        </p:spPr>
        <p:txBody>
          <a:bodyPr/>
          <a:lstStyle/>
          <a:p>
            <a:endParaRPr lang="en-US"/>
          </a:p>
        </p:txBody>
      </p:sp>
      <p:sp>
        <p:nvSpPr>
          <p:cNvPr id="599129" name="Rectangle 89"/>
          <p:cNvSpPr>
            <a:spLocks noChangeArrowheads="1"/>
          </p:cNvSpPr>
          <p:nvPr/>
        </p:nvSpPr>
        <p:spPr bwMode="auto">
          <a:xfrm>
            <a:off x="5540375" y="1878013"/>
            <a:ext cx="38100" cy="190500"/>
          </a:xfrm>
          <a:prstGeom prst="rect">
            <a:avLst/>
          </a:prstGeom>
          <a:solidFill>
            <a:srgbClr val="FFFFFF"/>
          </a:solidFill>
          <a:ln w="9525">
            <a:noFill/>
            <a:miter lim="800000"/>
            <a:headEnd/>
            <a:tailEnd/>
          </a:ln>
        </p:spPr>
        <p:txBody>
          <a:bodyPr/>
          <a:lstStyle/>
          <a:p>
            <a:endParaRPr lang="en-US"/>
          </a:p>
        </p:txBody>
      </p:sp>
      <p:sp>
        <p:nvSpPr>
          <p:cNvPr id="599130" name="Rectangle 90"/>
          <p:cNvSpPr>
            <a:spLocks noChangeArrowheads="1"/>
          </p:cNvSpPr>
          <p:nvPr/>
        </p:nvSpPr>
        <p:spPr bwMode="auto">
          <a:xfrm>
            <a:off x="5540375" y="1878013"/>
            <a:ext cx="38100" cy="190500"/>
          </a:xfrm>
          <a:prstGeom prst="rect">
            <a:avLst/>
          </a:prstGeom>
          <a:noFill/>
          <a:ln w="3175">
            <a:noFill/>
            <a:miter lim="800000"/>
            <a:headEnd/>
            <a:tailEnd/>
          </a:ln>
        </p:spPr>
        <p:txBody>
          <a:bodyPr/>
          <a:lstStyle/>
          <a:p>
            <a:endParaRPr lang="en-US"/>
          </a:p>
        </p:txBody>
      </p:sp>
      <p:sp>
        <p:nvSpPr>
          <p:cNvPr id="599131" name="Freeform 91"/>
          <p:cNvSpPr>
            <a:spLocks/>
          </p:cNvSpPr>
          <p:nvPr/>
        </p:nvSpPr>
        <p:spPr bwMode="auto">
          <a:xfrm>
            <a:off x="5386388" y="1801813"/>
            <a:ext cx="366712" cy="371475"/>
          </a:xfrm>
          <a:custGeom>
            <a:avLst/>
            <a:gdLst/>
            <a:ahLst/>
            <a:cxnLst>
              <a:cxn ang="0">
                <a:pos x="243" y="109"/>
              </a:cxn>
              <a:cxn ang="0">
                <a:pos x="238" y="84"/>
              </a:cxn>
              <a:cxn ang="0">
                <a:pos x="230" y="63"/>
              </a:cxn>
              <a:cxn ang="0">
                <a:pos x="216" y="44"/>
              </a:cxn>
              <a:cxn ang="0">
                <a:pos x="199" y="27"/>
              </a:cxn>
              <a:cxn ang="0">
                <a:pos x="180" y="13"/>
              </a:cxn>
              <a:cxn ang="0">
                <a:pos x="159" y="4"/>
              </a:cxn>
              <a:cxn ang="0">
                <a:pos x="134" y="0"/>
              </a:cxn>
              <a:cxn ang="0">
                <a:pos x="109" y="0"/>
              </a:cxn>
              <a:cxn ang="0">
                <a:pos x="86" y="4"/>
              </a:cxn>
              <a:cxn ang="0">
                <a:pos x="63" y="13"/>
              </a:cxn>
              <a:cxn ang="0">
                <a:pos x="44" y="27"/>
              </a:cxn>
              <a:cxn ang="0">
                <a:pos x="28" y="44"/>
              </a:cxn>
              <a:cxn ang="0">
                <a:pos x="15" y="63"/>
              </a:cxn>
              <a:cxn ang="0">
                <a:pos x="5" y="84"/>
              </a:cxn>
              <a:cxn ang="0">
                <a:pos x="2" y="109"/>
              </a:cxn>
              <a:cxn ang="0">
                <a:pos x="2" y="134"/>
              </a:cxn>
              <a:cxn ang="0">
                <a:pos x="5" y="157"/>
              </a:cxn>
              <a:cxn ang="0">
                <a:pos x="15" y="180"/>
              </a:cxn>
              <a:cxn ang="0">
                <a:pos x="28" y="199"/>
              </a:cxn>
              <a:cxn ang="0">
                <a:pos x="44" y="215"/>
              </a:cxn>
              <a:cxn ang="0">
                <a:pos x="63" y="228"/>
              </a:cxn>
              <a:cxn ang="0">
                <a:pos x="86" y="238"/>
              </a:cxn>
              <a:cxn ang="0">
                <a:pos x="109" y="242"/>
              </a:cxn>
              <a:cxn ang="0">
                <a:pos x="134" y="242"/>
              </a:cxn>
              <a:cxn ang="0">
                <a:pos x="159" y="238"/>
              </a:cxn>
              <a:cxn ang="0">
                <a:pos x="180" y="228"/>
              </a:cxn>
              <a:cxn ang="0">
                <a:pos x="199" y="215"/>
              </a:cxn>
              <a:cxn ang="0">
                <a:pos x="216" y="199"/>
              </a:cxn>
              <a:cxn ang="0">
                <a:pos x="230" y="180"/>
              </a:cxn>
              <a:cxn ang="0">
                <a:pos x="238" y="157"/>
              </a:cxn>
              <a:cxn ang="0">
                <a:pos x="243" y="134"/>
              </a:cxn>
            </a:cxnLst>
            <a:rect l="0" t="0" r="r" b="b"/>
            <a:pathLst>
              <a:path w="243" h="244">
                <a:moveTo>
                  <a:pt x="243" y="121"/>
                </a:moveTo>
                <a:lnTo>
                  <a:pt x="243" y="109"/>
                </a:lnTo>
                <a:lnTo>
                  <a:pt x="241" y="96"/>
                </a:lnTo>
                <a:lnTo>
                  <a:pt x="238" y="84"/>
                </a:lnTo>
                <a:lnTo>
                  <a:pt x="234" y="73"/>
                </a:lnTo>
                <a:lnTo>
                  <a:pt x="230" y="63"/>
                </a:lnTo>
                <a:lnTo>
                  <a:pt x="224" y="52"/>
                </a:lnTo>
                <a:lnTo>
                  <a:pt x="216" y="44"/>
                </a:lnTo>
                <a:lnTo>
                  <a:pt x="209" y="34"/>
                </a:lnTo>
                <a:lnTo>
                  <a:pt x="199" y="27"/>
                </a:lnTo>
                <a:lnTo>
                  <a:pt x="190" y="19"/>
                </a:lnTo>
                <a:lnTo>
                  <a:pt x="180" y="13"/>
                </a:lnTo>
                <a:lnTo>
                  <a:pt x="170" y="9"/>
                </a:lnTo>
                <a:lnTo>
                  <a:pt x="159" y="4"/>
                </a:lnTo>
                <a:lnTo>
                  <a:pt x="147" y="2"/>
                </a:lnTo>
                <a:lnTo>
                  <a:pt x="134" y="0"/>
                </a:lnTo>
                <a:lnTo>
                  <a:pt x="122" y="0"/>
                </a:lnTo>
                <a:lnTo>
                  <a:pt x="109" y="0"/>
                </a:lnTo>
                <a:lnTo>
                  <a:pt x="97" y="2"/>
                </a:lnTo>
                <a:lnTo>
                  <a:pt x="86" y="4"/>
                </a:lnTo>
                <a:lnTo>
                  <a:pt x="74" y="9"/>
                </a:lnTo>
                <a:lnTo>
                  <a:pt x="63" y="13"/>
                </a:lnTo>
                <a:lnTo>
                  <a:pt x="53" y="19"/>
                </a:lnTo>
                <a:lnTo>
                  <a:pt x="44" y="27"/>
                </a:lnTo>
                <a:lnTo>
                  <a:pt x="36" y="34"/>
                </a:lnTo>
                <a:lnTo>
                  <a:pt x="28" y="44"/>
                </a:lnTo>
                <a:lnTo>
                  <a:pt x="21" y="52"/>
                </a:lnTo>
                <a:lnTo>
                  <a:pt x="15" y="63"/>
                </a:lnTo>
                <a:lnTo>
                  <a:pt x="9" y="73"/>
                </a:lnTo>
                <a:lnTo>
                  <a:pt x="5" y="84"/>
                </a:lnTo>
                <a:lnTo>
                  <a:pt x="2" y="96"/>
                </a:lnTo>
                <a:lnTo>
                  <a:pt x="2" y="109"/>
                </a:lnTo>
                <a:lnTo>
                  <a:pt x="0" y="121"/>
                </a:lnTo>
                <a:lnTo>
                  <a:pt x="2" y="134"/>
                </a:lnTo>
                <a:lnTo>
                  <a:pt x="2" y="146"/>
                </a:lnTo>
                <a:lnTo>
                  <a:pt x="5" y="157"/>
                </a:lnTo>
                <a:lnTo>
                  <a:pt x="9" y="169"/>
                </a:lnTo>
                <a:lnTo>
                  <a:pt x="15" y="180"/>
                </a:lnTo>
                <a:lnTo>
                  <a:pt x="21" y="190"/>
                </a:lnTo>
                <a:lnTo>
                  <a:pt x="28" y="199"/>
                </a:lnTo>
                <a:lnTo>
                  <a:pt x="36" y="207"/>
                </a:lnTo>
                <a:lnTo>
                  <a:pt x="44" y="215"/>
                </a:lnTo>
                <a:lnTo>
                  <a:pt x="53" y="222"/>
                </a:lnTo>
                <a:lnTo>
                  <a:pt x="63" y="228"/>
                </a:lnTo>
                <a:lnTo>
                  <a:pt x="74" y="234"/>
                </a:lnTo>
                <a:lnTo>
                  <a:pt x="86" y="238"/>
                </a:lnTo>
                <a:lnTo>
                  <a:pt x="97" y="240"/>
                </a:lnTo>
                <a:lnTo>
                  <a:pt x="109" y="242"/>
                </a:lnTo>
                <a:lnTo>
                  <a:pt x="122" y="244"/>
                </a:lnTo>
                <a:lnTo>
                  <a:pt x="134" y="242"/>
                </a:lnTo>
                <a:lnTo>
                  <a:pt x="147" y="240"/>
                </a:lnTo>
                <a:lnTo>
                  <a:pt x="159" y="238"/>
                </a:lnTo>
                <a:lnTo>
                  <a:pt x="170" y="234"/>
                </a:lnTo>
                <a:lnTo>
                  <a:pt x="180" y="228"/>
                </a:lnTo>
                <a:lnTo>
                  <a:pt x="190" y="222"/>
                </a:lnTo>
                <a:lnTo>
                  <a:pt x="199" y="215"/>
                </a:lnTo>
                <a:lnTo>
                  <a:pt x="209" y="207"/>
                </a:lnTo>
                <a:lnTo>
                  <a:pt x="216" y="199"/>
                </a:lnTo>
                <a:lnTo>
                  <a:pt x="224" y="190"/>
                </a:lnTo>
                <a:lnTo>
                  <a:pt x="230" y="180"/>
                </a:lnTo>
                <a:lnTo>
                  <a:pt x="234" y="169"/>
                </a:lnTo>
                <a:lnTo>
                  <a:pt x="238" y="157"/>
                </a:lnTo>
                <a:lnTo>
                  <a:pt x="241" y="146"/>
                </a:lnTo>
                <a:lnTo>
                  <a:pt x="243" y="134"/>
                </a:lnTo>
                <a:lnTo>
                  <a:pt x="243" y="121"/>
                </a:lnTo>
              </a:path>
            </a:pathLst>
          </a:custGeom>
          <a:noFill/>
          <a:ln w="3175">
            <a:noFill/>
            <a:prstDash val="solid"/>
            <a:round/>
            <a:headEnd/>
            <a:tailEnd/>
          </a:ln>
        </p:spPr>
        <p:txBody>
          <a:bodyPr/>
          <a:lstStyle/>
          <a:p>
            <a:endParaRPr lang="en-US"/>
          </a:p>
        </p:txBody>
      </p:sp>
      <p:sp>
        <p:nvSpPr>
          <p:cNvPr id="599132" name="Rectangle 92"/>
          <p:cNvSpPr>
            <a:spLocks noChangeArrowheads="1"/>
          </p:cNvSpPr>
          <p:nvPr/>
        </p:nvSpPr>
        <p:spPr bwMode="auto">
          <a:xfrm>
            <a:off x="4330700" y="1079500"/>
            <a:ext cx="36513" cy="193675"/>
          </a:xfrm>
          <a:prstGeom prst="rect">
            <a:avLst/>
          </a:prstGeom>
          <a:solidFill>
            <a:srgbClr val="FFFFFF"/>
          </a:solidFill>
          <a:ln w="9525">
            <a:noFill/>
            <a:miter lim="800000"/>
            <a:headEnd/>
            <a:tailEnd/>
          </a:ln>
        </p:spPr>
        <p:txBody>
          <a:bodyPr/>
          <a:lstStyle/>
          <a:p>
            <a:endParaRPr lang="en-US"/>
          </a:p>
        </p:txBody>
      </p:sp>
      <p:sp>
        <p:nvSpPr>
          <p:cNvPr id="599133" name="Rectangle 93"/>
          <p:cNvSpPr>
            <a:spLocks noChangeArrowheads="1"/>
          </p:cNvSpPr>
          <p:nvPr/>
        </p:nvSpPr>
        <p:spPr bwMode="auto">
          <a:xfrm>
            <a:off x="4330700" y="1079500"/>
            <a:ext cx="36513" cy="193675"/>
          </a:xfrm>
          <a:prstGeom prst="rect">
            <a:avLst/>
          </a:prstGeom>
          <a:noFill/>
          <a:ln w="3175">
            <a:noFill/>
            <a:miter lim="800000"/>
            <a:headEnd/>
            <a:tailEnd/>
          </a:ln>
        </p:spPr>
        <p:txBody>
          <a:bodyPr/>
          <a:lstStyle/>
          <a:p>
            <a:endParaRPr lang="en-US"/>
          </a:p>
        </p:txBody>
      </p:sp>
      <p:sp>
        <p:nvSpPr>
          <p:cNvPr id="599134" name="Freeform 94"/>
          <p:cNvSpPr>
            <a:spLocks/>
          </p:cNvSpPr>
          <p:nvPr/>
        </p:nvSpPr>
        <p:spPr bwMode="auto">
          <a:xfrm>
            <a:off x="4181475" y="985838"/>
            <a:ext cx="366713" cy="371475"/>
          </a:xfrm>
          <a:custGeom>
            <a:avLst/>
            <a:gdLst/>
            <a:ahLst/>
            <a:cxnLst>
              <a:cxn ang="0">
                <a:pos x="241" y="110"/>
              </a:cxn>
              <a:cxn ang="0">
                <a:pos x="237" y="85"/>
              </a:cxn>
              <a:cxn ang="0">
                <a:pos x="228" y="64"/>
              </a:cxn>
              <a:cxn ang="0">
                <a:pos x="214" y="45"/>
              </a:cxn>
              <a:cxn ang="0">
                <a:pos x="199" y="27"/>
              </a:cxn>
              <a:cxn ang="0">
                <a:pos x="180" y="16"/>
              </a:cxn>
              <a:cxn ang="0">
                <a:pos x="157" y="6"/>
              </a:cxn>
              <a:cxn ang="0">
                <a:pos x="134" y="0"/>
              </a:cxn>
              <a:cxn ang="0">
                <a:pos x="107" y="0"/>
              </a:cxn>
              <a:cxn ang="0">
                <a:pos x="84" y="6"/>
              </a:cxn>
              <a:cxn ang="0">
                <a:pos x="63" y="16"/>
              </a:cxn>
              <a:cxn ang="0">
                <a:pos x="42" y="27"/>
              </a:cxn>
              <a:cxn ang="0">
                <a:pos x="26" y="45"/>
              </a:cxn>
              <a:cxn ang="0">
                <a:pos x="13" y="64"/>
              </a:cxn>
              <a:cxn ang="0">
                <a:pos x="3" y="85"/>
              </a:cxn>
              <a:cxn ang="0">
                <a:pos x="0" y="110"/>
              </a:cxn>
              <a:cxn ang="0">
                <a:pos x="0" y="135"/>
              </a:cxn>
              <a:cxn ang="0">
                <a:pos x="3" y="160"/>
              </a:cxn>
              <a:cxn ang="0">
                <a:pos x="13" y="181"/>
              </a:cxn>
              <a:cxn ang="0">
                <a:pos x="26" y="200"/>
              </a:cxn>
              <a:cxn ang="0">
                <a:pos x="42" y="217"/>
              </a:cxn>
              <a:cxn ang="0">
                <a:pos x="63" y="229"/>
              </a:cxn>
              <a:cxn ang="0">
                <a:pos x="84" y="238"/>
              </a:cxn>
              <a:cxn ang="0">
                <a:pos x="107" y="244"/>
              </a:cxn>
              <a:cxn ang="0">
                <a:pos x="134" y="244"/>
              </a:cxn>
              <a:cxn ang="0">
                <a:pos x="157" y="238"/>
              </a:cxn>
              <a:cxn ang="0">
                <a:pos x="180" y="229"/>
              </a:cxn>
              <a:cxn ang="0">
                <a:pos x="199" y="217"/>
              </a:cxn>
              <a:cxn ang="0">
                <a:pos x="214" y="200"/>
              </a:cxn>
              <a:cxn ang="0">
                <a:pos x="228" y="181"/>
              </a:cxn>
              <a:cxn ang="0">
                <a:pos x="237" y="160"/>
              </a:cxn>
              <a:cxn ang="0">
                <a:pos x="241" y="135"/>
              </a:cxn>
            </a:cxnLst>
            <a:rect l="0" t="0" r="r" b="b"/>
            <a:pathLst>
              <a:path w="243" h="244">
                <a:moveTo>
                  <a:pt x="243" y="121"/>
                </a:moveTo>
                <a:lnTo>
                  <a:pt x="241" y="110"/>
                </a:lnTo>
                <a:lnTo>
                  <a:pt x="239" y="96"/>
                </a:lnTo>
                <a:lnTo>
                  <a:pt x="237" y="85"/>
                </a:lnTo>
                <a:lnTo>
                  <a:pt x="234" y="73"/>
                </a:lnTo>
                <a:lnTo>
                  <a:pt x="228" y="64"/>
                </a:lnTo>
                <a:lnTo>
                  <a:pt x="222" y="54"/>
                </a:lnTo>
                <a:lnTo>
                  <a:pt x="214" y="45"/>
                </a:lnTo>
                <a:lnTo>
                  <a:pt x="207" y="35"/>
                </a:lnTo>
                <a:lnTo>
                  <a:pt x="199" y="27"/>
                </a:lnTo>
                <a:lnTo>
                  <a:pt x="189" y="22"/>
                </a:lnTo>
                <a:lnTo>
                  <a:pt x="180" y="16"/>
                </a:lnTo>
                <a:lnTo>
                  <a:pt x="168" y="10"/>
                </a:lnTo>
                <a:lnTo>
                  <a:pt x="157" y="6"/>
                </a:lnTo>
                <a:lnTo>
                  <a:pt x="145" y="2"/>
                </a:lnTo>
                <a:lnTo>
                  <a:pt x="134" y="0"/>
                </a:lnTo>
                <a:lnTo>
                  <a:pt x="120" y="0"/>
                </a:lnTo>
                <a:lnTo>
                  <a:pt x="107" y="0"/>
                </a:lnTo>
                <a:lnTo>
                  <a:pt x="95" y="2"/>
                </a:lnTo>
                <a:lnTo>
                  <a:pt x="84" y="6"/>
                </a:lnTo>
                <a:lnTo>
                  <a:pt x="72" y="10"/>
                </a:lnTo>
                <a:lnTo>
                  <a:pt x="63" y="16"/>
                </a:lnTo>
                <a:lnTo>
                  <a:pt x="51" y="22"/>
                </a:lnTo>
                <a:lnTo>
                  <a:pt x="42" y="27"/>
                </a:lnTo>
                <a:lnTo>
                  <a:pt x="34" y="35"/>
                </a:lnTo>
                <a:lnTo>
                  <a:pt x="26" y="45"/>
                </a:lnTo>
                <a:lnTo>
                  <a:pt x="19" y="54"/>
                </a:lnTo>
                <a:lnTo>
                  <a:pt x="13" y="64"/>
                </a:lnTo>
                <a:lnTo>
                  <a:pt x="7" y="73"/>
                </a:lnTo>
                <a:lnTo>
                  <a:pt x="3" y="85"/>
                </a:lnTo>
                <a:lnTo>
                  <a:pt x="1" y="96"/>
                </a:lnTo>
                <a:lnTo>
                  <a:pt x="0" y="110"/>
                </a:lnTo>
                <a:lnTo>
                  <a:pt x="0" y="121"/>
                </a:lnTo>
                <a:lnTo>
                  <a:pt x="0" y="135"/>
                </a:lnTo>
                <a:lnTo>
                  <a:pt x="1" y="146"/>
                </a:lnTo>
                <a:lnTo>
                  <a:pt x="3" y="160"/>
                </a:lnTo>
                <a:lnTo>
                  <a:pt x="7" y="169"/>
                </a:lnTo>
                <a:lnTo>
                  <a:pt x="13" y="181"/>
                </a:lnTo>
                <a:lnTo>
                  <a:pt x="19" y="190"/>
                </a:lnTo>
                <a:lnTo>
                  <a:pt x="26" y="200"/>
                </a:lnTo>
                <a:lnTo>
                  <a:pt x="34" y="210"/>
                </a:lnTo>
                <a:lnTo>
                  <a:pt x="42" y="217"/>
                </a:lnTo>
                <a:lnTo>
                  <a:pt x="51" y="223"/>
                </a:lnTo>
                <a:lnTo>
                  <a:pt x="63" y="229"/>
                </a:lnTo>
                <a:lnTo>
                  <a:pt x="72" y="235"/>
                </a:lnTo>
                <a:lnTo>
                  <a:pt x="84" y="238"/>
                </a:lnTo>
                <a:lnTo>
                  <a:pt x="95" y="242"/>
                </a:lnTo>
                <a:lnTo>
                  <a:pt x="107" y="244"/>
                </a:lnTo>
                <a:lnTo>
                  <a:pt x="120" y="244"/>
                </a:lnTo>
                <a:lnTo>
                  <a:pt x="134" y="244"/>
                </a:lnTo>
                <a:lnTo>
                  <a:pt x="145" y="242"/>
                </a:lnTo>
                <a:lnTo>
                  <a:pt x="157" y="238"/>
                </a:lnTo>
                <a:lnTo>
                  <a:pt x="168" y="235"/>
                </a:lnTo>
                <a:lnTo>
                  <a:pt x="180" y="229"/>
                </a:lnTo>
                <a:lnTo>
                  <a:pt x="189" y="223"/>
                </a:lnTo>
                <a:lnTo>
                  <a:pt x="199" y="217"/>
                </a:lnTo>
                <a:lnTo>
                  <a:pt x="207" y="210"/>
                </a:lnTo>
                <a:lnTo>
                  <a:pt x="214" y="200"/>
                </a:lnTo>
                <a:lnTo>
                  <a:pt x="222" y="190"/>
                </a:lnTo>
                <a:lnTo>
                  <a:pt x="228" y="181"/>
                </a:lnTo>
                <a:lnTo>
                  <a:pt x="234" y="169"/>
                </a:lnTo>
                <a:lnTo>
                  <a:pt x="237" y="160"/>
                </a:lnTo>
                <a:lnTo>
                  <a:pt x="239" y="146"/>
                </a:lnTo>
                <a:lnTo>
                  <a:pt x="241" y="135"/>
                </a:lnTo>
                <a:lnTo>
                  <a:pt x="243" y="121"/>
                </a:lnTo>
              </a:path>
            </a:pathLst>
          </a:custGeom>
          <a:noFill/>
          <a:ln w="3175">
            <a:noFill/>
            <a:prstDash val="solid"/>
            <a:round/>
            <a:headEnd/>
            <a:tailEnd/>
          </a:ln>
        </p:spPr>
        <p:txBody>
          <a:bodyPr/>
          <a:lstStyle/>
          <a:p>
            <a:endParaRPr lang="en-US"/>
          </a:p>
        </p:txBody>
      </p:sp>
      <p:sp>
        <p:nvSpPr>
          <p:cNvPr id="599135" name="Freeform 95"/>
          <p:cNvSpPr>
            <a:spLocks/>
          </p:cNvSpPr>
          <p:nvPr/>
        </p:nvSpPr>
        <p:spPr bwMode="auto">
          <a:xfrm>
            <a:off x="4224338" y="2859088"/>
            <a:ext cx="368300" cy="369887"/>
          </a:xfrm>
          <a:custGeom>
            <a:avLst/>
            <a:gdLst/>
            <a:ahLst/>
            <a:cxnLst>
              <a:cxn ang="0">
                <a:pos x="244" y="109"/>
              </a:cxn>
              <a:cxn ang="0">
                <a:pos x="238" y="84"/>
              </a:cxn>
              <a:cxn ang="0">
                <a:pos x="231" y="63"/>
              </a:cxn>
              <a:cxn ang="0">
                <a:pos x="217" y="44"/>
              </a:cxn>
              <a:cxn ang="0">
                <a:pos x="200" y="26"/>
              </a:cxn>
              <a:cxn ang="0">
                <a:pos x="181" y="15"/>
              </a:cxn>
              <a:cxn ang="0">
                <a:pos x="160" y="5"/>
              </a:cxn>
              <a:cxn ang="0">
                <a:pos x="135" y="0"/>
              </a:cxn>
              <a:cxn ang="0">
                <a:pos x="110" y="0"/>
              </a:cxn>
              <a:cxn ang="0">
                <a:pos x="85" y="5"/>
              </a:cxn>
              <a:cxn ang="0">
                <a:pos x="64" y="15"/>
              </a:cxn>
              <a:cxn ang="0">
                <a:pos x="44" y="26"/>
              </a:cxn>
              <a:cxn ang="0">
                <a:pos x="27" y="44"/>
              </a:cxn>
              <a:cxn ang="0">
                <a:pos x="16" y="63"/>
              </a:cxn>
              <a:cxn ang="0">
                <a:pos x="6" y="84"/>
              </a:cxn>
              <a:cxn ang="0">
                <a:pos x="0" y="109"/>
              </a:cxn>
              <a:cxn ang="0">
                <a:pos x="0" y="134"/>
              </a:cxn>
              <a:cxn ang="0">
                <a:pos x="6" y="159"/>
              </a:cxn>
              <a:cxn ang="0">
                <a:pos x="16" y="180"/>
              </a:cxn>
              <a:cxn ang="0">
                <a:pos x="27" y="199"/>
              </a:cxn>
              <a:cxn ang="0">
                <a:pos x="44" y="216"/>
              </a:cxn>
              <a:cxn ang="0">
                <a:pos x="64" y="228"/>
              </a:cxn>
              <a:cxn ang="0">
                <a:pos x="85" y="238"/>
              </a:cxn>
              <a:cxn ang="0">
                <a:pos x="110" y="243"/>
              </a:cxn>
              <a:cxn ang="0">
                <a:pos x="135" y="243"/>
              </a:cxn>
              <a:cxn ang="0">
                <a:pos x="160" y="238"/>
              </a:cxn>
              <a:cxn ang="0">
                <a:pos x="181" y="228"/>
              </a:cxn>
              <a:cxn ang="0">
                <a:pos x="200" y="216"/>
              </a:cxn>
              <a:cxn ang="0">
                <a:pos x="217" y="199"/>
              </a:cxn>
              <a:cxn ang="0">
                <a:pos x="231" y="180"/>
              </a:cxn>
              <a:cxn ang="0">
                <a:pos x="238" y="159"/>
              </a:cxn>
              <a:cxn ang="0">
                <a:pos x="244" y="134"/>
              </a:cxn>
            </a:cxnLst>
            <a:rect l="0" t="0" r="r" b="b"/>
            <a:pathLst>
              <a:path w="244" h="243">
                <a:moveTo>
                  <a:pt x="244" y="120"/>
                </a:moveTo>
                <a:lnTo>
                  <a:pt x="244" y="109"/>
                </a:lnTo>
                <a:lnTo>
                  <a:pt x="242" y="97"/>
                </a:lnTo>
                <a:lnTo>
                  <a:pt x="238" y="84"/>
                </a:lnTo>
                <a:lnTo>
                  <a:pt x="234" y="74"/>
                </a:lnTo>
                <a:lnTo>
                  <a:pt x="231" y="63"/>
                </a:lnTo>
                <a:lnTo>
                  <a:pt x="223" y="53"/>
                </a:lnTo>
                <a:lnTo>
                  <a:pt x="217" y="44"/>
                </a:lnTo>
                <a:lnTo>
                  <a:pt x="209" y="34"/>
                </a:lnTo>
                <a:lnTo>
                  <a:pt x="200" y="26"/>
                </a:lnTo>
                <a:lnTo>
                  <a:pt x="190" y="21"/>
                </a:lnTo>
                <a:lnTo>
                  <a:pt x="181" y="15"/>
                </a:lnTo>
                <a:lnTo>
                  <a:pt x="171" y="9"/>
                </a:lnTo>
                <a:lnTo>
                  <a:pt x="160" y="5"/>
                </a:lnTo>
                <a:lnTo>
                  <a:pt x="148" y="2"/>
                </a:lnTo>
                <a:lnTo>
                  <a:pt x="135" y="0"/>
                </a:lnTo>
                <a:lnTo>
                  <a:pt x="123" y="0"/>
                </a:lnTo>
                <a:lnTo>
                  <a:pt x="110" y="0"/>
                </a:lnTo>
                <a:lnTo>
                  <a:pt x="98" y="2"/>
                </a:lnTo>
                <a:lnTo>
                  <a:pt x="85" y="5"/>
                </a:lnTo>
                <a:lnTo>
                  <a:pt x="75" y="9"/>
                </a:lnTo>
                <a:lnTo>
                  <a:pt x="64" y="15"/>
                </a:lnTo>
                <a:lnTo>
                  <a:pt x="54" y="21"/>
                </a:lnTo>
                <a:lnTo>
                  <a:pt x="44" y="26"/>
                </a:lnTo>
                <a:lnTo>
                  <a:pt x="35" y="34"/>
                </a:lnTo>
                <a:lnTo>
                  <a:pt x="27" y="44"/>
                </a:lnTo>
                <a:lnTo>
                  <a:pt x="21" y="53"/>
                </a:lnTo>
                <a:lnTo>
                  <a:pt x="16" y="63"/>
                </a:lnTo>
                <a:lnTo>
                  <a:pt x="10" y="74"/>
                </a:lnTo>
                <a:lnTo>
                  <a:pt x="6" y="84"/>
                </a:lnTo>
                <a:lnTo>
                  <a:pt x="2" y="97"/>
                </a:lnTo>
                <a:lnTo>
                  <a:pt x="0" y="109"/>
                </a:lnTo>
                <a:lnTo>
                  <a:pt x="0" y="120"/>
                </a:lnTo>
                <a:lnTo>
                  <a:pt x="0" y="134"/>
                </a:lnTo>
                <a:lnTo>
                  <a:pt x="2" y="145"/>
                </a:lnTo>
                <a:lnTo>
                  <a:pt x="6" y="159"/>
                </a:lnTo>
                <a:lnTo>
                  <a:pt x="10" y="168"/>
                </a:lnTo>
                <a:lnTo>
                  <a:pt x="16" y="180"/>
                </a:lnTo>
                <a:lnTo>
                  <a:pt x="21" y="190"/>
                </a:lnTo>
                <a:lnTo>
                  <a:pt x="27" y="199"/>
                </a:lnTo>
                <a:lnTo>
                  <a:pt x="35" y="209"/>
                </a:lnTo>
                <a:lnTo>
                  <a:pt x="44" y="216"/>
                </a:lnTo>
                <a:lnTo>
                  <a:pt x="54" y="222"/>
                </a:lnTo>
                <a:lnTo>
                  <a:pt x="64" y="228"/>
                </a:lnTo>
                <a:lnTo>
                  <a:pt x="75" y="234"/>
                </a:lnTo>
                <a:lnTo>
                  <a:pt x="85" y="238"/>
                </a:lnTo>
                <a:lnTo>
                  <a:pt x="98" y="241"/>
                </a:lnTo>
                <a:lnTo>
                  <a:pt x="110" y="243"/>
                </a:lnTo>
                <a:lnTo>
                  <a:pt x="123" y="243"/>
                </a:lnTo>
                <a:lnTo>
                  <a:pt x="135" y="243"/>
                </a:lnTo>
                <a:lnTo>
                  <a:pt x="148" y="241"/>
                </a:lnTo>
                <a:lnTo>
                  <a:pt x="160" y="238"/>
                </a:lnTo>
                <a:lnTo>
                  <a:pt x="171" y="234"/>
                </a:lnTo>
                <a:lnTo>
                  <a:pt x="181" y="228"/>
                </a:lnTo>
                <a:lnTo>
                  <a:pt x="190" y="222"/>
                </a:lnTo>
                <a:lnTo>
                  <a:pt x="200" y="216"/>
                </a:lnTo>
                <a:lnTo>
                  <a:pt x="209" y="209"/>
                </a:lnTo>
                <a:lnTo>
                  <a:pt x="217" y="199"/>
                </a:lnTo>
                <a:lnTo>
                  <a:pt x="223" y="190"/>
                </a:lnTo>
                <a:lnTo>
                  <a:pt x="231" y="180"/>
                </a:lnTo>
                <a:lnTo>
                  <a:pt x="234" y="168"/>
                </a:lnTo>
                <a:lnTo>
                  <a:pt x="238" y="159"/>
                </a:lnTo>
                <a:lnTo>
                  <a:pt x="242" y="145"/>
                </a:lnTo>
                <a:lnTo>
                  <a:pt x="244" y="134"/>
                </a:lnTo>
                <a:lnTo>
                  <a:pt x="244" y="120"/>
                </a:lnTo>
                <a:close/>
              </a:path>
            </a:pathLst>
          </a:custGeom>
          <a:solidFill>
            <a:srgbClr val="009240"/>
          </a:solidFill>
          <a:ln w="9525">
            <a:noFill/>
            <a:round/>
            <a:headEnd/>
            <a:tailEnd/>
          </a:ln>
        </p:spPr>
        <p:txBody>
          <a:bodyPr/>
          <a:lstStyle/>
          <a:p>
            <a:endParaRPr lang="en-US"/>
          </a:p>
        </p:txBody>
      </p:sp>
      <p:sp>
        <p:nvSpPr>
          <p:cNvPr id="599136" name="Freeform 96"/>
          <p:cNvSpPr>
            <a:spLocks/>
          </p:cNvSpPr>
          <p:nvPr/>
        </p:nvSpPr>
        <p:spPr bwMode="auto">
          <a:xfrm>
            <a:off x="4224338" y="2859088"/>
            <a:ext cx="368300" cy="369887"/>
          </a:xfrm>
          <a:custGeom>
            <a:avLst/>
            <a:gdLst/>
            <a:ahLst/>
            <a:cxnLst>
              <a:cxn ang="0">
                <a:pos x="244" y="109"/>
              </a:cxn>
              <a:cxn ang="0">
                <a:pos x="238" y="84"/>
              </a:cxn>
              <a:cxn ang="0">
                <a:pos x="231" y="63"/>
              </a:cxn>
              <a:cxn ang="0">
                <a:pos x="217" y="44"/>
              </a:cxn>
              <a:cxn ang="0">
                <a:pos x="200" y="26"/>
              </a:cxn>
              <a:cxn ang="0">
                <a:pos x="181" y="15"/>
              </a:cxn>
              <a:cxn ang="0">
                <a:pos x="160" y="5"/>
              </a:cxn>
              <a:cxn ang="0">
                <a:pos x="135" y="0"/>
              </a:cxn>
              <a:cxn ang="0">
                <a:pos x="110" y="0"/>
              </a:cxn>
              <a:cxn ang="0">
                <a:pos x="85" y="5"/>
              </a:cxn>
              <a:cxn ang="0">
                <a:pos x="64" y="15"/>
              </a:cxn>
              <a:cxn ang="0">
                <a:pos x="44" y="26"/>
              </a:cxn>
              <a:cxn ang="0">
                <a:pos x="27" y="44"/>
              </a:cxn>
              <a:cxn ang="0">
                <a:pos x="16" y="63"/>
              </a:cxn>
              <a:cxn ang="0">
                <a:pos x="6" y="84"/>
              </a:cxn>
              <a:cxn ang="0">
                <a:pos x="0" y="109"/>
              </a:cxn>
              <a:cxn ang="0">
                <a:pos x="0" y="134"/>
              </a:cxn>
              <a:cxn ang="0">
                <a:pos x="6" y="159"/>
              </a:cxn>
              <a:cxn ang="0">
                <a:pos x="16" y="180"/>
              </a:cxn>
              <a:cxn ang="0">
                <a:pos x="27" y="199"/>
              </a:cxn>
              <a:cxn ang="0">
                <a:pos x="44" y="216"/>
              </a:cxn>
              <a:cxn ang="0">
                <a:pos x="64" y="228"/>
              </a:cxn>
              <a:cxn ang="0">
                <a:pos x="85" y="238"/>
              </a:cxn>
              <a:cxn ang="0">
                <a:pos x="110" y="243"/>
              </a:cxn>
              <a:cxn ang="0">
                <a:pos x="135" y="243"/>
              </a:cxn>
              <a:cxn ang="0">
                <a:pos x="160" y="238"/>
              </a:cxn>
              <a:cxn ang="0">
                <a:pos x="181" y="228"/>
              </a:cxn>
              <a:cxn ang="0">
                <a:pos x="200" y="216"/>
              </a:cxn>
              <a:cxn ang="0">
                <a:pos x="217" y="199"/>
              </a:cxn>
              <a:cxn ang="0">
                <a:pos x="231" y="180"/>
              </a:cxn>
              <a:cxn ang="0">
                <a:pos x="238" y="159"/>
              </a:cxn>
              <a:cxn ang="0">
                <a:pos x="244" y="134"/>
              </a:cxn>
            </a:cxnLst>
            <a:rect l="0" t="0" r="r" b="b"/>
            <a:pathLst>
              <a:path w="244" h="243">
                <a:moveTo>
                  <a:pt x="244" y="120"/>
                </a:moveTo>
                <a:lnTo>
                  <a:pt x="244" y="109"/>
                </a:lnTo>
                <a:lnTo>
                  <a:pt x="242" y="97"/>
                </a:lnTo>
                <a:lnTo>
                  <a:pt x="238" y="84"/>
                </a:lnTo>
                <a:lnTo>
                  <a:pt x="234" y="74"/>
                </a:lnTo>
                <a:lnTo>
                  <a:pt x="231" y="63"/>
                </a:lnTo>
                <a:lnTo>
                  <a:pt x="223" y="53"/>
                </a:lnTo>
                <a:lnTo>
                  <a:pt x="217" y="44"/>
                </a:lnTo>
                <a:lnTo>
                  <a:pt x="209" y="34"/>
                </a:lnTo>
                <a:lnTo>
                  <a:pt x="200" y="26"/>
                </a:lnTo>
                <a:lnTo>
                  <a:pt x="190" y="21"/>
                </a:lnTo>
                <a:lnTo>
                  <a:pt x="181" y="15"/>
                </a:lnTo>
                <a:lnTo>
                  <a:pt x="171" y="9"/>
                </a:lnTo>
                <a:lnTo>
                  <a:pt x="160" y="5"/>
                </a:lnTo>
                <a:lnTo>
                  <a:pt x="148" y="2"/>
                </a:lnTo>
                <a:lnTo>
                  <a:pt x="135" y="0"/>
                </a:lnTo>
                <a:lnTo>
                  <a:pt x="123" y="0"/>
                </a:lnTo>
                <a:lnTo>
                  <a:pt x="110" y="0"/>
                </a:lnTo>
                <a:lnTo>
                  <a:pt x="98" y="2"/>
                </a:lnTo>
                <a:lnTo>
                  <a:pt x="85" y="5"/>
                </a:lnTo>
                <a:lnTo>
                  <a:pt x="75" y="9"/>
                </a:lnTo>
                <a:lnTo>
                  <a:pt x="64" y="15"/>
                </a:lnTo>
                <a:lnTo>
                  <a:pt x="54" y="21"/>
                </a:lnTo>
                <a:lnTo>
                  <a:pt x="44" y="26"/>
                </a:lnTo>
                <a:lnTo>
                  <a:pt x="35" y="34"/>
                </a:lnTo>
                <a:lnTo>
                  <a:pt x="27" y="44"/>
                </a:lnTo>
                <a:lnTo>
                  <a:pt x="21" y="53"/>
                </a:lnTo>
                <a:lnTo>
                  <a:pt x="16" y="63"/>
                </a:lnTo>
                <a:lnTo>
                  <a:pt x="10" y="74"/>
                </a:lnTo>
                <a:lnTo>
                  <a:pt x="6" y="84"/>
                </a:lnTo>
                <a:lnTo>
                  <a:pt x="2" y="97"/>
                </a:lnTo>
                <a:lnTo>
                  <a:pt x="0" y="109"/>
                </a:lnTo>
                <a:lnTo>
                  <a:pt x="0" y="120"/>
                </a:lnTo>
                <a:lnTo>
                  <a:pt x="0" y="134"/>
                </a:lnTo>
                <a:lnTo>
                  <a:pt x="2" y="145"/>
                </a:lnTo>
                <a:lnTo>
                  <a:pt x="6" y="159"/>
                </a:lnTo>
                <a:lnTo>
                  <a:pt x="10" y="168"/>
                </a:lnTo>
                <a:lnTo>
                  <a:pt x="16" y="180"/>
                </a:lnTo>
                <a:lnTo>
                  <a:pt x="21" y="190"/>
                </a:lnTo>
                <a:lnTo>
                  <a:pt x="27" y="199"/>
                </a:lnTo>
                <a:lnTo>
                  <a:pt x="35" y="209"/>
                </a:lnTo>
                <a:lnTo>
                  <a:pt x="44" y="216"/>
                </a:lnTo>
                <a:lnTo>
                  <a:pt x="54" y="222"/>
                </a:lnTo>
                <a:lnTo>
                  <a:pt x="64" y="228"/>
                </a:lnTo>
                <a:lnTo>
                  <a:pt x="75" y="234"/>
                </a:lnTo>
                <a:lnTo>
                  <a:pt x="85" y="238"/>
                </a:lnTo>
                <a:lnTo>
                  <a:pt x="98" y="241"/>
                </a:lnTo>
                <a:lnTo>
                  <a:pt x="110" y="243"/>
                </a:lnTo>
                <a:lnTo>
                  <a:pt x="123" y="243"/>
                </a:lnTo>
                <a:lnTo>
                  <a:pt x="135" y="243"/>
                </a:lnTo>
                <a:lnTo>
                  <a:pt x="148" y="241"/>
                </a:lnTo>
                <a:lnTo>
                  <a:pt x="160" y="238"/>
                </a:lnTo>
                <a:lnTo>
                  <a:pt x="171" y="234"/>
                </a:lnTo>
                <a:lnTo>
                  <a:pt x="181" y="228"/>
                </a:lnTo>
                <a:lnTo>
                  <a:pt x="190" y="222"/>
                </a:lnTo>
                <a:lnTo>
                  <a:pt x="200" y="216"/>
                </a:lnTo>
                <a:lnTo>
                  <a:pt x="209" y="209"/>
                </a:lnTo>
                <a:lnTo>
                  <a:pt x="217" y="199"/>
                </a:lnTo>
                <a:lnTo>
                  <a:pt x="223" y="190"/>
                </a:lnTo>
                <a:lnTo>
                  <a:pt x="231" y="180"/>
                </a:lnTo>
                <a:lnTo>
                  <a:pt x="234" y="168"/>
                </a:lnTo>
                <a:lnTo>
                  <a:pt x="238" y="159"/>
                </a:lnTo>
                <a:lnTo>
                  <a:pt x="242" y="145"/>
                </a:lnTo>
                <a:lnTo>
                  <a:pt x="244" y="134"/>
                </a:lnTo>
                <a:lnTo>
                  <a:pt x="244" y="120"/>
                </a:lnTo>
              </a:path>
            </a:pathLst>
          </a:custGeom>
          <a:noFill/>
          <a:ln w="3175">
            <a:noFill/>
            <a:prstDash val="solid"/>
            <a:round/>
            <a:headEnd/>
            <a:tailEnd/>
          </a:ln>
        </p:spPr>
        <p:txBody>
          <a:bodyPr/>
          <a:lstStyle/>
          <a:p>
            <a:endParaRPr lang="en-US"/>
          </a:p>
        </p:txBody>
      </p:sp>
      <p:sp>
        <p:nvSpPr>
          <p:cNvPr id="599137" name="Rectangle 97"/>
          <p:cNvSpPr>
            <a:spLocks noChangeArrowheads="1"/>
          </p:cNvSpPr>
          <p:nvPr/>
        </p:nvSpPr>
        <p:spPr bwMode="auto">
          <a:xfrm>
            <a:off x="4381500" y="2952750"/>
            <a:ext cx="33338" cy="193675"/>
          </a:xfrm>
          <a:prstGeom prst="rect">
            <a:avLst/>
          </a:prstGeom>
          <a:solidFill>
            <a:srgbClr val="FFFFFF"/>
          </a:solidFill>
          <a:ln w="9525">
            <a:noFill/>
            <a:miter lim="800000"/>
            <a:headEnd/>
            <a:tailEnd/>
          </a:ln>
        </p:spPr>
        <p:txBody>
          <a:bodyPr/>
          <a:lstStyle/>
          <a:p>
            <a:endParaRPr lang="en-US"/>
          </a:p>
        </p:txBody>
      </p:sp>
      <p:sp>
        <p:nvSpPr>
          <p:cNvPr id="599138" name="Rectangle 98"/>
          <p:cNvSpPr>
            <a:spLocks noChangeArrowheads="1"/>
          </p:cNvSpPr>
          <p:nvPr/>
        </p:nvSpPr>
        <p:spPr bwMode="auto">
          <a:xfrm>
            <a:off x="4381500" y="2952750"/>
            <a:ext cx="33338" cy="193675"/>
          </a:xfrm>
          <a:prstGeom prst="rect">
            <a:avLst/>
          </a:prstGeom>
          <a:noFill/>
          <a:ln w="3175">
            <a:noFill/>
            <a:miter lim="800000"/>
            <a:headEnd/>
            <a:tailEnd/>
          </a:ln>
        </p:spPr>
        <p:txBody>
          <a:bodyPr/>
          <a:lstStyle/>
          <a:p>
            <a:endParaRPr lang="en-US"/>
          </a:p>
        </p:txBody>
      </p:sp>
      <p:sp>
        <p:nvSpPr>
          <p:cNvPr id="599139" name="Freeform 99"/>
          <p:cNvSpPr>
            <a:spLocks/>
          </p:cNvSpPr>
          <p:nvPr/>
        </p:nvSpPr>
        <p:spPr bwMode="auto">
          <a:xfrm>
            <a:off x="4224338" y="2859088"/>
            <a:ext cx="368300" cy="369887"/>
          </a:xfrm>
          <a:custGeom>
            <a:avLst/>
            <a:gdLst/>
            <a:ahLst/>
            <a:cxnLst>
              <a:cxn ang="0">
                <a:pos x="244" y="109"/>
              </a:cxn>
              <a:cxn ang="0">
                <a:pos x="238" y="84"/>
              </a:cxn>
              <a:cxn ang="0">
                <a:pos x="231" y="63"/>
              </a:cxn>
              <a:cxn ang="0">
                <a:pos x="217" y="44"/>
              </a:cxn>
              <a:cxn ang="0">
                <a:pos x="200" y="26"/>
              </a:cxn>
              <a:cxn ang="0">
                <a:pos x="181" y="15"/>
              </a:cxn>
              <a:cxn ang="0">
                <a:pos x="160" y="5"/>
              </a:cxn>
              <a:cxn ang="0">
                <a:pos x="135" y="0"/>
              </a:cxn>
              <a:cxn ang="0">
                <a:pos x="110" y="0"/>
              </a:cxn>
              <a:cxn ang="0">
                <a:pos x="85" y="5"/>
              </a:cxn>
              <a:cxn ang="0">
                <a:pos x="64" y="15"/>
              </a:cxn>
              <a:cxn ang="0">
                <a:pos x="44" y="26"/>
              </a:cxn>
              <a:cxn ang="0">
                <a:pos x="27" y="44"/>
              </a:cxn>
              <a:cxn ang="0">
                <a:pos x="16" y="63"/>
              </a:cxn>
              <a:cxn ang="0">
                <a:pos x="6" y="84"/>
              </a:cxn>
              <a:cxn ang="0">
                <a:pos x="0" y="109"/>
              </a:cxn>
              <a:cxn ang="0">
                <a:pos x="0" y="134"/>
              </a:cxn>
              <a:cxn ang="0">
                <a:pos x="6" y="159"/>
              </a:cxn>
              <a:cxn ang="0">
                <a:pos x="16" y="180"/>
              </a:cxn>
              <a:cxn ang="0">
                <a:pos x="27" y="199"/>
              </a:cxn>
              <a:cxn ang="0">
                <a:pos x="44" y="216"/>
              </a:cxn>
              <a:cxn ang="0">
                <a:pos x="64" y="228"/>
              </a:cxn>
              <a:cxn ang="0">
                <a:pos x="85" y="238"/>
              </a:cxn>
              <a:cxn ang="0">
                <a:pos x="110" y="243"/>
              </a:cxn>
              <a:cxn ang="0">
                <a:pos x="135" y="243"/>
              </a:cxn>
              <a:cxn ang="0">
                <a:pos x="160" y="238"/>
              </a:cxn>
              <a:cxn ang="0">
                <a:pos x="181" y="228"/>
              </a:cxn>
              <a:cxn ang="0">
                <a:pos x="200" y="216"/>
              </a:cxn>
              <a:cxn ang="0">
                <a:pos x="217" y="199"/>
              </a:cxn>
              <a:cxn ang="0">
                <a:pos x="231" y="180"/>
              </a:cxn>
              <a:cxn ang="0">
                <a:pos x="238" y="159"/>
              </a:cxn>
              <a:cxn ang="0">
                <a:pos x="244" y="134"/>
              </a:cxn>
            </a:cxnLst>
            <a:rect l="0" t="0" r="r" b="b"/>
            <a:pathLst>
              <a:path w="244" h="243">
                <a:moveTo>
                  <a:pt x="244" y="120"/>
                </a:moveTo>
                <a:lnTo>
                  <a:pt x="244" y="109"/>
                </a:lnTo>
                <a:lnTo>
                  <a:pt x="242" y="97"/>
                </a:lnTo>
                <a:lnTo>
                  <a:pt x="238" y="84"/>
                </a:lnTo>
                <a:lnTo>
                  <a:pt x="234" y="74"/>
                </a:lnTo>
                <a:lnTo>
                  <a:pt x="231" y="63"/>
                </a:lnTo>
                <a:lnTo>
                  <a:pt x="223" y="53"/>
                </a:lnTo>
                <a:lnTo>
                  <a:pt x="217" y="44"/>
                </a:lnTo>
                <a:lnTo>
                  <a:pt x="209" y="34"/>
                </a:lnTo>
                <a:lnTo>
                  <a:pt x="200" y="26"/>
                </a:lnTo>
                <a:lnTo>
                  <a:pt x="190" y="21"/>
                </a:lnTo>
                <a:lnTo>
                  <a:pt x="181" y="15"/>
                </a:lnTo>
                <a:lnTo>
                  <a:pt x="171" y="9"/>
                </a:lnTo>
                <a:lnTo>
                  <a:pt x="160" y="5"/>
                </a:lnTo>
                <a:lnTo>
                  <a:pt x="148" y="2"/>
                </a:lnTo>
                <a:lnTo>
                  <a:pt x="135" y="0"/>
                </a:lnTo>
                <a:lnTo>
                  <a:pt x="123" y="0"/>
                </a:lnTo>
                <a:lnTo>
                  <a:pt x="110" y="0"/>
                </a:lnTo>
                <a:lnTo>
                  <a:pt x="98" y="2"/>
                </a:lnTo>
                <a:lnTo>
                  <a:pt x="85" y="5"/>
                </a:lnTo>
                <a:lnTo>
                  <a:pt x="75" y="9"/>
                </a:lnTo>
                <a:lnTo>
                  <a:pt x="64" y="15"/>
                </a:lnTo>
                <a:lnTo>
                  <a:pt x="54" y="21"/>
                </a:lnTo>
                <a:lnTo>
                  <a:pt x="44" y="26"/>
                </a:lnTo>
                <a:lnTo>
                  <a:pt x="35" y="34"/>
                </a:lnTo>
                <a:lnTo>
                  <a:pt x="27" y="44"/>
                </a:lnTo>
                <a:lnTo>
                  <a:pt x="21" y="53"/>
                </a:lnTo>
                <a:lnTo>
                  <a:pt x="16" y="63"/>
                </a:lnTo>
                <a:lnTo>
                  <a:pt x="10" y="74"/>
                </a:lnTo>
                <a:lnTo>
                  <a:pt x="6" y="84"/>
                </a:lnTo>
                <a:lnTo>
                  <a:pt x="2" y="97"/>
                </a:lnTo>
                <a:lnTo>
                  <a:pt x="0" y="109"/>
                </a:lnTo>
                <a:lnTo>
                  <a:pt x="0" y="120"/>
                </a:lnTo>
                <a:lnTo>
                  <a:pt x="0" y="134"/>
                </a:lnTo>
                <a:lnTo>
                  <a:pt x="2" y="145"/>
                </a:lnTo>
                <a:lnTo>
                  <a:pt x="6" y="159"/>
                </a:lnTo>
                <a:lnTo>
                  <a:pt x="10" y="168"/>
                </a:lnTo>
                <a:lnTo>
                  <a:pt x="16" y="180"/>
                </a:lnTo>
                <a:lnTo>
                  <a:pt x="21" y="190"/>
                </a:lnTo>
                <a:lnTo>
                  <a:pt x="27" y="199"/>
                </a:lnTo>
                <a:lnTo>
                  <a:pt x="35" y="209"/>
                </a:lnTo>
                <a:lnTo>
                  <a:pt x="44" y="216"/>
                </a:lnTo>
                <a:lnTo>
                  <a:pt x="54" y="222"/>
                </a:lnTo>
                <a:lnTo>
                  <a:pt x="64" y="228"/>
                </a:lnTo>
                <a:lnTo>
                  <a:pt x="75" y="234"/>
                </a:lnTo>
                <a:lnTo>
                  <a:pt x="85" y="238"/>
                </a:lnTo>
                <a:lnTo>
                  <a:pt x="98" y="241"/>
                </a:lnTo>
                <a:lnTo>
                  <a:pt x="110" y="243"/>
                </a:lnTo>
                <a:lnTo>
                  <a:pt x="123" y="243"/>
                </a:lnTo>
                <a:lnTo>
                  <a:pt x="135" y="243"/>
                </a:lnTo>
                <a:lnTo>
                  <a:pt x="148" y="241"/>
                </a:lnTo>
                <a:lnTo>
                  <a:pt x="160" y="238"/>
                </a:lnTo>
                <a:lnTo>
                  <a:pt x="171" y="234"/>
                </a:lnTo>
                <a:lnTo>
                  <a:pt x="181" y="228"/>
                </a:lnTo>
                <a:lnTo>
                  <a:pt x="190" y="222"/>
                </a:lnTo>
                <a:lnTo>
                  <a:pt x="200" y="216"/>
                </a:lnTo>
                <a:lnTo>
                  <a:pt x="209" y="209"/>
                </a:lnTo>
                <a:lnTo>
                  <a:pt x="217" y="199"/>
                </a:lnTo>
                <a:lnTo>
                  <a:pt x="223" y="190"/>
                </a:lnTo>
                <a:lnTo>
                  <a:pt x="231" y="180"/>
                </a:lnTo>
                <a:lnTo>
                  <a:pt x="234" y="168"/>
                </a:lnTo>
                <a:lnTo>
                  <a:pt x="238" y="159"/>
                </a:lnTo>
                <a:lnTo>
                  <a:pt x="242" y="145"/>
                </a:lnTo>
                <a:lnTo>
                  <a:pt x="244" y="134"/>
                </a:lnTo>
                <a:lnTo>
                  <a:pt x="244" y="120"/>
                </a:lnTo>
              </a:path>
            </a:pathLst>
          </a:custGeom>
          <a:noFill/>
          <a:ln w="3175">
            <a:noFill/>
            <a:prstDash val="solid"/>
            <a:round/>
            <a:headEnd/>
            <a:tailEnd/>
          </a:ln>
        </p:spPr>
        <p:txBody>
          <a:bodyPr/>
          <a:lstStyle/>
          <a:p>
            <a:endParaRPr lang="en-US"/>
          </a:p>
        </p:txBody>
      </p:sp>
      <p:sp>
        <p:nvSpPr>
          <p:cNvPr id="599140" name="Freeform 100"/>
          <p:cNvSpPr>
            <a:spLocks/>
          </p:cNvSpPr>
          <p:nvPr/>
        </p:nvSpPr>
        <p:spPr bwMode="auto">
          <a:xfrm>
            <a:off x="4371975" y="2365375"/>
            <a:ext cx="368300" cy="371475"/>
          </a:xfrm>
          <a:custGeom>
            <a:avLst/>
            <a:gdLst/>
            <a:ahLst/>
            <a:cxnLst>
              <a:cxn ang="0">
                <a:pos x="244" y="110"/>
              </a:cxn>
              <a:cxn ang="0">
                <a:pos x="238" y="87"/>
              </a:cxn>
              <a:cxn ang="0">
                <a:pos x="230" y="64"/>
              </a:cxn>
              <a:cxn ang="0">
                <a:pos x="217" y="44"/>
              </a:cxn>
              <a:cxn ang="0">
                <a:pos x="200" y="29"/>
              </a:cxn>
              <a:cxn ang="0">
                <a:pos x="181" y="16"/>
              </a:cxn>
              <a:cxn ang="0">
                <a:pos x="159" y="6"/>
              </a:cxn>
              <a:cxn ang="0">
                <a:pos x="134" y="2"/>
              </a:cxn>
              <a:cxn ang="0">
                <a:pos x="110" y="2"/>
              </a:cxn>
              <a:cxn ang="0">
                <a:pos x="86" y="6"/>
              </a:cxn>
              <a:cxn ang="0">
                <a:pos x="63" y="16"/>
              </a:cxn>
              <a:cxn ang="0">
                <a:pos x="44" y="29"/>
              </a:cxn>
              <a:cxn ang="0">
                <a:pos x="27" y="44"/>
              </a:cxn>
              <a:cxn ang="0">
                <a:pos x="16" y="64"/>
              </a:cxn>
              <a:cxn ang="0">
                <a:pos x="6" y="87"/>
              </a:cxn>
              <a:cxn ang="0">
                <a:pos x="0" y="110"/>
              </a:cxn>
              <a:cxn ang="0">
                <a:pos x="0" y="135"/>
              </a:cxn>
              <a:cxn ang="0">
                <a:pos x="6" y="160"/>
              </a:cxn>
              <a:cxn ang="0">
                <a:pos x="16" y="181"/>
              </a:cxn>
              <a:cxn ang="0">
                <a:pos x="27" y="200"/>
              </a:cxn>
              <a:cxn ang="0">
                <a:pos x="44" y="217"/>
              </a:cxn>
              <a:cxn ang="0">
                <a:pos x="63" y="231"/>
              </a:cxn>
              <a:cxn ang="0">
                <a:pos x="86" y="238"/>
              </a:cxn>
              <a:cxn ang="0">
                <a:pos x="110" y="244"/>
              </a:cxn>
              <a:cxn ang="0">
                <a:pos x="134" y="244"/>
              </a:cxn>
              <a:cxn ang="0">
                <a:pos x="159" y="238"/>
              </a:cxn>
              <a:cxn ang="0">
                <a:pos x="181" y="231"/>
              </a:cxn>
              <a:cxn ang="0">
                <a:pos x="200" y="217"/>
              </a:cxn>
              <a:cxn ang="0">
                <a:pos x="217" y="200"/>
              </a:cxn>
              <a:cxn ang="0">
                <a:pos x="230" y="181"/>
              </a:cxn>
              <a:cxn ang="0">
                <a:pos x="238" y="160"/>
              </a:cxn>
              <a:cxn ang="0">
                <a:pos x="244" y="135"/>
              </a:cxn>
            </a:cxnLst>
            <a:rect l="0" t="0" r="r" b="b"/>
            <a:pathLst>
              <a:path w="244" h="244">
                <a:moveTo>
                  <a:pt x="244" y="123"/>
                </a:moveTo>
                <a:lnTo>
                  <a:pt x="244" y="110"/>
                </a:lnTo>
                <a:lnTo>
                  <a:pt x="242" y="98"/>
                </a:lnTo>
                <a:lnTo>
                  <a:pt x="238" y="87"/>
                </a:lnTo>
                <a:lnTo>
                  <a:pt x="234" y="75"/>
                </a:lnTo>
                <a:lnTo>
                  <a:pt x="230" y="64"/>
                </a:lnTo>
                <a:lnTo>
                  <a:pt x="223" y="54"/>
                </a:lnTo>
                <a:lnTo>
                  <a:pt x="217" y="44"/>
                </a:lnTo>
                <a:lnTo>
                  <a:pt x="209" y="37"/>
                </a:lnTo>
                <a:lnTo>
                  <a:pt x="200" y="29"/>
                </a:lnTo>
                <a:lnTo>
                  <a:pt x="190" y="21"/>
                </a:lnTo>
                <a:lnTo>
                  <a:pt x="181" y="16"/>
                </a:lnTo>
                <a:lnTo>
                  <a:pt x="171" y="10"/>
                </a:lnTo>
                <a:lnTo>
                  <a:pt x="159" y="6"/>
                </a:lnTo>
                <a:lnTo>
                  <a:pt x="148" y="2"/>
                </a:lnTo>
                <a:lnTo>
                  <a:pt x="134" y="2"/>
                </a:lnTo>
                <a:lnTo>
                  <a:pt x="123" y="0"/>
                </a:lnTo>
                <a:lnTo>
                  <a:pt x="110" y="2"/>
                </a:lnTo>
                <a:lnTo>
                  <a:pt x="98" y="2"/>
                </a:lnTo>
                <a:lnTo>
                  <a:pt x="86" y="6"/>
                </a:lnTo>
                <a:lnTo>
                  <a:pt x="75" y="10"/>
                </a:lnTo>
                <a:lnTo>
                  <a:pt x="63" y="16"/>
                </a:lnTo>
                <a:lnTo>
                  <a:pt x="54" y="21"/>
                </a:lnTo>
                <a:lnTo>
                  <a:pt x="44" y="29"/>
                </a:lnTo>
                <a:lnTo>
                  <a:pt x="37" y="37"/>
                </a:lnTo>
                <a:lnTo>
                  <a:pt x="27" y="44"/>
                </a:lnTo>
                <a:lnTo>
                  <a:pt x="21" y="54"/>
                </a:lnTo>
                <a:lnTo>
                  <a:pt x="16" y="64"/>
                </a:lnTo>
                <a:lnTo>
                  <a:pt x="10" y="75"/>
                </a:lnTo>
                <a:lnTo>
                  <a:pt x="6" y="87"/>
                </a:lnTo>
                <a:lnTo>
                  <a:pt x="2" y="98"/>
                </a:lnTo>
                <a:lnTo>
                  <a:pt x="0" y="110"/>
                </a:lnTo>
                <a:lnTo>
                  <a:pt x="0" y="123"/>
                </a:lnTo>
                <a:lnTo>
                  <a:pt x="0" y="135"/>
                </a:lnTo>
                <a:lnTo>
                  <a:pt x="2" y="148"/>
                </a:lnTo>
                <a:lnTo>
                  <a:pt x="6" y="160"/>
                </a:lnTo>
                <a:lnTo>
                  <a:pt x="10" y="171"/>
                </a:lnTo>
                <a:lnTo>
                  <a:pt x="16" y="181"/>
                </a:lnTo>
                <a:lnTo>
                  <a:pt x="21" y="190"/>
                </a:lnTo>
                <a:lnTo>
                  <a:pt x="27" y="200"/>
                </a:lnTo>
                <a:lnTo>
                  <a:pt x="37" y="209"/>
                </a:lnTo>
                <a:lnTo>
                  <a:pt x="44" y="217"/>
                </a:lnTo>
                <a:lnTo>
                  <a:pt x="54" y="223"/>
                </a:lnTo>
                <a:lnTo>
                  <a:pt x="63" y="231"/>
                </a:lnTo>
                <a:lnTo>
                  <a:pt x="75" y="234"/>
                </a:lnTo>
                <a:lnTo>
                  <a:pt x="86" y="238"/>
                </a:lnTo>
                <a:lnTo>
                  <a:pt x="98" y="242"/>
                </a:lnTo>
                <a:lnTo>
                  <a:pt x="110" y="244"/>
                </a:lnTo>
                <a:lnTo>
                  <a:pt x="123" y="244"/>
                </a:lnTo>
                <a:lnTo>
                  <a:pt x="134" y="244"/>
                </a:lnTo>
                <a:lnTo>
                  <a:pt x="148" y="242"/>
                </a:lnTo>
                <a:lnTo>
                  <a:pt x="159" y="238"/>
                </a:lnTo>
                <a:lnTo>
                  <a:pt x="171" y="234"/>
                </a:lnTo>
                <a:lnTo>
                  <a:pt x="181" y="231"/>
                </a:lnTo>
                <a:lnTo>
                  <a:pt x="190" y="223"/>
                </a:lnTo>
                <a:lnTo>
                  <a:pt x="200" y="217"/>
                </a:lnTo>
                <a:lnTo>
                  <a:pt x="209" y="209"/>
                </a:lnTo>
                <a:lnTo>
                  <a:pt x="217" y="200"/>
                </a:lnTo>
                <a:lnTo>
                  <a:pt x="223" y="190"/>
                </a:lnTo>
                <a:lnTo>
                  <a:pt x="230" y="181"/>
                </a:lnTo>
                <a:lnTo>
                  <a:pt x="234" y="171"/>
                </a:lnTo>
                <a:lnTo>
                  <a:pt x="238" y="160"/>
                </a:lnTo>
                <a:lnTo>
                  <a:pt x="242" y="148"/>
                </a:lnTo>
                <a:lnTo>
                  <a:pt x="244" y="135"/>
                </a:lnTo>
                <a:lnTo>
                  <a:pt x="244" y="123"/>
                </a:lnTo>
                <a:close/>
              </a:path>
            </a:pathLst>
          </a:custGeom>
          <a:solidFill>
            <a:srgbClr val="009240"/>
          </a:solidFill>
          <a:ln w="9525">
            <a:noFill/>
            <a:round/>
            <a:headEnd/>
            <a:tailEnd/>
          </a:ln>
        </p:spPr>
        <p:txBody>
          <a:bodyPr/>
          <a:lstStyle/>
          <a:p>
            <a:endParaRPr lang="en-US"/>
          </a:p>
        </p:txBody>
      </p:sp>
      <p:sp>
        <p:nvSpPr>
          <p:cNvPr id="599141" name="Freeform 101"/>
          <p:cNvSpPr>
            <a:spLocks/>
          </p:cNvSpPr>
          <p:nvPr/>
        </p:nvSpPr>
        <p:spPr bwMode="auto">
          <a:xfrm>
            <a:off x="4371975" y="2365375"/>
            <a:ext cx="368300" cy="371475"/>
          </a:xfrm>
          <a:custGeom>
            <a:avLst/>
            <a:gdLst/>
            <a:ahLst/>
            <a:cxnLst>
              <a:cxn ang="0">
                <a:pos x="244" y="110"/>
              </a:cxn>
              <a:cxn ang="0">
                <a:pos x="238" y="87"/>
              </a:cxn>
              <a:cxn ang="0">
                <a:pos x="230" y="64"/>
              </a:cxn>
              <a:cxn ang="0">
                <a:pos x="217" y="44"/>
              </a:cxn>
              <a:cxn ang="0">
                <a:pos x="200" y="29"/>
              </a:cxn>
              <a:cxn ang="0">
                <a:pos x="181" y="16"/>
              </a:cxn>
              <a:cxn ang="0">
                <a:pos x="159" y="6"/>
              </a:cxn>
              <a:cxn ang="0">
                <a:pos x="134" y="2"/>
              </a:cxn>
              <a:cxn ang="0">
                <a:pos x="110" y="2"/>
              </a:cxn>
              <a:cxn ang="0">
                <a:pos x="86" y="6"/>
              </a:cxn>
              <a:cxn ang="0">
                <a:pos x="63" y="16"/>
              </a:cxn>
              <a:cxn ang="0">
                <a:pos x="44" y="29"/>
              </a:cxn>
              <a:cxn ang="0">
                <a:pos x="27" y="44"/>
              </a:cxn>
              <a:cxn ang="0">
                <a:pos x="16" y="64"/>
              </a:cxn>
              <a:cxn ang="0">
                <a:pos x="6" y="87"/>
              </a:cxn>
              <a:cxn ang="0">
                <a:pos x="0" y="110"/>
              </a:cxn>
              <a:cxn ang="0">
                <a:pos x="0" y="135"/>
              </a:cxn>
              <a:cxn ang="0">
                <a:pos x="6" y="160"/>
              </a:cxn>
              <a:cxn ang="0">
                <a:pos x="16" y="181"/>
              </a:cxn>
              <a:cxn ang="0">
                <a:pos x="27" y="200"/>
              </a:cxn>
              <a:cxn ang="0">
                <a:pos x="44" y="217"/>
              </a:cxn>
              <a:cxn ang="0">
                <a:pos x="63" y="231"/>
              </a:cxn>
              <a:cxn ang="0">
                <a:pos x="86" y="238"/>
              </a:cxn>
              <a:cxn ang="0">
                <a:pos x="110" y="244"/>
              </a:cxn>
              <a:cxn ang="0">
                <a:pos x="134" y="244"/>
              </a:cxn>
              <a:cxn ang="0">
                <a:pos x="159" y="238"/>
              </a:cxn>
              <a:cxn ang="0">
                <a:pos x="181" y="231"/>
              </a:cxn>
              <a:cxn ang="0">
                <a:pos x="200" y="217"/>
              </a:cxn>
              <a:cxn ang="0">
                <a:pos x="217" y="200"/>
              </a:cxn>
              <a:cxn ang="0">
                <a:pos x="230" y="181"/>
              </a:cxn>
              <a:cxn ang="0">
                <a:pos x="238" y="160"/>
              </a:cxn>
              <a:cxn ang="0">
                <a:pos x="244" y="135"/>
              </a:cxn>
            </a:cxnLst>
            <a:rect l="0" t="0" r="r" b="b"/>
            <a:pathLst>
              <a:path w="244" h="244">
                <a:moveTo>
                  <a:pt x="244" y="123"/>
                </a:moveTo>
                <a:lnTo>
                  <a:pt x="244" y="110"/>
                </a:lnTo>
                <a:lnTo>
                  <a:pt x="242" y="98"/>
                </a:lnTo>
                <a:lnTo>
                  <a:pt x="238" y="87"/>
                </a:lnTo>
                <a:lnTo>
                  <a:pt x="234" y="75"/>
                </a:lnTo>
                <a:lnTo>
                  <a:pt x="230" y="64"/>
                </a:lnTo>
                <a:lnTo>
                  <a:pt x="223" y="54"/>
                </a:lnTo>
                <a:lnTo>
                  <a:pt x="217" y="44"/>
                </a:lnTo>
                <a:lnTo>
                  <a:pt x="209" y="37"/>
                </a:lnTo>
                <a:lnTo>
                  <a:pt x="200" y="29"/>
                </a:lnTo>
                <a:lnTo>
                  <a:pt x="190" y="21"/>
                </a:lnTo>
                <a:lnTo>
                  <a:pt x="181" y="16"/>
                </a:lnTo>
                <a:lnTo>
                  <a:pt x="171" y="10"/>
                </a:lnTo>
                <a:lnTo>
                  <a:pt x="159" y="6"/>
                </a:lnTo>
                <a:lnTo>
                  <a:pt x="148" y="2"/>
                </a:lnTo>
                <a:lnTo>
                  <a:pt x="134" y="2"/>
                </a:lnTo>
                <a:lnTo>
                  <a:pt x="123" y="0"/>
                </a:lnTo>
                <a:lnTo>
                  <a:pt x="110" y="2"/>
                </a:lnTo>
                <a:lnTo>
                  <a:pt x="98" y="2"/>
                </a:lnTo>
                <a:lnTo>
                  <a:pt x="86" y="6"/>
                </a:lnTo>
                <a:lnTo>
                  <a:pt x="75" y="10"/>
                </a:lnTo>
                <a:lnTo>
                  <a:pt x="63" y="16"/>
                </a:lnTo>
                <a:lnTo>
                  <a:pt x="54" y="21"/>
                </a:lnTo>
                <a:lnTo>
                  <a:pt x="44" y="29"/>
                </a:lnTo>
                <a:lnTo>
                  <a:pt x="37" y="37"/>
                </a:lnTo>
                <a:lnTo>
                  <a:pt x="27" y="44"/>
                </a:lnTo>
                <a:lnTo>
                  <a:pt x="21" y="54"/>
                </a:lnTo>
                <a:lnTo>
                  <a:pt x="16" y="64"/>
                </a:lnTo>
                <a:lnTo>
                  <a:pt x="10" y="75"/>
                </a:lnTo>
                <a:lnTo>
                  <a:pt x="6" y="87"/>
                </a:lnTo>
                <a:lnTo>
                  <a:pt x="2" y="98"/>
                </a:lnTo>
                <a:lnTo>
                  <a:pt x="0" y="110"/>
                </a:lnTo>
                <a:lnTo>
                  <a:pt x="0" y="123"/>
                </a:lnTo>
                <a:lnTo>
                  <a:pt x="0" y="135"/>
                </a:lnTo>
                <a:lnTo>
                  <a:pt x="2" y="148"/>
                </a:lnTo>
                <a:lnTo>
                  <a:pt x="6" y="160"/>
                </a:lnTo>
                <a:lnTo>
                  <a:pt x="10" y="171"/>
                </a:lnTo>
                <a:lnTo>
                  <a:pt x="16" y="181"/>
                </a:lnTo>
                <a:lnTo>
                  <a:pt x="21" y="190"/>
                </a:lnTo>
                <a:lnTo>
                  <a:pt x="27" y="200"/>
                </a:lnTo>
                <a:lnTo>
                  <a:pt x="37" y="209"/>
                </a:lnTo>
                <a:lnTo>
                  <a:pt x="44" y="217"/>
                </a:lnTo>
                <a:lnTo>
                  <a:pt x="54" y="223"/>
                </a:lnTo>
                <a:lnTo>
                  <a:pt x="63" y="231"/>
                </a:lnTo>
                <a:lnTo>
                  <a:pt x="75" y="234"/>
                </a:lnTo>
                <a:lnTo>
                  <a:pt x="86" y="238"/>
                </a:lnTo>
                <a:lnTo>
                  <a:pt x="98" y="242"/>
                </a:lnTo>
                <a:lnTo>
                  <a:pt x="110" y="244"/>
                </a:lnTo>
                <a:lnTo>
                  <a:pt x="123" y="244"/>
                </a:lnTo>
                <a:lnTo>
                  <a:pt x="134" y="244"/>
                </a:lnTo>
                <a:lnTo>
                  <a:pt x="148" y="242"/>
                </a:lnTo>
                <a:lnTo>
                  <a:pt x="159" y="238"/>
                </a:lnTo>
                <a:lnTo>
                  <a:pt x="171" y="234"/>
                </a:lnTo>
                <a:lnTo>
                  <a:pt x="181" y="231"/>
                </a:lnTo>
                <a:lnTo>
                  <a:pt x="190" y="223"/>
                </a:lnTo>
                <a:lnTo>
                  <a:pt x="200" y="217"/>
                </a:lnTo>
                <a:lnTo>
                  <a:pt x="209" y="209"/>
                </a:lnTo>
                <a:lnTo>
                  <a:pt x="217" y="200"/>
                </a:lnTo>
                <a:lnTo>
                  <a:pt x="223" y="190"/>
                </a:lnTo>
                <a:lnTo>
                  <a:pt x="230" y="181"/>
                </a:lnTo>
                <a:lnTo>
                  <a:pt x="234" y="171"/>
                </a:lnTo>
                <a:lnTo>
                  <a:pt x="238" y="160"/>
                </a:lnTo>
                <a:lnTo>
                  <a:pt x="242" y="148"/>
                </a:lnTo>
                <a:lnTo>
                  <a:pt x="244" y="135"/>
                </a:lnTo>
                <a:lnTo>
                  <a:pt x="244" y="123"/>
                </a:lnTo>
              </a:path>
            </a:pathLst>
          </a:custGeom>
          <a:noFill/>
          <a:ln w="3175">
            <a:noFill/>
            <a:prstDash val="solid"/>
            <a:round/>
            <a:headEnd/>
            <a:tailEnd/>
          </a:ln>
        </p:spPr>
        <p:txBody>
          <a:bodyPr/>
          <a:lstStyle/>
          <a:p>
            <a:endParaRPr lang="en-US"/>
          </a:p>
        </p:txBody>
      </p:sp>
      <p:sp>
        <p:nvSpPr>
          <p:cNvPr id="599142" name="Rectangle 102"/>
          <p:cNvSpPr>
            <a:spLocks noChangeArrowheads="1"/>
          </p:cNvSpPr>
          <p:nvPr/>
        </p:nvSpPr>
        <p:spPr bwMode="auto">
          <a:xfrm>
            <a:off x="4537075" y="2462213"/>
            <a:ext cx="36513" cy="188912"/>
          </a:xfrm>
          <a:prstGeom prst="rect">
            <a:avLst/>
          </a:prstGeom>
          <a:solidFill>
            <a:srgbClr val="FFFFFF"/>
          </a:solidFill>
          <a:ln w="9525">
            <a:noFill/>
            <a:miter lim="800000"/>
            <a:headEnd/>
            <a:tailEnd/>
          </a:ln>
        </p:spPr>
        <p:txBody>
          <a:bodyPr/>
          <a:lstStyle/>
          <a:p>
            <a:endParaRPr lang="en-US"/>
          </a:p>
        </p:txBody>
      </p:sp>
      <p:sp>
        <p:nvSpPr>
          <p:cNvPr id="599143" name="Rectangle 103"/>
          <p:cNvSpPr>
            <a:spLocks noChangeArrowheads="1"/>
          </p:cNvSpPr>
          <p:nvPr/>
        </p:nvSpPr>
        <p:spPr bwMode="auto">
          <a:xfrm>
            <a:off x="4537075" y="2462213"/>
            <a:ext cx="36513" cy="188912"/>
          </a:xfrm>
          <a:prstGeom prst="rect">
            <a:avLst/>
          </a:prstGeom>
          <a:noFill/>
          <a:ln w="3175">
            <a:noFill/>
            <a:miter lim="800000"/>
            <a:headEnd/>
            <a:tailEnd/>
          </a:ln>
        </p:spPr>
        <p:txBody>
          <a:bodyPr/>
          <a:lstStyle/>
          <a:p>
            <a:endParaRPr lang="en-US"/>
          </a:p>
        </p:txBody>
      </p:sp>
      <p:sp>
        <p:nvSpPr>
          <p:cNvPr id="599144" name="Freeform 104"/>
          <p:cNvSpPr>
            <a:spLocks/>
          </p:cNvSpPr>
          <p:nvPr/>
        </p:nvSpPr>
        <p:spPr bwMode="auto">
          <a:xfrm>
            <a:off x="4371975" y="2365375"/>
            <a:ext cx="368300" cy="371475"/>
          </a:xfrm>
          <a:custGeom>
            <a:avLst/>
            <a:gdLst/>
            <a:ahLst/>
            <a:cxnLst>
              <a:cxn ang="0">
                <a:pos x="244" y="110"/>
              </a:cxn>
              <a:cxn ang="0">
                <a:pos x="238" y="87"/>
              </a:cxn>
              <a:cxn ang="0">
                <a:pos x="230" y="64"/>
              </a:cxn>
              <a:cxn ang="0">
                <a:pos x="217" y="44"/>
              </a:cxn>
              <a:cxn ang="0">
                <a:pos x="200" y="29"/>
              </a:cxn>
              <a:cxn ang="0">
                <a:pos x="181" y="16"/>
              </a:cxn>
              <a:cxn ang="0">
                <a:pos x="159" y="6"/>
              </a:cxn>
              <a:cxn ang="0">
                <a:pos x="134" y="2"/>
              </a:cxn>
              <a:cxn ang="0">
                <a:pos x="110" y="2"/>
              </a:cxn>
              <a:cxn ang="0">
                <a:pos x="86" y="6"/>
              </a:cxn>
              <a:cxn ang="0">
                <a:pos x="63" y="16"/>
              </a:cxn>
              <a:cxn ang="0">
                <a:pos x="44" y="29"/>
              </a:cxn>
              <a:cxn ang="0">
                <a:pos x="27" y="44"/>
              </a:cxn>
              <a:cxn ang="0">
                <a:pos x="16" y="64"/>
              </a:cxn>
              <a:cxn ang="0">
                <a:pos x="6" y="87"/>
              </a:cxn>
              <a:cxn ang="0">
                <a:pos x="0" y="110"/>
              </a:cxn>
              <a:cxn ang="0">
                <a:pos x="0" y="135"/>
              </a:cxn>
              <a:cxn ang="0">
                <a:pos x="6" y="160"/>
              </a:cxn>
              <a:cxn ang="0">
                <a:pos x="16" y="181"/>
              </a:cxn>
              <a:cxn ang="0">
                <a:pos x="27" y="200"/>
              </a:cxn>
              <a:cxn ang="0">
                <a:pos x="44" y="217"/>
              </a:cxn>
              <a:cxn ang="0">
                <a:pos x="63" y="231"/>
              </a:cxn>
              <a:cxn ang="0">
                <a:pos x="86" y="238"/>
              </a:cxn>
              <a:cxn ang="0">
                <a:pos x="110" y="244"/>
              </a:cxn>
              <a:cxn ang="0">
                <a:pos x="134" y="244"/>
              </a:cxn>
              <a:cxn ang="0">
                <a:pos x="159" y="238"/>
              </a:cxn>
              <a:cxn ang="0">
                <a:pos x="181" y="231"/>
              </a:cxn>
              <a:cxn ang="0">
                <a:pos x="200" y="217"/>
              </a:cxn>
              <a:cxn ang="0">
                <a:pos x="217" y="200"/>
              </a:cxn>
              <a:cxn ang="0">
                <a:pos x="230" y="181"/>
              </a:cxn>
              <a:cxn ang="0">
                <a:pos x="238" y="160"/>
              </a:cxn>
              <a:cxn ang="0">
                <a:pos x="244" y="135"/>
              </a:cxn>
            </a:cxnLst>
            <a:rect l="0" t="0" r="r" b="b"/>
            <a:pathLst>
              <a:path w="244" h="244">
                <a:moveTo>
                  <a:pt x="244" y="123"/>
                </a:moveTo>
                <a:lnTo>
                  <a:pt x="244" y="110"/>
                </a:lnTo>
                <a:lnTo>
                  <a:pt x="242" y="98"/>
                </a:lnTo>
                <a:lnTo>
                  <a:pt x="238" y="87"/>
                </a:lnTo>
                <a:lnTo>
                  <a:pt x="234" y="75"/>
                </a:lnTo>
                <a:lnTo>
                  <a:pt x="230" y="64"/>
                </a:lnTo>
                <a:lnTo>
                  <a:pt x="223" y="54"/>
                </a:lnTo>
                <a:lnTo>
                  <a:pt x="217" y="44"/>
                </a:lnTo>
                <a:lnTo>
                  <a:pt x="209" y="37"/>
                </a:lnTo>
                <a:lnTo>
                  <a:pt x="200" y="29"/>
                </a:lnTo>
                <a:lnTo>
                  <a:pt x="190" y="21"/>
                </a:lnTo>
                <a:lnTo>
                  <a:pt x="181" y="16"/>
                </a:lnTo>
                <a:lnTo>
                  <a:pt x="171" y="10"/>
                </a:lnTo>
                <a:lnTo>
                  <a:pt x="159" y="6"/>
                </a:lnTo>
                <a:lnTo>
                  <a:pt x="148" y="2"/>
                </a:lnTo>
                <a:lnTo>
                  <a:pt x="134" y="2"/>
                </a:lnTo>
                <a:lnTo>
                  <a:pt x="123" y="0"/>
                </a:lnTo>
                <a:lnTo>
                  <a:pt x="110" y="2"/>
                </a:lnTo>
                <a:lnTo>
                  <a:pt x="98" y="2"/>
                </a:lnTo>
                <a:lnTo>
                  <a:pt x="86" y="6"/>
                </a:lnTo>
                <a:lnTo>
                  <a:pt x="75" y="10"/>
                </a:lnTo>
                <a:lnTo>
                  <a:pt x="63" y="16"/>
                </a:lnTo>
                <a:lnTo>
                  <a:pt x="54" y="21"/>
                </a:lnTo>
                <a:lnTo>
                  <a:pt x="44" y="29"/>
                </a:lnTo>
                <a:lnTo>
                  <a:pt x="37" y="37"/>
                </a:lnTo>
                <a:lnTo>
                  <a:pt x="27" y="44"/>
                </a:lnTo>
                <a:lnTo>
                  <a:pt x="21" y="54"/>
                </a:lnTo>
                <a:lnTo>
                  <a:pt x="16" y="64"/>
                </a:lnTo>
                <a:lnTo>
                  <a:pt x="10" y="75"/>
                </a:lnTo>
                <a:lnTo>
                  <a:pt x="6" y="87"/>
                </a:lnTo>
                <a:lnTo>
                  <a:pt x="2" y="98"/>
                </a:lnTo>
                <a:lnTo>
                  <a:pt x="0" y="110"/>
                </a:lnTo>
                <a:lnTo>
                  <a:pt x="0" y="123"/>
                </a:lnTo>
                <a:lnTo>
                  <a:pt x="0" y="135"/>
                </a:lnTo>
                <a:lnTo>
                  <a:pt x="2" y="148"/>
                </a:lnTo>
                <a:lnTo>
                  <a:pt x="6" y="160"/>
                </a:lnTo>
                <a:lnTo>
                  <a:pt x="10" y="171"/>
                </a:lnTo>
                <a:lnTo>
                  <a:pt x="16" y="181"/>
                </a:lnTo>
                <a:lnTo>
                  <a:pt x="21" y="190"/>
                </a:lnTo>
                <a:lnTo>
                  <a:pt x="27" y="200"/>
                </a:lnTo>
                <a:lnTo>
                  <a:pt x="37" y="209"/>
                </a:lnTo>
                <a:lnTo>
                  <a:pt x="44" y="217"/>
                </a:lnTo>
                <a:lnTo>
                  <a:pt x="54" y="223"/>
                </a:lnTo>
                <a:lnTo>
                  <a:pt x="63" y="231"/>
                </a:lnTo>
                <a:lnTo>
                  <a:pt x="75" y="234"/>
                </a:lnTo>
                <a:lnTo>
                  <a:pt x="86" y="238"/>
                </a:lnTo>
                <a:lnTo>
                  <a:pt x="98" y="242"/>
                </a:lnTo>
                <a:lnTo>
                  <a:pt x="110" y="244"/>
                </a:lnTo>
                <a:lnTo>
                  <a:pt x="123" y="244"/>
                </a:lnTo>
                <a:lnTo>
                  <a:pt x="134" y="244"/>
                </a:lnTo>
                <a:lnTo>
                  <a:pt x="148" y="242"/>
                </a:lnTo>
                <a:lnTo>
                  <a:pt x="159" y="238"/>
                </a:lnTo>
                <a:lnTo>
                  <a:pt x="171" y="234"/>
                </a:lnTo>
                <a:lnTo>
                  <a:pt x="181" y="231"/>
                </a:lnTo>
                <a:lnTo>
                  <a:pt x="190" y="223"/>
                </a:lnTo>
                <a:lnTo>
                  <a:pt x="200" y="217"/>
                </a:lnTo>
                <a:lnTo>
                  <a:pt x="209" y="209"/>
                </a:lnTo>
                <a:lnTo>
                  <a:pt x="217" y="200"/>
                </a:lnTo>
                <a:lnTo>
                  <a:pt x="223" y="190"/>
                </a:lnTo>
                <a:lnTo>
                  <a:pt x="230" y="181"/>
                </a:lnTo>
                <a:lnTo>
                  <a:pt x="234" y="171"/>
                </a:lnTo>
                <a:lnTo>
                  <a:pt x="238" y="160"/>
                </a:lnTo>
                <a:lnTo>
                  <a:pt x="242" y="148"/>
                </a:lnTo>
                <a:lnTo>
                  <a:pt x="244" y="135"/>
                </a:lnTo>
                <a:lnTo>
                  <a:pt x="244" y="123"/>
                </a:lnTo>
              </a:path>
            </a:pathLst>
          </a:custGeom>
          <a:noFill/>
          <a:ln w="3175">
            <a:noFill/>
            <a:prstDash val="solid"/>
            <a:round/>
            <a:headEnd/>
            <a:tailEnd/>
          </a:ln>
        </p:spPr>
        <p:txBody>
          <a:bodyPr/>
          <a:lstStyle/>
          <a:p>
            <a:endParaRPr lang="en-US"/>
          </a:p>
        </p:txBody>
      </p:sp>
      <p:sp>
        <p:nvSpPr>
          <p:cNvPr id="599145" name="Freeform 105"/>
          <p:cNvSpPr>
            <a:spLocks/>
          </p:cNvSpPr>
          <p:nvPr/>
        </p:nvSpPr>
        <p:spPr bwMode="auto">
          <a:xfrm>
            <a:off x="4826000" y="2752725"/>
            <a:ext cx="368300" cy="371475"/>
          </a:xfrm>
          <a:custGeom>
            <a:avLst/>
            <a:gdLst/>
            <a:ahLst/>
            <a:cxnLst>
              <a:cxn ang="0">
                <a:pos x="242" y="110"/>
              </a:cxn>
              <a:cxn ang="0">
                <a:pos x="238" y="87"/>
              </a:cxn>
              <a:cxn ang="0">
                <a:pos x="229" y="64"/>
              </a:cxn>
              <a:cxn ang="0">
                <a:pos x="215" y="45"/>
              </a:cxn>
              <a:cxn ang="0">
                <a:pos x="200" y="29"/>
              </a:cxn>
              <a:cxn ang="0">
                <a:pos x="181" y="16"/>
              </a:cxn>
              <a:cxn ang="0">
                <a:pos x="158" y="6"/>
              </a:cxn>
              <a:cxn ang="0">
                <a:pos x="135" y="2"/>
              </a:cxn>
              <a:cxn ang="0">
                <a:pos x="110" y="2"/>
              </a:cxn>
              <a:cxn ang="0">
                <a:pos x="85" y="6"/>
              </a:cxn>
              <a:cxn ang="0">
                <a:pos x="64" y="16"/>
              </a:cxn>
              <a:cxn ang="0">
                <a:pos x="43" y="29"/>
              </a:cxn>
              <a:cxn ang="0">
                <a:pos x="27" y="45"/>
              </a:cxn>
              <a:cxn ang="0">
                <a:pos x="14" y="64"/>
              </a:cxn>
              <a:cxn ang="0">
                <a:pos x="4" y="87"/>
              </a:cxn>
              <a:cxn ang="0">
                <a:pos x="0" y="110"/>
              </a:cxn>
              <a:cxn ang="0">
                <a:pos x="0" y="135"/>
              </a:cxn>
              <a:cxn ang="0">
                <a:pos x="4" y="160"/>
              </a:cxn>
              <a:cxn ang="0">
                <a:pos x="14" y="181"/>
              </a:cxn>
              <a:cxn ang="0">
                <a:pos x="27" y="200"/>
              </a:cxn>
              <a:cxn ang="0">
                <a:pos x="43" y="217"/>
              </a:cxn>
              <a:cxn ang="0">
                <a:pos x="64" y="231"/>
              </a:cxn>
              <a:cxn ang="0">
                <a:pos x="85" y="240"/>
              </a:cxn>
              <a:cxn ang="0">
                <a:pos x="110" y="244"/>
              </a:cxn>
              <a:cxn ang="0">
                <a:pos x="135" y="244"/>
              </a:cxn>
              <a:cxn ang="0">
                <a:pos x="158" y="240"/>
              </a:cxn>
              <a:cxn ang="0">
                <a:pos x="181" y="231"/>
              </a:cxn>
              <a:cxn ang="0">
                <a:pos x="200" y="217"/>
              </a:cxn>
              <a:cxn ang="0">
                <a:pos x="215" y="200"/>
              </a:cxn>
              <a:cxn ang="0">
                <a:pos x="229" y="181"/>
              </a:cxn>
              <a:cxn ang="0">
                <a:pos x="238" y="160"/>
              </a:cxn>
              <a:cxn ang="0">
                <a:pos x="242" y="135"/>
              </a:cxn>
            </a:cxnLst>
            <a:rect l="0" t="0" r="r" b="b"/>
            <a:pathLst>
              <a:path w="244" h="244">
                <a:moveTo>
                  <a:pt x="244" y="123"/>
                </a:moveTo>
                <a:lnTo>
                  <a:pt x="242" y="110"/>
                </a:lnTo>
                <a:lnTo>
                  <a:pt x="240" y="98"/>
                </a:lnTo>
                <a:lnTo>
                  <a:pt x="238" y="87"/>
                </a:lnTo>
                <a:lnTo>
                  <a:pt x="234" y="75"/>
                </a:lnTo>
                <a:lnTo>
                  <a:pt x="229" y="64"/>
                </a:lnTo>
                <a:lnTo>
                  <a:pt x="223" y="54"/>
                </a:lnTo>
                <a:lnTo>
                  <a:pt x="215" y="45"/>
                </a:lnTo>
                <a:lnTo>
                  <a:pt x="208" y="37"/>
                </a:lnTo>
                <a:lnTo>
                  <a:pt x="200" y="29"/>
                </a:lnTo>
                <a:lnTo>
                  <a:pt x="190" y="22"/>
                </a:lnTo>
                <a:lnTo>
                  <a:pt x="181" y="16"/>
                </a:lnTo>
                <a:lnTo>
                  <a:pt x="169" y="10"/>
                </a:lnTo>
                <a:lnTo>
                  <a:pt x="158" y="6"/>
                </a:lnTo>
                <a:lnTo>
                  <a:pt x="146" y="4"/>
                </a:lnTo>
                <a:lnTo>
                  <a:pt x="135" y="2"/>
                </a:lnTo>
                <a:lnTo>
                  <a:pt x="121" y="0"/>
                </a:lnTo>
                <a:lnTo>
                  <a:pt x="110" y="2"/>
                </a:lnTo>
                <a:lnTo>
                  <a:pt x="96" y="4"/>
                </a:lnTo>
                <a:lnTo>
                  <a:pt x="85" y="6"/>
                </a:lnTo>
                <a:lnTo>
                  <a:pt x="73" y="10"/>
                </a:lnTo>
                <a:lnTo>
                  <a:pt x="64" y="16"/>
                </a:lnTo>
                <a:lnTo>
                  <a:pt x="52" y="22"/>
                </a:lnTo>
                <a:lnTo>
                  <a:pt x="43" y="29"/>
                </a:lnTo>
                <a:lnTo>
                  <a:pt x="35" y="37"/>
                </a:lnTo>
                <a:lnTo>
                  <a:pt x="27" y="45"/>
                </a:lnTo>
                <a:lnTo>
                  <a:pt x="20" y="54"/>
                </a:lnTo>
                <a:lnTo>
                  <a:pt x="14" y="64"/>
                </a:lnTo>
                <a:lnTo>
                  <a:pt x="10" y="75"/>
                </a:lnTo>
                <a:lnTo>
                  <a:pt x="4" y="87"/>
                </a:lnTo>
                <a:lnTo>
                  <a:pt x="2" y="98"/>
                </a:lnTo>
                <a:lnTo>
                  <a:pt x="0" y="110"/>
                </a:lnTo>
                <a:lnTo>
                  <a:pt x="0" y="123"/>
                </a:lnTo>
                <a:lnTo>
                  <a:pt x="0" y="135"/>
                </a:lnTo>
                <a:lnTo>
                  <a:pt x="2" y="148"/>
                </a:lnTo>
                <a:lnTo>
                  <a:pt x="4" y="160"/>
                </a:lnTo>
                <a:lnTo>
                  <a:pt x="10" y="171"/>
                </a:lnTo>
                <a:lnTo>
                  <a:pt x="14" y="181"/>
                </a:lnTo>
                <a:lnTo>
                  <a:pt x="20" y="192"/>
                </a:lnTo>
                <a:lnTo>
                  <a:pt x="27" y="200"/>
                </a:lnTo>
                <a:lnTo>
                  <a:pt x="35" y="210"/>
                </a:lnTo>
                <a:lnTo>
                  <a:pt x="43" y="217"/>
                </a:lnTo>
                <a:lnTo>
                  <a:pt x="52" y="225"/>
                </a:lnTo>
                <a:lnTo>
                  <a:pt x="64" y="231"/>
                </a:lnTo>
                <a:lnTo>
                  <a:pt x="73" y="235"/>
                </a:lnTo>
                <a:lnTo>
                  <a:pt x="85" y="240"/>
                </a:lnTo>
                <a:lnTo>
                  <a:pt x="96" y="242"/>
                </a:lnTo>
                <a:lnTo>
                  <a:pt x="110" y="244"/>
                </a:lnTo>
                <a:lnTo>
                  <a:pt x="121" y="244"/>
                </a:lnTo>
                <a:lnTo>
                  <a:pt x="135" y="244"/>
                </a:lnTo>
                <a:lnTo>
                  <a:pt x="146" y="242"/>
                </a:lnTo>
                <a:lnTo>
                  <a:pt x="158" y="240"/>
                </a:lnTo>
                <a:lnTo>
                  <a:pt x="169" y="235"/>
                </a:lnTo>
                <a:lnTo>
                  <a:pt x="181" y="231"/>
                </a:lnTo>
                <a:lnTo>
                  <a:pt x="190" y="225"/>
                </a:lnTo>
                <a:lnTo>
                  <a:pt x="200" y="217"/>
                </a:lnTo>
                <a:lnTo>
                  <a:pt x="208" y="210"/>
                </a:lnTo>
                <a:lnTo>
                  <a:pt x="215" y="200"/>
                </a:lnTo>
                <a:lnTo>
                  <a:pt x="223" y="192"/>
                </a:lnTo>
                <a:lnTo>
                  <a:pt x="229" y="181"/>
                </a:lnTo>
                <a:lnTo>
                  <a:pt x="234" y="171"/>
                </a:lnTo>
                <a:lnTo>
                  <a:pt x="238" y="160"/>
                </a:lnTo>
                <a:lnTo>
                  <a:pt x="240" y="148"/>
                </a:lnTo>
                <a:lnTo>
                  <a:pt x="242" y="135"/>
                </a:lnTo>
                <a:lnTo>
                  <a:pt x="244" y="123"/>
                </a:lnTo>
                <a:close/>
              </a:path>
            </a:pathLst>
          </a:custGeom>
          <a:solidFill>
            <a:srgbClr val="009240"/>
          </a:solidFill>
          <a:ln w="9525">
            <a:noFill/>
            <a:round/>
            <a:headEnd/>
            <a:tailEnd/>
          </a:ln>
        </p:spPr>
        <p:txBody>
          <a:bodyPr/>
          <a:lstStyle/>
          <a:p>
            <a:endParaRPr lang="en-US"/>
          </a:p>
        </p:txBody>
      </p:sp>
      <p:sp>
        <p:nvSpPr>
          <p:cNvPr id="599146" name="Freeform 106"/>
          <p:cNvSpPr>
            <a:spLocks/>
          </p:cNvSpPr>
          <p:nvPr/>
        </p:nvSpPr>
        <p:spPr bwMode="auto">
          <a:xfrm>
            <a:off x="4826000" y="2752725"/>
            <a:ext cx="368300" cy="371475"/>
          </a:xfrm>
          <a:custGeom>
            <a:avLst/>
            <a:gdLst/>
            <a:ahLst/>
            <a:cxnLst>
              <a:cxn ang="0">
                <a:pos x="242" y="110"/>
              </a:cxn>
              <a:cxn ang="0">
                <a:pos x="238" y="87"/>
              </a:cxn>
              <a:cxn ang="0">
                <a:pos x="229" y="64"/>
              </a:cxn>
              <a:cxn ang="0">
                <a:pos x="215" y="45"/>
              </a:cxn>
              <a:cxn ang="0">
                <a:pos x="200" y="29"/>
              </a:cxn>
              <a:cxn ang="0">
                <a:pos x="181" y="16"/>
              </a:cxn>
              <a:cxn ang="0">
                <a:pos x="158" y="6"/>
              </a:cxn>
              <a:cxn ang="0">
                <a:pos x="135" y="2"/>
              </a:cxn>
              <a:cxn ang="0">
                <a:pos x="110" y="2"/>
              </a:cxn>
              <a:cxn ang="0">
                <a:pos x="85" y="6"/>
              </a:cxn>
              <a:cxn ang="0">
                <a:pos x="64" y="16"/>
              </a:cxn>
              <a:cxn ang="0">
                <a:pos x="43" y="29"/>
              </a:cxn>
              <a:cxn ang="0">
                <a:pos x="27" y="45"/>
              </a:cxn>
              <a:cxn ang="0">
                <a:pos x="14" y="64"/>
              </a:cxn>
              <a:cxn ang="0">
                <a:pos x="4" y="87"/>
              </a:cxn>
              <a:cxn ang="0">
                <a:pos x="0" y="110"/>
              </a:cxn>
              <a:cxn ang="0">
                <a:pos x="0" y="135"/>
              </a:cxn>
              <a:cxn ang="0">
                <a:pos x="4" y="160"/>
              </a:cxn>
              <a:cxn ang="0">
                <a:pos x="14" y="181"/>
              </a:cxn>
              <a:cxn ang="0">
                <a:pos x="27" y="200"/>
              </a:cxn>
              <a:cxn ang="0">
                <a:pos x="43" y="217"/>
              </a:cxn>
              <a:cxn ang="0">
                <a:pos x="64" y="231"/>
              </a:cxn>
              <a:cxn ang="0">
                <a:pos x="85" y="240"/>
              </a:cxn>
              <a:cxn ang="0">
                <a:pos x="110" y="244"/>
              </a:cxn>
              <a:cxn ang="0">
                <a:pos x="135" y="244"/>
              </a:cxn>
              <a:cxn ang="0">
                <a:pos x="158" y="240"/>
              </a:cxn>
              <a:cxn ang="0">
                <a:pos x="181" y="231"/>
              </a:cxn>
              <a:cxn ang="0">
                <a:pos x="200" y="217"/>
              </a:cxn>
              <a:cxn ang="0">
                <a:pos x="215" y="200"/>
              </a:cxn>
              <a:cxn ang="0">
                <a:pos x="229" y="181"/>
              </a:cxn>
              <a:cxn ang="0">
                <a:pos x="238" y="160"/>
              </a:cxn>
              <a:cxn ang="0">
                <a:pos x="242" y="135"/>
              </a:cxn>
            </a:cxnLst>
            <a:rect l="0" t="0" r="r" b="b"/>
            <a:pathLst>
              <a:path w="244" h="244">
                <a:moveTo>
                  <a:pt x="244" y="123"/>
                </a:moveTo>
                <a:lnTo>
                  <a:pt x="242" y="110"/>
                </a:lnTo>
                <a:lnTo>
                  <a:pt x="240" y="98"/>
                </a:lnTo>
                <a:lnTo>
                  <a:pt x="238" y="87"/>
                </a:lnTo>
                <a:lnTo>
                  <a:pt x="234" y="75"/>
                </a:lnTo>
                <a:lnTo>
                  <a:pt x="229" y="64"/>
                </a:lnTo>
                <a:lnTo>
                  <a:pt x="223" y="54"/>
                </a:lnTo>
                <a:lnTo>
                  <a:pt x="215" y="45"/>
                </a:lnTo>
                <a:lnTo>
                  <a:pt x="208" y="37"/>
                </a:lnTo>
                <a:lnTo>
                  <a:pt x="200" y="29"/>
                </a:lnTo>
                <a:lnTo>
                  <a:pt x="190" y="22"/>
                </a:lnTo>
                <a:lnTo>
                  <a:pt x="181" y="16"/>
                </a:lnTo>
                <a:lnTo>
                  <a:pt x="169" y="10"/>
                </a:lnTo>
                <a:lnTo>
                  <a:pt x="158" y="6"/>
                </a:lnTo>
                <a:lnTo>
                  <a:pt x="146" y="4"/>
                </a:lnTo>
                <a:lnTo>
                  <a:pt x="135" y="2"/>
                </a:lnTo>
                <a:lnTo>
                  <a:pt x="121" y="0"/>
                </a:lnTo>
                <a:lnTo>
                  <a:pt x="110" y="2"/>
                </a:lnTo>
                <a:lnTo>
                  <a:pt x="96" y="4"/>
                </a:lnTo>
                <a:lnTo>
                  <a:pt x="85" y="6"/>
                </a:lnTo>
                <a:lnTo>
                  <a:pt x="73" y="10"/>
                </a:lnTo>
                <a:lnTo>
                  <a:pt x="64" y="16"/>
                </a:lnTo>
                <a:lnTo>
                  <a:pt x="52" y="22"/>
                </a:lnTo>
                <a:lnTo>
                  <a:pt x="43" y="29"/>
                </a:lnTo>
                <a:lnTo>
                  <a:pt x="35" y="37"/>
                </a:lnTo>
                <a:lnTo>
                  <a:pt x="27" y="45"/>
                </a:lnTo>
                <a:lnTo>
                  <a:pt x="20" y="54"/>
                </a:lnTo>
                <a:lnTo>
                  <a:pt x="14" y="64"/>
                </a:lnTo>
                <a:lnTo>
                  <a:pt x="10" y="75"/>
                </a:lnTo>
                <a:lnTo>
                  <a:pt x="4" y="87"/>
                </a:lnTo>
                <a:lnTo>
                  <a:pt x="2" y="98"/>
                </a:lnTo>
                <a:lnTo>
                  <a:pt x="0" y="110"/>
                </a:lnTo>
                <a:lnTo>
                  <a:pt x="0" y="123"/>
                </a:lnTo>
                <a:lnTo>
                  <a:pt x="0" y="135"/>
                </a:lnTo>
                <a:lnTo>
                  <a:pt x="2" y="148"/>
                </a:lnTo>
                <a:lnTo>
                  <a:pt x="4" y="160"/>
                </a:lnTo>
                <a:lnTo>
                  <a:pt x="10" y="171"/>
                </a:lnTo>
                <a:lnTo>
                  <a:pt x="14" y="181"/>
                </a:lnTo>
                <a:lnTo>
                  <a:pt x="20" y="192"/>
                </a:lnTo>
                <a:lnTo>
                  <a:pt x="27" y="200"/>
                </a:lnTo>
                <a:lnTo>
                  <a:pt x="35" y="210"/>
                </a:lnTo>
                <a:lnTo>
                  <a:pt x="43" y="217"/>
                </a:lnTo>
                <a:lnTo>
                  <a:pt x="52" y="225"/>
                </a:lnTo>
                <a:lnTo>
                  <a:pt x="64" y="231"/>
                </a:lnTo>
                <a:lnTo>
                  <a:pt x="73" y="235"/>
                </a:lnTo>
                <a:lnTo>
                  <a:pt x="85" y="240"/>
                </a:lnTo>
                <a:lnTo>
                  <a:pt x="96" y="242"/>
                </a:lnTo>
                <a:lnTo>
                  <a:pt x="110" y="244"/>
                </a:lnTo>
                <a:lnTo>
                  <a:pt x="121" y="244"/>
                </a:lnTo>
                <a:lnTo>
                  <a:pt x="135" y="244"/>
                </a:lnTo>
                <a:lnTo>
                  <a:pt x="146" y="242"/>
                </a:lnTo>
                <a:lnTo>
                  <a:pt x="158" y="240"/>
                </a:lnTo>
                <a:lnTo>
                  <a:pt x="169" y="235"/>
                </a:lnTo>
                <a:lnTo>
                  <a:pt x="181" y="231"/>
                </a:lnTo>
                <a:lnTo>
                  <a:pt x="190" y="225"/>
                </a:lnTo>
                <a:lnTo>
                  <a:pt x="200" y="217"/>
                </a:lnTo>
                <a:lnTo>
                  <a:pt x="208" y="210"/>
                </a:lnTo>
                <a:lnTo>
                  <a:pt x="215" y="200"/>
                </a:lnTo>
                <a:lnTo>
                  <a:pt x="223" y="192"/>
                </a:lnTo>
                <a:lnTo>
                  <a:pt x="229" y="181"/>
                </a:lnTo>
                <a:lnTo>
                  <a:pt x="234" y="171"/>
                </a:lnTo>
                <a:lnTo>
                  <a:pt x="238" y="160"/>
                </a:lnTo>
                <a:lnTo>
                  <a:pt x="240" y="148"/>
                </a:lnTo>
                <a:lnTo>
                  <a:pt x="242" y="135"/>
                </a:lnTo>
                <a:lnTo>
                  <a:pt x="244" y="123"/>
                </a:lnTo>
              </a:path>
            </a:pathLst>
          </a:custGeom>
          <a:noFill/>
          <a:ln w="3175">
            <a:noFill/>
            <a:prstDash val="solid"/>
            <a:round/>
            <a:headEnd/>
            <a:tailEnd/>
          </a:ln>
        </p:spPr>
        <p:txBody>
          <a:bodyPr/>
          <a:lstStyle/>
          <a:p>
            <a:endParaRPr lang="en-US"/>
          </a:p>
        </p:txBody>
      </p:sp>
      <p:sp>
        <p:nvSpPr>
          <p:cNvPr id="599147" name="Rectangle 107"/>
          <p:cNvSpPr>
            <a:spLocks noChangeArrowheads="1"/>
          </p:cNvSpPr>
          <p:nvPr/>
        </p:nvSpPr>
        <p:spPr bwMode="auto">
          <a:xfrm>
            <a:off x="4986338" y="2847975"/>
            <a:ext cx="36512" cy="190500"/>
          </a:xfrm>
          <a:prstGeom prst="rect">
            <a:avLst/>
          </a:prstGeom>
          <a:solidFill>
            <a:srgbClr val="FFFFFF"/>
          </a:solidFill>
          <a:ln w="9525">
            <a:noFill/>
            <a:miter lim="800000"/>
            <a:headEnd/>
            <a:tailEnd/>
          </a:ln>
        </p:spPr>
        <p:txBody>
          <a:bodyPr/>
          <a:lstStyle/>
          <a:p>
            <a:endParaRPr lang="en-US"/>
          </a:p>
        </p:txBody>
      </p:sp>
      <p:sp>
        <p:nvSpPr>
          <p:cNvPr id="599148" name="Rectangle 108"/>
          <p:cNvSpPr>
            <a:spLocks noChangeArrowheads="1"/>
          </p:cNvSpPr>
          <p:nvPr/>
        </p:nvSpPr>
        <p:spPr bwMode="auto">
          <a:xfrm>
            <a:off x="4986338" y="2847975"/>
            <a:ext cx="36512" cy="190500"/>
          </a:xfrm>
          <a:prstGeom prst="rect">
            <a:avLst/>
          </a:prstGeom>
          <a:noFill/>
          <a:ln w="3175">
            <a:noFill/>
            <a:miter lim="800000"/>
            <a:headEnd/>
            <a:tailEnd/>
          </a:ln>
        </p:spPr>
        <p:txBody>
          <a:bodyPr/>
          <a:lstStyle/>
          <a:p>
            <a:endParaRPr lang="en-US"/>
          </a:p>
        </p:txBody>
      </p:sp>
      <p:sp>
        <p:nvSpPr>
          <p:cNvPr id="599149" name="Freeform 109"/>
          <p:cNvSpPr>
            <a:spLocks/>
          </p:cNvSpPr>
          <p:nvPr/>
        </p:nvSpPr>
        <p:spPr bwMode="auto">
          <a:xfrm>
            <a:off x="4826000" y="2752725"/>
            <a:ext cx="368300" cy="371475"/>
          </a:xfrm>
          <a:custGeom>
            <a:avLst/>
            <a:gdLst/>
            <a:ahLst/>
            <a:cxnLst>
              <a:cxn ang="0">
                <a:pos x="242" y="110"/>
              </a:cxn>
              <a:cxn ang="0">
                <a:pos x="238" y="87"/>
              </a:cxn>
              <a:cxn ang="0">
                <a:pos x="229" y="64"/>
              </a:cxn>
              <a:cxn ang="0">
                <a:pos x="215" y="45"/>
              </a:cxn>
              <a:cxn ang="0">
                <a:pos x="200" y="29"/>
              </a:cxn>
              <a:cxn ang="0">
                <a:pos x="181" y="16"/>
              </a:cxn>
              <a:cxn ang="0">
                <a:pos x="158" y="6"/>
              </a:cxn>
              <a:cxn ang="0">
                <a:pos x="135" y="2"/>
              </a:cxn>
              <a:cxn ang="0">
                <a:pos x="110" y="2"/>
              </a:cxn>
              <a:cxn ang="0">
                <a:pos x="85" y="6"/>
              </a:cxn>
              <a:cxn ang="0">
                <a:pos x="64" y="16"/>
              </a:cxn>
              <a:cxn ang="0">
                <a:pos x="43" y="29"/>
              </a:cxn>
              <a:cxn ang="0">
                <a:pos x="27" y="45"/>
              </a:cxn>
              <a:cxn ang="0">
                <a:pos x="14" y="64"/>
              </a:cxn>
              <a:cxn ang="0">
                <a:pos x="4" y="87"/>
              </a:cxn>
              <a:cxn ang="0">
                <a:pos x="0" y="110"/>
              </a:cxn>
              <a:cxn ang="0">
                <a:pos x="0" y="135"/>
              </a:cxn>
              <a:cxn ang="0">
                <a:pos x="4" y="160"/>
              </a:cxn>
              <a:cxn ang="0">
                <a:pos x="14" y="181"/>
              </a:cxn>
              <a:cxn ang="0">
                <a:pos x="27" y="200"/>
              </a:cxn>
              <a:cxn ang="0">
                <a:pos x="43" y="217"/>
              </a:cxn>
              <a:cxn ang="0">
                <a:pos x="64" y="231"/>
              </a:cxn>
              <a:cxn ang="0">
                <a:pos x="85" y="240"/>
              </a:cxn>
              <a:cxn ang="0">
                <a:pos x="110" y="244"/>
              </a:cxn>
              <a:cxn ang="0">
                <a:pos x="135" y="244"/>
              </a:cxn>
              <a:cxn ang="0">
                <a:pos x="158" y="240"/>
              </a:cxn>
              <a:cxn ang="0">
                <a:pos x="181" y="231"/>
              </a:cxn>
              <a:cxn ang="0">
                <a:pos x="200" y="217"/>
              </a:cxn>
              <a:cxn ang="0">
                <a:pos x="215" y="200"/>
              </a:cxn>
              <a:cxn ang="0">
                <a:pos x="229" y="181"/>
              </a:cxn>
              <a:cxn ang="0">
                <a:pos x="238" y="160"/>
              </a:cxn>
              <a:cxn ang="0">
                <a:pos x="242" y="135"/>
              </a:cxn>
            </a:cxnLst>
            <a:rect l="0" t="0" r="r" b="b"/>
            <a:pathLst>
              <a:path w="244" h="244">
                <a:moveTo>
                  <a:pt x="244" y="123"/>
                </a:moveTo>
                <a:lnTo>
                  <a:pt x="242" y="110"/>
                </a:lnTo>
                <a:lnTo>
                  <a:pt x="240" y="98"/>
                </a:lnTo>
                <a:lnTo>
                  <a:pt x="238" y="87"/>
                </a:lnTo>
                <a:lnTo>
                  <a:pt x="234" y="75"/>
                </a:lnTo>
                <a:lnTo>
                  <a:pt x="229" y="64"/>
                </a:lnTo>
                <a:lnTo>
                  <a:pt x="223" y="54"/>
                </a:lnTo>
                <a:lnTo>
                  <a:pt x="215" y="45"/>
                </a:lnTo>
                <a:lnTo>
                  <a:pt x="208" y="37"/>
                </a:lnTo>
                <a:lnTo>
                  <a:pt x="200" y="29"/>
                </a:lnTo>
                <a:lnTo>
                  <a:pt x="190" y="22"/>
                </a:lnTo>
                <a:lnTo>
                  <a:pt x="181" y="16"/>
                </a:lnTo>
                <a:lnTo>
                  <a:pt x="169" y="10"/>
                </a:lnTo>
                <a:lnTo>
                  <a:pt x="158" y="6"/>
                </a:lnTo>
                <a:lnTo>
                  <a:pt x="146" y="4"/>
                </a:lnTo>
                <a:lnTo>
                  <a:pt x="135" y="2"/>
                </a:lnTo>
                <a:lnTo>
                  <a:pt x="121" y="0"/>
                </a:lnTo>
                <a:lnTo>
                  <a:pt x="110" y="2"/>
                </a:lnTo>
                <a:lnTo>
                  <a:pt x="96" y="4"/>
                </a:lnTo>
                <a:lnTo>
                  <a:pt x="85" y="6"/>
                </a:lnTo>
                <a:lnTo>
                  <a:pt x="73" y="10"/>
                </a:lnTo>
                <a:lnTo>
                  <a:pt x="64" y="16"/>
                </a:lnTo>
                <a:lnTo>
                  <a:pt x="52" y="22"/>
                </a:lnTo>
                <a:lnTo>
                  <a:pt x="43" y="29"/>
                </a:lnTo>
                <a:lnTo>
                  <a:pt x="35" y="37"/>
                </a:lnTo>
                <a:lnTo>
                  <a:pt x="27" y="45"/>
                </a:lnTo>
                <a:lnTo>
                  <a:pt x="20" y="54"/>
                </a:lnTo>
                <a:lnTo>
                  <a:pt x="14" y="64"/>
                </a:lnTo>
                <a:lnTo>
                  <a:pt x="10" y="75"/>
                </a:lnTo>
                <a:lnTo>
                  <a:pt x="4" y="87"/>
                </a:lnTo>
                <a:lnTo>
                  <a:pt x="2" y="98"/>
                </a:lnTo>
                <a:lnTo>
                  <a:pt x="0" y="110"/>
                </a:lnTo>
                <a:lnTo>
                  <a:pt x="0" y="123"/>
                </a:lnTo>
                <a:lnTo>
                  <a:pt x="0" y="135"/>
                </a:lnTo>
                <a:lnTo>
                  <a:pt x="2" y="148"/>
                </a:lnTo>
                <a:lnTo>
                  <a:pt x="4" y="160"/>
                </a:lnTo>
                <a:lnTo>
                  <a:pt x="10" y="171"/>
                </a:lnTo>
                <a:lnTo>
                  <a:pt x="14" y="181"/>
                </a:lnTo>
                <a:lnTo>
                  <a:pt x="20" y="192"/>
                </a:lnTo>
                <a:lnTo>
                  <a:pt x="27" y="200"/>
                </a:lnTo>
                <a:lnTo>
                  <a:pt x="35" y="210"/>
                </a:lnTo>
                <a:lnTo>
                  <a:pt x="43" y="217"/>
                </a:lnTo>
                <a:lnTo>
                  <a:pt x="52" y="225"/>
                </a:lnTo>
                <a:lnTo>
                  <a:pt x="64" y="231"/>
                </a:lnTo>
                <a:lnTo>
                  <a:pt x="73" y="235"/>
                </a:lnTo>
                <a:lnTo>
                  <a:pt x="85" y="240"/>
                </a:lnTo>
                <a:lnTo>
                  <a:pt x="96" y="242"/>
                </a:lnTo>
                <a:lnTo>
                  <a:pt x="110" y="244"/>
                </a:lnTo>
                <a:lnTo>
                  <a:pt x="121" y="244"/>
                </a:lnTo>
                <a:lnTo>
                  <a:pt x="135" y="244"/>
                </a:lnTo>
                <a:lnTo>
                  <a:pt x="146" y="242"/>
                </a:lnTo>
                <a:lnTo>
                  <a:pt x="158" y="240"/>
                </a:lnTo>
                <a:lnTo>
                  <a:pt x="169" y="235"/>
                </a:lnTo>
                <a:lnTo>
                  <a:pt x="181" y="231"/>
                </a:lnTo>
                <a:lnTo>
                  <a:pt x="190" y="225"/>
                </a:lnTo>
                <a:lnTo>
                  <a:pt x="200" y="217"/>
                </a:lnTo>
                <a:lnTo>
                  <a:pt x="208" y="210"/>
                </a:lnTo>
                <a:lnTo>
                  <a:pt x="215" y="200"/>
                </a:lnTo>
                <a:lnTo>
                  <a:pt x="223" y="192"/>
                </a:lnTo>
                <a:lnTo>
                  <a:pt x="229" y="181"/>
                </a:lnTo>
                <a:lnTo>
                  <a:pt x="234" y="171"/>
                </a:lnTo>
                <a:lnTo>
                  <a:pt x="238" y="160"/>
                </a:lnTo>
                <a:lnTo>
                  <a:pt x="240" y="148"/>
                </a:lnTo>
                <a:lnTo>
                  <a:pt x="242" y="135"/>
                </a:lnTo>
                <a:lnTo>
                  <a:pt x="244" y="123"/>
                </a:lnTo>
              </a:path>
            </a:pathLst>
          </a:custGeom>
          <a:noFill/>
          <a:ln w="3175">
            <a:noFill/>
            <a:prstDash val="solid"/>
            <a:round/>
            <a:headEnd/>
            <a:tailEnd/>
          </a:ln>
        </p:spPr>
        <p:txBody>
          <a:bodyPr/>
          <a:lstStyle/>
          <a:p>
            <a:endParaRPr lang="en-US"/>
          </a:p>
        </p:txBody>
      </p:sp>
      <p:sp>
        <p:nvSpPr>
          <p:cNvPr id="599150" name="Freeform 110"/>
          <p:cNvSpPr>
            <a:spLocks/>
          </p:cNvSpPr>
          <p:nvPr/>
        </p:nvSpPr>
        <p:spPr bwMode="auto">
          <a:xfrm>
            <a:off x="3922713" y="2511425"/>
            <a:ext cx="366712" cy="371475"/>
          </a:xfrm>
          <a:custGeom>
            <a:avLst/>
            <a:gdLst/>
            <a:ahLst/>
            <a:cxnLst>
              <a:cxn ang="0">
                <a:pos x="243" y="110"/>
              </a:cxn>
              <a:cxn ang="0">
                <a:pos x="238" y="85"/>
              </a:cxn>
              <a:cxn ang="0">
                <a:pos x="230" y="64"/>
              </a:cxn>
              <a:cxn ang="0">
                <a:pos x="217" y="44"/>
              </a:cxn>
              <a:cxn ang="0">
                <a:pos x="199" y="27"/>
              </a:cxn>
              <a:cxn ang="0">
                <a:pos x="180" y="14"/>
              </a:cxn>
              <a:cxn ang="0">
                <a:pos x="159" y="6"/>
              </a:cxn>
              <a:cxn ang="0">
                <a:pos x="134" y="0"/>
              </a:cxn>
              <a:cxn ang="0">
                <a:pos x="109" y="0"/>
              </a:cxn>
              <a:cxn ang="0">
                <a:pos x="86" y="6"/>
              </a:cxn>
              <a:cxn ang="0">
                <a:pos x="63" y="14"/>
              </a:cxn>
              <a:cxn ang="0">
                <a:pos x="44" y="27"/>
              </a:cxn>
              <a:cxn ang="0">
                <a:pos x="29" y="44"/>
              </a:cxn>
              <a:cxn ang="0">
                <a:pos x="15" y="64"/>
              </a:cxn>
              <a:cxn ang="0">
                <a:pos x="6" y="85"/>
              </a:cxn>
              <a:cxn ang="0">
                <a:pos x="2" y="110"/>
              </a:cxn>
              <a:cxn ang="0">
                <a:pos x="2" y="135"/>
              </a:cxn>
              <a:cxn ang="0">
                <a:pos x="6" y="158"/>
              </a:cxn>
              <a:cxn ang="0">
                <a:pos x="15" y="181"/>
              </a:cxn>
              <a:cxn ang="0">
                <a:pos x="29" y="200"/>
              </a:cxn>
              <a:cxn ang="0">
                <a:pos x="44" y="215"/>
              </a:cxn>
              <a:cxn ang="0">
                <a:pos x="63" y="229"/>
              </a:cxn>
              <a:cxn ang="0">
                <a:pos x="86" y="238"/>
              </a:cxn>
              <a:cxn ang="0">
                <a:pos x="109" y="242"/>
              </a:cxn>
              <a:cxn ang="0">
                <a:pos x="134" y="242"/>
              </a:cxn>
              <a:cxn ang="0">
                <a:pos x="159" y="238"/>
              </a:cxn>
              <a:cxn ang="0">
                <a:pos x="180" y="229"/>
              </a:cxn>
              <a:cxn ang="0">
                <a:pos x="199" y="215"/>
              </a:cxn>
              <a:cxn ang="0">
                <a:pos x="217" y="200"/>
              </a:cxn>
              <a:cxn ang="0">
                <a:pos x="230" y="181"/>
              </a:cxn>
              <a:cxn ang="0">
                <a:pos x="238" y="158"/>
              </a:cxn>
              <a:cxn ang="0">
                <a:pos x="243" y="135"/>
              </a:cxn>
            </a:cxnLst>
            <a:rect l="0" t="0" r="r" b="b"/>
            <a:pathLst>
              <a:path w="243" h="244">
                <a:moveTo>
                  <a:pt x="243" y="121"/>
                </a:moveTo>
                <a:lnTo>
                  <a:pt x="243" y="110"/>
                </a:lnTo>
                <a:lnTo>
                  <a:pt x="242" y="96"/>
                </a:lnTo>
                <a:lnTo>
                  <a:pt x="238" y="85"/>
                </a:lnTo>
                <a:lnTo>
                  <a:pt x="234" y="73"/>
                </a:lnTo>
                <a:lnTo>
                  <a:pt x="230" y="64"/>
                </a:lnTo>
                <a:lnTo>
                  <a:pt x="224" y="54"/>
                </a:lnTo>
                <a:lnTo>
                  <a:pt x="217" y="44"/>
                </a:lnTo>
                <a:lnTo>
                  <a:pt x="209" y="35"/>
                </a:lnTo>
                <a:lnTo>
                  <a:pt x="199" y="27"/>
                </a:lnTo>
                <a:lnTo>
                  <a:pt x="192" y="19"/>
                </a:lnTo>
                <a:lnTo>
                  <a:pt x="180" y="14"/>
                </a:lnTo>
                <a:lnTo>
                  <a:pt x="171" y="10"/>
                </a:lnTo>
                <a:lnTo>
                  <a:pt x="159" y="6"/>
                </a:lnTo>
                <a:lnTo>
                  <a:pt x="148" y="2"/>
                </a:lnTo>
                <a:lnTo>
                  <a:pt x="134" y="0"/>
                </a:lnTo>
                <a:lnTo>
                  <a:pt x="123" y="0"/>
                </a:lnTo>
                <a:lnTo>
                  <a:pt x="109" y="0"/>
                </a:lnTo>
                <a:lnTo>
                  <a:pt x="98" y="2"/>
                </a:lnTo>
                <a:lnTo>
                  <a:pt x="86" y="6"/>
                </a:lnTo>
                <a:lnTo>
                  <a:pt x="75" y="10"/>
                </a:lnTo>
                <a:lnTo>
                  <a:pt x="63" y="14"/>
                </a:lnTo>
                <a:lnTo>
                  <a:pt x="54" y="19"/>
                </a:lnTo>
                <a:lnTo>
                  <a:pt x="44" y="27"/>
                </a:lnTo>
                <a:lnTo>
                  <a:pt x="36" y="35"/>
                </a:lnTo>
                <a:lnTo>
                  <a:pt x="29" y="44"/>
                </a:lnTo>
                <a:lnTo>
                  <a:pt x="21" y="54"/>
                </a:lnTo>
                <a:lnTo>
                  <a:pt x="15" y="64"/>
                </a:lnTo>
                <a:lnTo>
                  <a:pt x="9" y="73"/>
                </a:lnTo>
                <a:lnTo>
                  <a:pt x="6" y="85"/>
                </a:lnTo>
                <a:lnTo>
                  <a:pt x="4" y="96"/>
                </a:lnTo>
                <a:lnTo>
                  <a:pt x="2" y="110"/>
                </a:lnTo>
                <a:lnTo>
                  <a:pt x="0" y="121"/>
                </a:lnTo>
                <a:lnTo>
                  <a:pt x="2" y="135"/>
                </a:lnTo>
                <a:lnTo>
                  <a:pt x="4" y="146"/>
                </a:lnTo>
                <a:lnTo>
                  <a:pt x="6" y="158"/>
                </a:lnTo>
                <a:lnTo>
                  <a:pt x="9" y="169"/>
                </a:lnTo>
                <a:lnTo>
                  <a:pt x="15" y="181"/>
                </a:lnTo>
                <a:lnTo>
                  <a:pt x="21" y="190"/>
                </a:lnTo>
                <a:lnTo>
                  <a:pt x="29" y="200"/>
                </a:lnTo>
                <a:lnTo>
                  <a:pt x="36" y="207"/>
                </a:lnTo>
                <a:lnTo>
                  <a:pt x="44" y="215"/>
                </a:lnTo>
                <a:lnTo>
                  <a:pt x="54" y="223"/>
                </a:lnTo>
                <a:lnTo>
                  <a:pt x="63" y="229"/>
                </a:lnTo>
                <a:lnTo>
                  <a:pt x="75" y="234"/>
                </a:lnTo>
                <a:lnTo>
                  <a:pt x="86" y="238"/>
                </a:lnTo>
                <a:lnTo>
                  <a:pt x="98" y="240"/>
                </a:lnTo>
                <a:lnTo>
                  <a:pt x="109" y="242"/>
                </a:lnTo>
                <a:lnTo>
                  <a:pt x="123" y="244"/>
                </a:lnTo>
                <a:lnTo>
                  <a:pt x="134" y="242"/>
                </a:lnTo>
                <a:lnTo>
                  <a:pt x="148" y="240"/>
                </a:lnTo>
                <a:lnTo>
                  <a:pt x="159" y="238"/>
                </a:lnTo>
                <a:lnTo>
                  <a:pt x="171" y="234"/>
                </a:lnTo>
                <a:lnTo>
                  <a:pt x="180" y="229"/>
                </a:lnTo>
                <a:lnTo>
                  <a:pt x="192" y="223"/>
                </a:lnTo>
                <a:lnTo>
                  <a:pt x="199" y="215"/>
                </a:lnTo>
                <a:lnTo>
                  <a:pt x="209" y="207"/>
                </a:lnTo>
                <a:lnTo>
                  <a:pt x="217" y="200"/>
                </a:lnTo>
                <a:lnTo>
                  <a:pt x="224" y="190"/>
                </a:lnTo>
                <a:lnTo>
                  <a:pt x="230" y="181"/>
                </a:lnTo>
                <a:lnTo>
                  <a:pt x="234" y="169"/>
                </a:lnTo>
                <a:lnTo>
                  <a:pt x="238" y="158"/>
                </a:lnTo>
                <a:lnTo>
                  <a:pt x="242" y="146"/>
                </a:lnTo>
                <a:lnTo>
                  <a:pt x="243" y="135"/>
                </a:lnTo>
                <a:lnTo>
                  <a:pt x="243" y="121"/>
                </a:lnTo>
                <a:close/>
              </a:path>
            </a:pathLst>
          </a:custGeom>
          <a:solidFill>
            <a:srgbClr val="009240"/>
          </a:solidFill>
          <a:ln w="9525">
            <a:noFill/>
            <a:round/>
            <a:headEnd/>
            <a:tailEnd/>
          </a:ln>
        </p:spPr>
        <p:txBody>
          <a:bodyPr/>
          <a:lstStyle/>
          <a:p>
            <a:endParaRPr lang="en-US"/>
          </a:p>
        </p:txBody>
      </p:sp>
      <p:sp>
        <p:nvSpPr>
          <p:cNvPr id="599151" name="Freeform 111"/>
          <p:cNvSpPr>
            <a:spLocks/>
          </p:cNvSpPr>
          <p:nvPr/>
        </p:nvSpPr>
        <p:spPr bwMode="auto">
          <a:xfrm>
            <a:off x="3922713" y="2511425"/>
            <a:ext cx="366712" cy="371475"/>
          </a:xfrm>
          <a:custGeom>
            <a:avLst/>
            <a:gdLst/>
            <a:ahLst/>
            <a:cxnLst>
              <a:cxn ang="0">
                <a:pos x="243" y="110"/>
              </a:cxn>
              <a:cxn ang="0">
                <a:pos x="238" y="85"/>
              </a:cxn>
              <a:cxn ang="0">
                <a:pos x="230" y="64"/>
              </a:cxn>
              <a:cxn ang="0">
                <a:pos x="217" y="44"/>
              </a:cxn>
              <a:cxn ang="0">
                <a:pos x="199" y="27"/>
              </a:cxn>
              <a:cxn ang="0">
                <a:pos x="180" y="14"/>
              </a:cxn>
              <a:cxn ang="0">
                <a:pos x="159" y="6"/>
              </a:cxn>
              <a:cxn ang="0">
                <a:pos x="134" y="0"/>
              </a:cxn>
              <a:cxn ang="0">
                <a:pos x="109" y="0"/>
              </a:cxn>
              <a:cxn ang="0">
                <a:pos x="86" y="6"/>
              </a:cxn>
              <a:cxn ang="0">
                <a:pos x="63" y="14"/>
              </a:cxn>
              <a:cxn ang="0">
                <a:pos x="44" y="27"/>
              </a:cxn>
              <a:cxn ang="0">
                <a:pos x="29" y="44"/>
              </a:cxn>
              <a:cxn ang="0">
                <a:pos x="15" y="64"/>
              </a:cxn>
              <a:cxn ang="0">
                <a:pos x="6" y="85"/>
              </a:cxn>
              <a:cxn ang="0">
                <a:pos x="2" y="110"/>
              </a:cxn>
              <a:cxn ang="0">
                <a:pos x="2" y="135"/>
              </a:cxn>
              <a:cxn ang="0">
                <a:pos x="6" y="158"/>
              </a:cxn>
              <a:cxn ang="0">
                <a:pos x="15" y="181"/>
              </a:cxn>
              <a:cxn ang="0">
                <a:pos x="29" y="200"/>
              </a:cxn>
              <a:cxn ang="0">
                <a:pos x="44" y="215"/>
              </a:cxn>
              <a:cxn ang="0">
                <a:pos x="63" y="229"/>
              </a:cxn>
              <a:cxn ang="0">
                <a:pos x="86" y="238"/>
              </a:cxn>
              <a:cxn ang="0">
                <a:pos x="109" y="242"/>
              </a:cxn>
              <a:cxn ang="0">
                <a:pos x="134" y="242"/>
              </a:cxn>
              <a:cxn ang="0">
                <a:pos x="159" y="238"/>
              </a:cxn>
              <a:cxn ang="0">
                <a:pos x="180" y="229"/>
              </a:cxn>
              <a:cxn ang="0">
                <a:pos x="199" y="215"/>
              </a:cxn>
              <a:cxn ang="0">
                <a:pos x="217" y="200"/>
              </a:cxn>
              <a:cxn ang="0">
                <a:pos x="230" y="181"/>
              </a:cxn>
              <a:cxn ang="0">
                <a:pos x="238" y="158"/>
              </a:cxn>
              <a:cxn ang="0">
                <a:pos x="243" y="135"/>
              </a:cxn>
            </a:cxnLst>
            <a:rect l="0" t="0" r="r" b="b"/>
            <a:pathLst>
              <a:path w="243" h="244">
                <a:moveTo>
                  <a:pt x="243" y="121"/>
                </a:moveTo>
                <a:lnTo>
                  <a:pt x="243" y="110"/>
                </a:lnTo>
                <a:lnTo>
                  <a:pt x="242" y="96"/>
                </a:lnTo>
                <a:lnTo>
                  <a:pt x="238" y="85"/>
                </a:lnTo>
                <a:lnTo>
                  <a:pt x="234" y="73"/>
                </a:lnTo>
                <a:lnTo>
                  <a:pt x="230" y="64"/>
                </a:lnTo>
                <a:lnTo>
                  <a:pt x="224" y="54"/>
                </a:lnTo>
                <a:lnTo>
                  <a:pt x="217" y="44"/>
                </a:lnTo>
                <a:lnTo>
                  <a:pt x="209" y="35"/>
                </a:lnTo>
                <a:lnTo>
                  <a:pt x="199" y="27"/>
                </a:lnTo>
                <a:lnTo>
                  <a:pt x="192" y="19"/>
                </a:lnTo>
                <a:lnTo>
                  <a:pt x="180" y="14"/>
                </a:lnTo>
                <a:lnTo>
                  <a:pt x="171" y="10"/>
                </a:lnTo>
                <a:lnTo>
                  <a:pt x="159" y="6"/>
                </a:lnTo>
                <a:lnTo>
                  <a:pt x="148" y="2"/>
                </a:lnTo>
                <a:lnTo>
                  <a:pt x="134" y="0"/>
                </a:lnTo>
                <a:lnTo>
                  <a:pt x="123" y="0"/>
                </a:lnTo>
                <a:lnTo>
                  <a:pt x="109" y="0"/>
                </a:lnTo>
                <a:lnTo>
                  <a:pt x="98" y="2"/>
                </a:lnTo>
                <a:lnTo>
                  <a:pt x="86" y="6"/>
                </a:lnTo>
                <a:lnTo>
                  <a:pt x="75" y="10"/>
                </a:lnTo>
                <a:lnTo>
                  <a:pt x="63" y="14"/>
                </a:lnTo>
                <a:lnTo>
                  <a:pt x="54" y="19"/>
                </a:lnTo>
                <a:lnTo>
                  <a:pt x="44" y="27"/>
                </a:lnTo>
                <a:lnTo>
                  <a:pt x="36" y="35"/>
                </a:lnTo>
                <a:lnTo>
                  <a:pt x="29" y="44"/>
                </a:lnTo>
                <a:lnTo>
                  <a:pt x="21" y="54"/>
                </a:lnTo>
                <a:lnTo>
                  <a:pt x="15" y="64"/>
                </a:lnTo>
                <a:lnTo>
                  <a:pt x="9" y="73"/>
                </a:lnTo>
                <a:lnTo>
                  <a:pt x="6" y="85"/>
                </a:lnTo>
                <a:lnTo>
                  <a:pt x="4" y="96"/>
                </a:lnTo>
                <a:lnTo>
                  <a:pt x="2" y="110"/>
                </a:lnTo>
                <a:lnTo>
                  <a:pt x="0" y="121"/>
                </a:lnTo>
                <a:lnTo>
                  <a:pt x="2" y="135"/>
                </a:lnTo>
                <a:lnTo>
                  <a:pt x="4" y="146"/>
                </a:lnTo>
                <a:lnTo>
                  <a:pt x="6" y="158"/>
                </a:lnTo>
                <a:lnTo>
                  <a:pt x="9" y="169"/>
                </a:lnTo>
                <a:lnTo>
                  <a:pt x="15" y="181"/>
                </a:lnTo>
                <a:lnTo>
                  <a:pt x="21" y="190"/>
                </a:lnTo>
                <a:lnTo>
                  <a:pt x="29" y="200"/>
                </a:lnTo>
                <a:lnTo>
                  <a:pt x="36" y="207"/>
                </a:lnTo>
                <a:lnTo>
                  <a:pt x="44" y="215"/>
                </a:lnTo>
                <a:lnTo>
                  <a:pt x="54" y="223"/>
                </a:lnTo>
                <a:lnTo>
                  <a:pt x="63" y="229"/>
                </a:lnTo>
                <a:lnTo>
                  <a:pt x="75" y="234"/>
                </a:lnTo>
                <a:lnTo>
                  <a:pt x="86" y="238"/>
                </a:lnTo>
                <a:lnTo>
                  <a:pt x="98" y="240"/>
                </a:lnTo>
                <a:lnTo>
                  <a:pt x="109" y="242"/>
                </a:lnTo>
                <a:lnTo>
                  <a:pt x="123" y="244"/>
                </a:lnTo>
                <a:lnTo>
                  <a:pt x="134" y="242"/>
                </a:lnTo>
                <a:lnTo>
                  <a:pt x="148" y="240"/>
                </a:lnTo>
                <a:lnTo>
                  <a:pt x="159" y="238"/>
                </a:lnTo>
                <a:lnTo>
                  <a:pt x="171" y="234"/>
                </a:lnTo>
                <a:lnTo>
                  <a:pt x="180" y="229"/>
                </a:lnTo>
                <a:lnTo>
                  <a:pt x="192" y="223"/>
                </a:lnTo>
                <a:lnTo>
                  <a:pt x="199" y="215"/>
                </a:lnTo>
                <a:lnTo>
                  <a:pt x="209" y="207"/>
                </a:lnTo>
                <a:lnTo>
                  <a:pt x="217" y="200"/>
                </a:lnTo>
                <a:lnTo>
                  <a:pt x="224" y="190"/>
                </a:lnTo>
                <a:lnTo>
                  <a:pt x="230" y="181"/>
                </a:lnTo>
                <a:lnTo>
                  <a:pt x="234" y="169"/>
                </a:lnTo>
                <a:lnTo>
                  <a:pt x="238" y="158"/>
                </a:lnTo>
                <a:lnTo>
                  <a:pt x="242" y="146"/>
                </a:lnTo>
                <a:lnTo>
                  <a:pt x="243" y="135"/>
                </a:lnTo>
                <a:lnTo>
                  <a:pt x="243" y="121"/>
                </a:lnTo>
              </a:path>
            </a:pathLst>
          </a:custGeom>
          <a:noFill/>
          <a:ln w="3175">
            <a:noFill/>
            <a:prstDash val="solid"/>
            <a:round/>
            <a:headEnd/>
            <a:tailEnd/>
          </a:ln>
        </p:spPr>
        <p:txBody>
          <a:bodyPr/>
          <a:lstStyle/>
          <a:p>
            <a:endParaRPr lang="en-US"/>
          </a:p>
        </p:txBody>
      </p:sp>
      <p:sp>
        <p:nvSpPr>
          <p:cNvPr id="599152" name="Freeform 112"/>
          <p:cNvSpPr>
            <a:spLocks/>
          </p:cNvSpPr>
          <p:nvPr/>
        </p:nvSpPr>
        <p:spPr bwMode="auto">
          <a:xfrm>
            <a:off x="3922713" y="2511425"/>
            <a:ext cx="366712" cy="371475"/>
          </a:xfrm>
          <a:custGeom>
            <a:avLst/>
            <a:gdLst/>
            <a:ahLst/>
            <a:cxnLst>
              <a:cxn ang="0">
                <a:pos x="243" y="110"/>
              </a:cxn>
              <a:cxn ang="0">
                <a:pos x="238" y="85"/>
              </a:cxn>
              <a:cxn ang="0">
                <a:pos x="230" y="64"/>
              </a:cxn>
              <a:cxn ang="0">
                <a:pos x="217" y="44"/>
              </a:cxn>
              <a:cxn ang="0">
                <a:pos x="199" y="27"/>
              </a:cxn>
              <a:cxn ang="0">
                <a:pos x="180" y="14"/>
              </a:cxn>
              <a:cxn ang="0">
                <a:pos x="159" y="6"/>
              </a:cxn>
              <a:cxn ang="0">
                <a:pos x="134" y="0"/>
              </a:cxn>
              <a:cxn ang="0">
                <a:pos x="109" y="0"/>
              </a:cxn>
              <a:cxn ang="0">
                <a:pos x="86" y="6"/>
              </a:cxn>
              <a:cxn ang="0">
                <a:pos x="63" y="14"/>
              </a:cxn>
              <a:cxn ang="0">
                <a:pos x="44" y="27"/>
              </a:cxn>
              <a:cxn ang="0">
                <a:pos x="29" y="44"/>
              </a:cxn>
              <a:cxn ang="0">
                <a:pos x="15" y="64"/>
              </a:cxn>
              <a:cxn ang="0">
                <a:pos x="6" y="85"/>
              </a:cxn>
              <a:cxn ang="0">
                <a:pos x="2" y="110"/>
              </a:cxn>
              <a:cxn ang="0">
                <a:pos x="2" y="135"/>
              </a:cxn>
              <a:cxn ang="0">
                <a:pos x="6" y="158"/>
              </a:cxn>
              <a:cxn ang="0">
                <a:pos x="15" y="181"/>
              </a:cxn>
              <a:cxn ang="0">
                <a:pos x="29" y="200"/>
              </a:cxn>
              <a:cxn ang="0">
                <a:pos x="44" y="215"/>
              </a:cxn>
              <a:cxn ang="0">
                <a:pos x="63" y="229"/>
              </a:cxn>
              <a:cxn ang="0">
                <a:pos x="86" y="238"/>
              </a:cxn>
              <a:cxn ang="0">
                <a:pos x="109" y="242"/>
              </a:cxn>
              <a:cxn ang="0">
                <a:pos x="134" y="242"/>
              </a:cxn>
              <a:cxn ang="0">
                <a:pos x="159" y="238"/>
              </a:cxn>
              <a:cxn ang="0">
                <a:pos x="180" y="229"/>
              </a:cxn>
              <a:cxn ang="0">
                <a:pos x="199" y="215"/>
              </a:cxn>
              <a:cxn ang="0">
                <a:pos x="217" y="200"/>
              </a:cxn>
              <a:cxn ang="0">
                <a:pos x="230" y="181"/>
              </a:cxn>
              <a:cxn ang="0">
                <a:pos x="238" y="158"/>
              </a:cxn>
              <a:cxn ang="0">
                <a:pos x="243" y="135"/>
              </a:cxn>
            </a:cxnLst>
            <a:rect l="0" t="0" r="r" b="b"/>
            <a:pathLst>
              <a:path w="243" h="244">
                <a:moveTo>
                  <a:pt x="243" y="121"/>
                </a:moveTo>
                <a:lnTo>
                  <a:pt x="243" y="110"/>
                </a:lnTo>
                <a:lnTo>
                  <a:pt x="242" y="96"/>
                </a:lnTo>
                <a:lnTo>
                  <a:pt x="238" y="85"/>
                </a:lnTo>
                <a:lnTo>
                  <a:pt x="234" y="73"/>
                </a:lnTo>
                <a:lnTo>
                  <a:pt x="230" y="64"/>
                </a:lnTo>
                <a:lnTo>
                  <a:pt x="224" y="54"/>
                </a:lnTo>
                <a:lnTo>
                  <a:pt x="217" y="44"/>
                </a:lnTo>
                <a:lnTo>
                  <a:pt x="209" y="35"/>
                </a:lnTo>
                <a:lnTo>
                  <a:pt x="199" y="27"/>
                </a:lnTo>
                <a:lnTo>
                  <a:pt x="192" y="19"/>
                </a:lnTo>
                <a:lnTo>
                  <a:pt x="180" y="14"/>
                </a:lnTo>
                <a:lnTo>
                  <a:pt x="171" y="10"/>
                </a:lnTo>
                <a:lnTo>
                  <a:pt x="159" y="6"/>
                </a:lnTo>
                <a:lnTo>
                  <a:pt x="148" y="2"/>
                </a:lnTo>
                <a:lnTo>
                  <a:pt x="134" y="0"/>
                </a:lnTo>
                <a:lnTo>
                  <a:pt x="123" y="0"/>
                </a:lnTo>
                <a:lnTo>
                  <a:pt x="109" y="0"/>
                </a:lnTo>
                <a:lnTo>
                  <a:pt x="98" y="2"/>
                </a:lnTo>
                <a:lnTo>
                  <a:pt x="86" y="6"/>
                </a:lnTo>
                <a:lnTo>
                  <a:pt x="75" y="10"/>
                </a:lnTo>
                <a:lnTo>
                  <a:pt x="63" y="14"/>
                </a:lnTo>
                <a:lnTo>
                  <a:pt x="54" y="19"/>
                </a:lnTo>
                <a:lnTo>
                  <a:pt x="44" y="27"/>
                </a:lnTo>
                <a:lnTo>
                  <a:pt x="36" y="35"/>
                </a:lnTo>
                <a:lnTo>
                  <a:pt x="29" y="44"/>
                </a:lnTo>
                <a:lnTo>
                  <a:pt x="21" y="54"/>
                </a:lnTo>
                <a:lnTo>
                  <a:pt x="15" y="64"/>
                </a:lnTo>
                <a:lnTo>
                  <a:pt x="9" y="73"/>
                </a:lnTo>
                <a:lnTo>
                  <a:pt x="6" y="85"/>
                </a:lnTo>
                <a:lnTo>
                  <a:pt x="4" y="96"/>
                </a:lnTo>
                <a:lnTo>
                  <a:pt x="2" y="110"/>
                </a:lnTo>
                <a:lnTo>
                  <a:pt x="0" y="121"/>
                </a:lnTo>
                <a:lnTo>
                  <a:pt x="2" y="135"/>
                </a:lnTo>
                <a:lnTo>
                  <a:pt x="4" y="146"/>
                </a:lnTo>
                <a:lnTo>
                  <a:pt x="6" y="158"/>
                </a:lnTo>
                <a:lnTo>
                  <a:pt x="9" y="169"/>
                </a:lnTo>
                <a:lnTo>
                  <a:pt x="15" y="181"/>
                </a:lnTo>
                <a:lnTo>
                  <a:pt x="21" y="190"/>
                </a:lnTo>
                <a:lnTo>
                  <a:pt x="29" y="200"/>
                </a:lnTo>
                <a:lnTo>
                  <a:pt x="36" y="207"/>
                </a:lnTo>
                <a:lnTo>
                  <a:pt x="44" y="215"/>
                </a:lnTo>
                <a:lnTo>
                  <a:pt x="54" y="223"/>
                </a:lnTo>
                <a:lnTo>
                  <a:pt x="63" y="229"/>
                </a:lnTo>
                <a:lnTo>
                  <a:pt x="75" y="234"/>
                </a:lnTo>
                <a:lnTo>
                  <a:pt x="86" y="238"/>
                </a:lnTo>
                <a:lnTo>
                  <a:pt x="98" y="240"/>
                </a:lnTo>
                <a:lnTo>
                  <a:pt x="109" y="242"/>
                </a:lnTo>
                <a:lnTo>
                  <a:pt x="123" y="244"/>
                </a:lnTo>
                <a:lnTo>
                  <a:pt x="134" y="242"/>
                </a:lnTo>
                <a:lnTo>
                  <a:pt x="148" y="240"/>
                </a:lnTo>
                <a:lnTo>
                  <a:pt x="159" y="238"/>
                </a:lnTo>
                <a:lnTo>
                  <a:pt x="171" y="234"/>
                </a:lnTo>
                <a:lnTo>
                  <a:pt x="180" y="229"/>
                </a:lnTo>
                <a:lnTo>
                  <a:pt x="192" y="223"/>
                </a:lnTo>
                <a:lnTo>
                  <a:pt x="199" y="215"/>
                </a:lnTo>
                <a:lnTo>
                  <a:pt x="209" y="207"/>
                </a:lnTo>
                <a:lnTo>
                  <a:pt x="217" y="200"/>
                </a:lnTo>
                <a:lnTo>
                  <a:pt x="224" y="190"/>
                </a:lnTo>
                <a:lnTo>
                  <a:pt x="230" y="181"/>
                </a:lnTo>
                <a:lnTo>
                  <a:pt x="234" y="169"/>
                </a:lnTo>
                <a:lnTo>
                  <a:pt x="238" y="158"/>
                </a:lnTo>
                <a:lnTo>
                  <a:pt x="242" y="146"/>
                </a:lnTo>
                <a:lnTo>
                  <a:pt x="243" y="135"/>
                </a:lnTo>
                <a:lnTo>
                  <a:pt x="243" y="121"/>
                </a:lnTo>
              </a:path>
            </a:pathLst>
          </a:custGeom>
          <a:noFill/>
          <a:ln w="3175">
            <a:noFill/>
            <a:prstDash val="solid"/>
            <a:round/>
            <a:headEnd/>
            <a:tailEnd/>
          </a:ln>
        </p:spPr>
        <p:txBody>
          <a:bodyPr/>
          <a:lstStyle/>
          <a:p>
            <a:endParaRPr lang="en-US"/>
          </a:p>
        </p:txBody>
      </p:sp>
      <p:sp>
        <p:nvSpPr>
          <p:cNvPr id="599153" name="Rectangle 113"/>
          <p:cNvSpPr>
            <a:spLocks noChangeArrowheads="1"/>
          </p:cNvSpPr>
          <p:nvPr/>
        </p:nvSpPr>
        <p:spPr bwMode="auto">
          <a:xfrm>
            <a:off x="4084638" y="2601913"/>
            <a:ext cx="34925" cy="188912"/>
          </a:xfrm>
          <a:prstGeom prst="rect">
            <a:avLst/>
          </a:prstGeom>
          <a:solidFill>
            <a:srgbClr val="FFFFFF"/>
          </a:solidFill>
          <a:ln w="9525">
            <a:noFill/>
            <a:miter lim="800000"/>
            <a:headEnd/>
            <a:tailEnd/>
          </a:ln>
        </p:spPr>
        <p:txBody>
          <a:bodyPr/>
          <a:lstStyle/>
          <a:p>
            <a:endParaRPr lang="en-US"/>
          </a:p>
        </p:txBody>
      </p:sp>
      <p:sp>
        <p:nvSpPr>
          <p:cNvPr id="599154" name="Rectangle 114"/>
          <p:cNvSpPr>
            <a:spLocks noChangeArrowheads="1"/>
          </p:cNvSpPr>
          <p:nvPr/>
        </p:nvSpPr>
        <p:spPr bwMode="auto">
          <a:xfrm>
            <a:off x="4084638" y="2601913"/>
            <a:ext cx="34925" cy="188912"/>
          </a:xfrm>
          <a:prstGeom prst="rect">
            <a:avLst/>
          </a:prstGeom>
          <a:noFill/>
          <a:ln w="3175">
            <a:noFill/>
            <a:miter lim="800000"/>
            <a:headEnd/>
            <a:tailEnd/>
          </a:ln>
        </p:spPr>
        <p:txBody>
          <a:bodyPr/>
          <a:lstStyle/>
          <a:p>
            <a:endParaRPr lang="en-US"/>
          </a:p>
        </p:txBody>
      </p:sp>
      <p:sp>
        <p:nvSpPr>
          <p:cNvPr id="599155" name="Freeform 115"/>
          <p:cNvSpPr>
            <a:spLocks/>
          </p:cNvSpPr>
          <p:nvPr/>
        </p:nvSpPr>
        <p:spPr bwMode="auto">
          <a:xfrm>
            <a:off x="5140325" y="1331913"/>
            <a:ext cx="366713" cy="371475"/>
          </a:xfrm>
          <a:custGeom>
            <a:avLst/>
            <a:gdLst/>
            <a:ahLst/>
            <a:cxnLst>
              <a:cxn ang="0">
                <a:pos x="243" y="109"/>
              </a:cxn>
              <a:cxn ang="0">
                <a:pos x="237" y="84"/>
              </a:cxn>
              <a:cxn ang="0">
                <a:pos x="228" y="63"/>
              </a:cxn>
              <a:cxn ang="0">
                <a:pos x="216" y="44"/>
              </a:cxn>
              <a:cxn ang="0">
                <a:pos x="199" y="27"/>
              </a:cxn>
              <a:cxn ang="0">
                <a:pos x="180" y="13"/>
              </a:cxn>
              <a:cxn ang="0">
                <a:pos x="159" y="4"/>
              </a:cxn>
              <a:cxn ang="0">
                <a:pos x="134" y="0"/>
              </a:cxn>
              <a:cxn ang="0">
                <a:pos x="109" y="0"/>
              </a:cxn>
              <a:cxn ang="0">
                <a:pos x="84" y="4"/>
              </a:cxn>
              <a:cxn ang="0">
                <a:pos x="63" y="13"/>
              </a:cxn>
              <a:cxn ang="0">
                <a:pos x="44" y="27"/>
              </a:cxn>
              <a:cxn ang="0">
                <a:pos x="26" y="44"/>
              </a:cxn>
              <a:cxn ang="0">
                <a:pos x="15" y="63"/>
              </a:cxn>
              <a:cxn ang="0">
                <a:pos x="5" y="84"/>
              </a:cxn>
              <a:cxn ang="0">
                <a:pos x="0" y="109"/>
              </a:cxn>
              <a:cxn ang="0">
                <a:pos x="0" y="134"/>
              </a:cxn>
              <a:cxn ang="0">
                <a:pos x="5" y="157"/>
              </a:cxn>
              <a:cxn ang="0">
                <a:pos x="15" y="180"/>
              </a:cxn>
              <a:cxn ang="0">
                <a:pos x="26" y="199"/>
              </a:cxn>
              <a:cxn ang="0">
                <a:pos x="44" y="215"/>
              </a:cxn>
              <a:cxn ang="0">
                <a:pos x="63" y="228"/>
              </a:cxn>
              <a:cxn ang="0">
                <a:pos x="84" y="238"/>
              </a:cxn>
              <a:cxn ang="0">
                <a:pos x="109" y="242"/>
              </a:cxn>
              <a:cxn ang="0">
                <a:pos x="134" y="242"/>
              </a:cxn>
              <a:cxn ang="0">
                <a:pos x="159" y="238"/>
              </a:cxn>
              <a:cxn ang="0">
                <a:pos x="180" y="228"/>
              </a:cxn>
              <a:cxn ang="0">
                <a:pos x="199" y="215"/>
              </a:cxn>
              <a:cxn ang="0">
                <a:pos x="216" y="199"/>
              </a:cxn>
              <a:cxn ang="0">
                <a:pos x="228" y="180"/>
              </a:cxn>
              <a:cxn ang="0">
                <a:pos x="237" y="157"/>
              </a:cxn>
              <a:cxn ang="0">
                <a:pos x="243" y="134"/>
              </a:cxn>
            </a:cxnLst>
            <a:rect l="0" t="0" r="r" b="b"/>
            <a:pathLst>
              <a:path w="243" h="244">
                <a:moveTo>
                  <a:pt x="243" y="121"/>
                </a:moveTo>
                <a:lnTo>
                  <a:pt x="243" y="109"/>
                </a:lnTo>
                <a:lnTo>
                  <a:pt x="241" y="96"/>
                </a:lnTo>
                <a:lnTo>
                  <a:pt x="237" y="84"/>
                </a:lnTo>
                <a:lnTo>
                  <a:pt x="234" y="73"/>
                </a:lnTo>
                <a:lnTo>
                  <a:pt x="228" y="63"/>
                </a:lnTo>
                <a:lnTo>
                  <a:pt x="222" y="52"/>
                </a:lnTo>
                <a:lnTo>
                  <a:pt x="216" y="44"/>
                </a:lnTo>
                <a:lnTo>
                  <a:pt x="209" y="34"/>
                </a:lnTo>
                <a:lnTo>
                  <a:pt x="199" y="27"/>
                </a:lnTo>
                <a:lnTo>
                  <a:pt x="190" y="19"/>
                </a:lnTo>
                <a:lnTo>
                  <a:pt x="180" y="13"/>
                </a:lnTo>
                <a:lnTo>
                  <a:pt x="168" y="10"/>
                </a:lnTo>
                <a:lnTo>
                  <a:pt x="159" y="4"/>
                </a:lnTo>
                <a:lnTo>
                  <a:pt x="145" y="2"/>
                </a:lnTo>
                <a:lnTo>
                  <a:pt x="134" y="0"/>
                </a:lnTo>
                <a:lnTo>
                  <a:pt x="122" y="0"/>
                </a:lnTo>
                <a:lnTo>
                  <a:pt x="109" y="0"/>
                </a:lnTo>
                <a:lnTo>
                  <a:pt x="97" y="2"/>
                </a:lnTo>
                <a:lnTo>
                  <a:pt x="84" y="4"/>
                </a:lnTo>
                <a:lnTo>
                  <a:pt x="74" y="10"/>
                </a:lnTo>
                <a:lnTo>
                  <a:pt x="63" y="13"/>
                </a:lnTo>
                <a:lnTo>
                  <a:pt x="53" y="19"/>
                </a:lnTo>
                <a:lnTo>
                  <a:pt x="44" y="27"/>
                </a:lnTo>
                <a:lnTo>
                  <a:pt x="34" y="34"/>
                </a:lnTo>
                <a:lnTo>
                  <a:pt x="26" y="44"/>
                </a:lnTo>
                <a:lnTo>
                  <a:pt x="21" y="52"/>
                </a:lnTo>
                <a:lnTo>
                  <a:pt x="15" y="63"/>
                </a:lnTo>
                <a:lnTo>
                  <a:pt x="9" y="73"/>
                </a:lnTo>
                <a:lnTo>
                  <a:pt x="5" y="84"/>
                </a:lnTo>
                <a:lnTo>
                  <a:pt x="1" y="96"/>
                </a:lnTo>
                <a:lnTo>
                  <a:pt x="0" y="109"/>
                </a:lnTo>
                <a:lnTo>
                  <a:pt x="0" y="121"/>
                </a:lnTo>
                <a:lnTo>
                  <a:pt x="0" y="134"/>
                </a:lnTo>
                <a:lnTo>
                  <a:pt x="1" y="146"/>
                </a:lnTo>
                <a:lnTo>
                  <a:pt x="5" y="157"/>
                </a:lnTo>
                <a:lnTo>
                  <a:pt x="9" y="169"/>
                </a:lnTo>
                <a:lnTo>
                  <a:pt x="15" y="180"/>
                </a:lnTo>
                <a:lnTo>
                  <a:pt x="21" y="190"/>
                </a:lnTo>
                <a:lnTo>
                  <a:pt x="26" y="199"/>
                </a:lnTo>
                <a:lnTo>
                  <a:pt x="34" y="207"/>
                </a:lnTo>
                <a:lnTo>
                  <a:pt x="44" y="215"/>
                </a:lnTo>
                <a:lnTo>
                  <a:pt x="53" y="223"/>
                </a:lnTo>
                <a:lnTo>
                  <a:pt x="63" y="228"/>
                </a:lnTo>
                <a:lnTo>
                  <a:pt x="74" y="234"/>
                </a:lnTo>
                <a:lnTo>
                  <a:pt x="84" y="238"/>
                </a:lnTo>
                <a:lnTo>
                  <a:pt x="97" y="240"/>
                </a:lnTo>
                <a:lnTo>
                  <a:pt x="109" y="242"/>
                </a:lnTo>
                <a:lnTo>
                  <a:pt x="122" y="244"/>
                </a:lnTo>
                <a:lnTo>
                  <a:pt x="134" y="242"/>
                </a:lnTo>
                <a:lnTo>
                  <a:pt x="145" y="240"/>
                </a:lnTo>
                <a:lnTo>
                  <a:pt x="159" y="238"/>
                </a:lnTo>
                <a:lnTo>
                  <a:pt x="168" y="234"/>
                </a:lnTo>
                <a:lnTo>
                  <a:pt x="180" y="228"/>
                </a:lnTo>
                <a:lnTo>
                  <a:pt x="190" y="223"/>
                </a:lnTo>
                <a:lnTo>
                  <a:pt x="199" y="215"/>
                </a:lnTo>
                <a:lnTo>
                  <a:pt x="209" y="207"/>
                </a:lnTo>
                <a:lnTo>
                  <a:pt x="216" y="199"/>
                </a:lnTo>
                <a:lnTo>
                  <a:pt x="222" y="190"/>
                </a:lnTo>
                <a:lnTo>
                  <a:pt x="228" y="180"/>
                </a:lnTo>
                <a:lnTo>
                  <a:pt x="234" y="169"/>
                </a:lnTo>
                <a:lnTo>
                  <a:pt x="237" y="157"/>
                </a:lnTo>
                <a:lnTo>
                  <a:pt x="241" y="146"/>
                </a:lnTo>
                <a:lnTo>
                  <a:pt x="243" y="134"/>
                </a:lnTo>
                <a:lnTo>
                  <a:pt x="243" y="121"/>
                </a:lnTo>
                <a:close/>
              </a:path>
            </a:pathLst>
          </a:custGeom>
          <a:solidFill>
            <a:srgbClr val="DC2B19"/>
          </a:solidFill>
          <a:ln w="9525">
            <a:noFill/>
            <a:round/>
            <a:headEnd/>
            <a:tailEnd/>
          </a:ln>
        </p:spPr>
        <p:txBody>
          <a:bodyPr/>
          <a:lstStyle/>
          <a:p>
            <a:endParaRPr lang="en-US"/>
          </a:p>
        </p:txBody>
      </p:sp>
      <p:sp>
        <p:nvSpPr>
          <p:cNvPr id="599156" name="Freeform 116"/>
          <p:cNvSpPr>
            <a:spLocks/>
          </p:cNvSpPr>
          <p:nvPr/>
        </p:nvSpPr>
        <p:spPr bwMode="auto">
          <a:xfrm>
            <a:off x="5140325" y="1331913"/>
            <a:ext cx="366713" cy="371475"/>
          </a:xfrm>
          <a:custGeom>
            <a:avLst/>
            <a:gdLst/>
            <a:ahLst/>
            <a:cxnLst>
              <a:cxn ang="0">
                <a:pos x="243" y="109"/>
              </a:cxn>
              <a:cxn ang="0">
                <a:pos x="237" y="84"/>
              </a:cxn>
              <a:cxn ang="0">
                <a:pos x="228" y="63"/>
              </a:cxn>
              <a:cxn ang="0">
                <a:pos x="216" y="44"/>
              </a:cxn>
              <a:cxn ang="0">
                <a:pos x="199" y="27"/>
              </a:cxn>
              <a:cxn ang="0">
                <a:pos x="180" y="13"/>
              </a:cxn>
              <a:cxn ang="0">
                <a:pos x="159" y="4"/>
              </a:cxn>
              <a:cxn ang="0">
                <a:pos x="134" y="0"/>
              </a:cxn>
              <a:cxn ang="0">
                <a:pos x="109" y="0"/>
              </a:cxn>
              <a:cxn ang="0">
                <a:pos x="84" y="4"/>
              </a:cxn>
              <a:cxn ang="0">
                <a:pos x="63" y="13"/>
              </a:cxn>
              <a:cxn ang="0">
                <a:pos x="44" y="27"/>
              </a:cxn>
              <a:cxn ang="0">
                <a:pos x="26" y="44"/>
              </a:cxn>
              <a:cxn ang="0">
                <a:pos x="15" y="63"/>
              </a:cxn>
              <a:cxn ang="0">
                <a:pos x="5" y="84"/>
              </a:cxn>
              <a:cxn ang="0">
                <a:pos x="0" y="109"/>
              </a:cxn>
              <a:cxn ang="0">
                <a:pos x="0" y="134"/>
              </a:cxn>
              <a:cxn ang="0">
                <a:pos x="5" y="157"/>
              </a:cxn>
              <a:cxn ang="0">
                <a:pos x="15" y="180"/>
              </a:cxn>
              <a:cxn ang="0">
                <a:pos x="26" y="199"/>
              </a:cxn>
              <a:cxn ang="0">
                <a:pos x="44" y="215"/>
              </a:cxn>
              <a:cxn ang="0">
                <a:pos x="63" y="228"/>
              </a:cxn>
              <a:cxn ang="0">
                <a:pos x="84" y="238"/>
              </a:cxn>
              <a:cxn ang="0">
                <a:pos x="109" y="242"/>
              </a:cxn>
              <a:cxn ang="0">
                <a:pos x="134" y="242"/>
              </a:cxn>
              <a:cxn ang="0">
                <a:pos x="159" y="238"/>
              </a:cxn>
              <a:cxn ang="0">
                <a:pos x="180" y="228"/>
              </a:cxn>
              <a:cxn ang="0">
                <a:pos x="199" y="215"/>
              </a:cxn>
              <a:cxn ang="0">
                <a:pos x="216" y="199"/>
              </a:cxn>
              <a:cxn ang="0">
                <a:pos x="228" y="180"/>
              </a:cxn>
              <a:cxn ang="0">
                <a:pos x="237" y="157"/>
              </a:cxn>
              <a:cxn ang="0">
                <a:pos x="243" y="134"/>
              </a:cxn>
            </a:cxnLst>
            <a:rect l="0" t="0" r="r" b="b"/>
            <a:pathLst>
              <a:path w="243" h="244">
                <a:moveTo>
                  <a:pt x="243" y="121"/>
                </a:moveTo>
                <a:lnTo>
                  <a:pt x="243" y="109"/>
                </a:lnTo>
                <a:lnTo>
                  <a:pt x="241" y="96"/>
                </a:lnTo>
                <a:lnTo>
                  <a:pt x="237" y="84"/>
                </a:lnTo>
                <a:lnTo>
                  <a:pt x="234" y="73"/>
                </a:lnTo>
                <a:lnTo>
                  <a:pt x="228" y="63"/>
                </a:lnTo>
                <a:lnTo>
                  <a:pt x="222" y="52"/>
                </a:lnTo>
                <a:lnTo>
                  <a:pt x="216" y="44"/>
                </a:lnTo>
                <a:lnTo>
                  <a:pt x="209" y="34"/>
                </a:lnTo>
                <a:lnTo>
                  <a:pt x="199" y="27"/>
                </a:lnTo>
                <a:lnTo>
                  <a:pt x="190" y="19"/>
                </a:lnTo>
                <a:lnTo>
                  <a:pt x="180" y="13"/>
                </a:lnTo>
                <a:lnTo>
                  <a:pt x="168" y="10"/>
                </a:lnTo>
                <a:lnTo>
                  <a:pt x="159" y="4"/>
                </a:lnTo>
                <a:lnTo>
                  <a:pt x="145" y="2"/>
                </a:lnTo>
                <a:lnTo>
                  <a:pt x="134" y="0"/>
                </a:lnTo>
                <a:lnTo>
                  <a:pt x="122" y="0"/>
                </a:lnTo>
                <a:lnTo>
                  <a:pt x="109" y="0"/>
                </a:lnTo>
                <a:lnTo>
                  <a:pt x="97" y="2"/>
                </a:lnTo>
                <a:lnTo>
                  <a:pt x="84" y="4"/>
                </a:lnTo>
                <a:lnTo>
                  <a:pt x="74" y="10"/>
                </a:lnTo>
                <a:lnTo>
                  <a:pt x="63" y="13"/>
                </a:lnTo>
                <a:lnTo>
                  <a:pt x="53" y="19"/>
                </a:lnTo>
                <a:lnTo>
                  <a:pt x="44" y="27"/>
                </a:lnTo>
                <a:lnTo>
                  <a:pt x="34" y="34"/>
                </a:lnTo>
                <a:lnTo>
                  <a:pt x="26" y="44"/>
                </a:lnTo>
                <a:lnTo>
                  <a:pt x="21" y="52"/>
                </a:lnTo>
                <a:lnTo>
                  <a:pt x="15" y="63"/>
                </a:lnTo>
                <a:lnTo>
                  <a:pt x="9" y="73"/>
                </a:lnTo>
                <a:lnTo>
                  <a:pt x="5" y="84"/>
                </a:lnTo>
                <a:lnTo>
                  <a:pt x="1" y="96"/>
                </a:lnTo>
                <a:lnTo>
                  <a:pt x="0" y="109"/>
                </a:lnTo>
                <a:lnTo>
                  <a:pt x="0" y="121"/>
                </a:lnTo>
                <a:lnTo>
                  <a:pt x="0" y="134"/>
                </a:lnTo>
                <a:lnTo>
                  <a:pt x="1" y="146"/>
                </a:lnTo>
                <a:lnTo>
                  <a:pt x="5" y="157"/>
                </a:lnTo>
                <a:lnTo>
                  <a:pt x="9" y="169"/>
                </a:lnTo>
                <a:lnTo>
                  <a:pt x="15" y="180"/>
                </a:lnTo>
                <a:lnTo>
                  <a:pt x="21" y="190"/>
                </a:lnTo>
                <a:lnTo>
                  <a:pt x="26" y="199"/>
                </a:lnTo>
                <a:lnTo>
                  <a:pt x="34" y="207"/>
                </a:lnTo>
                <a:lnTo>
                  <a:pt x="44" y="215"/>
                </a:lnTo>
                <a:lnTo>
                  <a:pt x="53" y="223"/>
                </a:lnTo>
                <a:lnTo>
                  <a:pt x="63" y="228"/>
                </a:lnTo>
                <a:lnTo>
                  <a:pt x="74" y="234"/>
                </a:lnTo>
                <a:lnTo>
                  <a:pt x="84" y="238"/>
                </a:lnTo>
                <a:lnTo>
                  <a:pt x="97" y="240"/>
                </a:lnTo>
                <a:lnTo>
                  <a:pt x="109" y="242"/>
                </a:lnTo>
                <a:lnTo>
                  <a:pt x="122" y="244"/>
                </a:lnTo>
                <a:lnTo>
                  <a:pt x="134" y="242"/>
                </a:lnTo>
                <a:lnTo>
                  <a:pt x="145" y="240"/>
                </a:lnTo>
                <a:lnTo>
                  <a:pt x="159" y="238"/>
                </a:lnTo>
                <a:lnTo>
                  <a:pt x="168" y="234"/>
                </a:lnTo>
                <a:lnTo>
                  <a:pt x="180" y="228"/>
                </a:lnTo>
                <a:lnTo>
                  <a:pt x="190" y="223"/>
                </a:lnTo>
                <a:lnTo>
                  <a:pt x="199" y="215"/>
                </a:lnTo>
                <a:lnTo>
                  <a:pt x="209" y="207"/>
                </a:lnTo>
                <a:lnTo>
                  <a:pt x="216" y="199"/>
                </a:lnTo>
                <a:lnTo>
                  <a:pt x="222" y="190"/>
                </a:lnTo>
                <a:lnTo>
                  <a:pt x="228" y="180"/>
                </a:lnTo>
                <a:lnTo>
                  <a:pt x="234" y="169"/>
                </a:lnTo>
                <a:lnTo>
                  <a:pt x="237" y="157"/>
                </a:lnTo>
                <a:lnTo>
                  <a:pt x="241" y="146"/>
                </a:lnTo>
                <a:lnTo>
                  <a:pt x="243" y="134"/>
                </a:lnTo>
                <a:lnTo>
                  <a:pt x="243" y="121"/>
                </a:lnTo>
              </a:path>
            </a:pathLst>
          </a:custGeom>
          <a:noFill/>
          <a:ln w="3175">
            <a:noFill/>
            <a:prstDash val="solid"/>
            <a:round/>
            <a:headEnd/>
            <a:tailEnd/>
          </a:ln>
        </p:spPr>
        <p:txBody>
          <a:bodyPr/>
          <a:lstStyle/>
          <a:p>
            <a:endParaRPr lang="en-US"/>
          </a:p>
        </p:txBody>
      </p:sp>
      <p:sp>
        <p:nvSpPr>
          <p:cNvPr id="599157" name="Freeform 117"/>
          <p:cNvSpPr>
            <a:spLocks/>
          </p:cNvSpPr>
          <p:nvPr/>
        </p:nvSpPr>
        <p:spPr bwMode="auto">
          <a:xfrm>
            <a:off x="5140325" y="1331913"/>
            <a:ext cx="366713" cy="371475"/>
          </a:xfrm>
          <a:custGeom>
            <a:avLst/>
            <a:gdLst/>
            <a:ahLst/>
            <a:cxnLst>
              <a:cxn ang="0">
                <a:pos x="243" y="109"/>
              </a:cxn>
              <a:cxn ang="0">
                <a:pos x="237" y="84"/>
              </a:cxn>
              <a:cxn ang="0">
                <a:pos x="228" y="63"/>
              </a:cxn>
              <a:cxn ang="0">
                <a:pos x="216" y="44"/>
              </a:cxn>
              <a:cxn ang="0">
                <a:pos x="199" y="27"/>
              </a:cxn>
              <a:cxn ang="0">
                <a:pos x="180" y="13"/>
              </a:cxn>
              <a:cxn ang="0">
                <a:pos x="159" y="4"/>
              </a:cxn>
              <a:cxn ang="0">
                <a:pos x="134" y="0"/>
              </a:cxn>
              <a:cxn ang="0">
                <a:pos x="109" y="0"/>
              </a:cxn>
              <a:cxn ang="0">
                <a:pos x="84" y="4"/>
              </a:cxn>
              <a:cxn ang="0">
                <a:pos x="63" y="13"/>
              </a:cxn>
              <a:cxn ang="0">
                <a:pos x="44" y="27"/>
              </a:cxn>
              <a:cxn ang="0">
                <a:pos x="26" y="44"/>
              </a:cxn>
              <a:cxn ang="0">
                <a:pos x="15" y="63"/>
              </a:cxn>
              <a:cxn ang="0">
                <a:pos x="5" y="84"/>
              </a:cxn>
              <a:cxn ang="0">
                <a:pos x="0" y="109"/>
              </a:cxn>
              <a:cxn ang="0">
                <a:pos x="0" y="134"/>
              </a:cxn>
              <a:cxn ang="0">
                <a:pos x="5" y="157"/>
              </a:cxn>
              <a:cxn ang="0">
                <a:pos x="15" y="180"/>
              </a:cxn>
              <a:cxn ang="0">
                <a:pos x="26" y="199"/>
              </a:cxn>
              <a:cxn ang="0">
                <a:pos x="44" y="215"/>
              </a:cxn>
              <a:cxn ang="0">
                <a:pos x="63" y="228"/>
              </a:cxn>
              <a:cxn ang="0">
                <a:pos x="84" y="238"/>
              </a:cxn>
              <a:cxn ang="0">
                <a:pos x="109" y="242"/>
              </a:cxn>
              <a:cxn ang="0">
                <a:pos x="134" y="242"/>
              </a:cxn>
              <a:cxn ang="0">
                <a:pos x="159" y="238"/>
              </a:cxn>
              <a:cxn ang="0">
                <a:pos x="180" y="228"/>
              </a:cxn>
              <a:cxn ang="0">
                <a:pos x="199" y="215"/>
              </a:cxn>
              <a:cxn ang="0">
                <a:pos x="216" y="199"/>
              </a:cxn>
              <a:cxn ang="0">
                <a:pos x="228" y="180"/>
              </a:cxn>
              <a:cxn ang="0">
                <a:pos x="237" y="157"/>
              </a:cxn>
              <a:cxn ang="0">
                <a:pos x="243" y="134"/>
              </a:cxn>
            </a:cxnLst>
            <a:rect l="0" t="0" r="r" b="b"/>
            <a:pathLst>
              <a:path w="243" h="244">
                <a:moveTo>
                  <a:pt x="243" y="121"/>
                </a:moveTo>
                <a:lnTo>
                  <a:pt x="243" y="109"/>
                </a:lnTo>
                <a:lnTo>
                  <a:pt x="241" y="96"/>
                </a:lnTo>
                <a:lnTo>
                  <a:pt x="237" y="84"/>
                </a:lnTo>
                <a:lnTo>
                  <a:pt x="234" y="73"/>
                </a:lnTo>
                <a:lnTo>
                  <a:pt x="228" y="63"/>
                </a:lnTo>
                <a:lnTo>
                  <a:pt x="222" y="52"/>
                </a:lnTo>
                <a:lnTo>
                  <a:pt x="216" y="44"/>
                </a:lnTo>
                <a:lnTo>
                  <a:pt x="209" y="34"/>
                </a:lnTo>
                <a:lnTo>
                  <a:pt x="199" y="27"/>
                </a:lnTo>
                <a:lnTo>
                  <a:pt x="190" y="19"/>
                </a:lnTo>
                <a:lnTo>
                  <a:pt x="180" y="13"/>
                </a:lnTo>
                <a:lnTo>
                  <a:pt x="168" y="10"/>
                </a:lnTo>
                <a:lnTo>
                  <a:pt x="159" y="4"/>
                </a:lnTo>
                <a:lnTo>
                  <a:pt x="145" y="2"/>
                </a:lnTo>
                <a:lnTo>
                  <a:pt x="134" y="0"/>
                </a:lnTo>
                <a:lnTo>
                  <a:pt x="122" y="0"/>
                </a:lnTo>
                <a:lnTo>
                  <a:pt x="109" y="0"/>
                </a:lnTo>
                <a:lnTo>
                  <a:pt x="97" y="2"/>
                </a:lnTo>
                <a:lnTo>
                  <a:pt x="84" y="4"/>
                </a:lnTo>
                <a:lnTo>
                  <a:pt x="74" y="10"/>
                </a:lnTo>
                <a:lnTo>
                  <a:pt x="63" y="13"/>
                </a:lnTo>
                <a:lnTo>
                  <a:pt x="53" y="19"/>
                </a:lnTo>
                <a:lnTo>
                  <a:pt x="44" y="27"/>
                </a:lnTo>
                <a:lnTo>
                  <a:pt x="34" y="34"/>
                </a:lnTo>
                <a:lnTo>
                  <a:pt x="26" y="44"/>
                </a:lnTo>
                <a:lnTo>
                  <a:pt x="21" y="52"/>
                </a:lnTo>
                <a:lnTo>
                  <a:pt x="15" y="63"/>
                </a:lnTo>
                <a:lnTo>
                  <a:pt x="9" y="73"/>
                </a:lnTo>
                <a:lnTo>
                  <a:pt x="5" y="84"/>
                </a:lnTo>
                <a:lnTo>
                  <a:pt x="1" y="96"/>
                </a:lnTo>
                <a:lnTo>
                  <a:pt x="0" y="109"/>
                </a:lnTo>
                <a:lnTo>
                  <a:pt x="0" y="121"/>
                </a:lnTo>
                <a:lnTo>
                  <a:pt x="0" y="134"/>
                </a:lnTo>
                <a:lnTo>
                  <a:pt x="1" y="146"/>
                </a:lnTo>
                <a:lnTo>
                  <a:pt x="5" y="157"/>
                </a:lnTo>
                <a:lnTo>
                  <a:pt x="9" y="169"/>
                </a:lnTo>
                <a:lnTo>
                  <a:pt x="15" y="180"/>
                </a:lnTo>
                <a:lnTo>
                  <a:pt x="21" y="190"/>
                </a:lnTo>
                <a:lnTo>
                  <a:pt x="26" y="199"/>
                </a:lnTo>
                <a:lnTo>
                  <a:pt x="34" y="207"/>
                </a:lnTo>
                <a:lnTo>
                  <a:pt x="44" y="215"/>
                </a:lnTo>
                <a:lnTo>
                  <a:pt x="53" y="223"/>
                </a:lnTo>
                <a:lnTo>
                  <a:pt x="63" y="228"/>
                </a:lnTo>
                <a:lnTo>
                  <a:pt x="74" y="234"/>
                </a:lnTo>
                <a:lnTo>
                  <a:pt x="84" y="238"/>
                </a:lnTo>
                <a:lnTo>
                  <a:pt x="97" y="240"/>
                </a:lnTo>
                <a:lnTo>
                  <a:pt x="109" y="242"/>
                </a:lnTo>
                <a:lnTo>
                  <a:pt x="122" y="244"/>
                </a:lnTo>
                <a:lnTo>
                  <a:pt x="134" y="242"/>
                </a:lnTo>
                <a:lnTo>
                  <a:pt x="145" y="240"/>
                </a:lnTo>
                <a:lnTo>
                  <a:pt x="159" y="238"/>
                </a:lnTo>
                <a:lnTo>
                  <a:pt x="168" y="234"/>
                </a:lnTo>
                <a:lnTo>
                  <a:pt x="180" y="228"/>
                </a:lnTo>
                <a:lnTo>
                  <a:pt x="190" y="223"/>
                </a:lnTo>
                <a:lnTo>
                  <a:pt x="199" y="215"/>
                </a:lnTo>
                <a:lnTo>
                  <a:pt x="209" y="207"/>
                </a:lnTo>
                <a:lnTo>
                  <a:pt x="216" y="199"/>
                </a:lnTo>
                <a:lnTo>
                  <a:pt x="222" y="190"/>
                </a:lnTo>
                <a:lnTo>
                  <a:pt x="228" y="180"/>
                </a:lnTo>
                <a:lnTo>
                  <a:pt x="234" y="169"/>
                </a:lnTo>
                <a:lnTo>
                  <a:pt x="237" y="157"/>
                </a:lnTo>
                <a:lnTo>
                  <a:pt x="241" y="146"/>
                </a:lnTo>
                <a:lnTo>
                  <a:pt x="243" y="134"/>
                </a:lnTo>
                <a:lnTo>
                  <a:pt x="243" y="121"/>
                </a:lnTo>
              </a:path>
            </a:pathLst>
          </a:custGeom>
          <a:noFill/>
          <a:ln w="3175">
            <a:noFill/>
            <a:prstDash val="solid"/>
            <a:round/>
            <a:headEnd/>
            <a:tailEnd/>
          </a:ln>
        </p:spPr>
        <p:txBody>
          <a:bodyPr/>
          <a:lstStyle/>
          <a:p>
            <a:endParaRPr lang="en-US"/>
          </a:p>
        </p:txBody>
      </p:sp>
      <p:sp>
        <p:nvSpPr>
          <p:cNvPr id="599158" name="Rectangle 118"/>
          <p:cNvSpPr>
            <a:spLocks noChangeArrowheads="1"/>
          </p:cNvSpPr>
          <p:nvPr/>
        </p:nvSpPr>
        <p:spPr bwMode="auto">
          <a:xfrm>
            <a:off x="5216525" y="1416050"/>
            <a:ext cx="34925" cy="188913"/>
          </a:xfrm>
          <a:prstGeom prst="rect">
            <a:avLst/>
          </a:prstGeom>
          <a:solidFill>
            <a:srgbClr val="FFFFFF"/>
          </a:solidFill>
          <a:ln w="9525">
            <a:noFill/>
            <a:miter lim="800000"/>
            <a:headEnd/>
            <a:tailEnd/>
          </a:ln>
        </p:spPr>
        <p:txBody>
          <a:bodyPr/>
          <a:lstStyle/>
          <a:p>
            <a:endParaRPr lang="en-US"/>
          </a:p>
        </p:txBody>
      </p:sp>
      <p:sp>
        <p:nvSpPr>
          <p:cNvPr id="599159" name="Rectangle 119"/>
          <p:cNvSpPr>
            <a:spLocks noChangeArrowheads="1"/>
          </p:cNvSpPr>
          <p:nvPr/>
        </p:nvSpPr>
        <p:spPr bwMode="auto">
          <a:xfrm>
            <a:off x="5216525" y="1416050"/>
            <a:ext cx="34925" cy="188913"/>
          </a:xfrm>
          <a:prstGeom prst="rect">
            <a:avLst/>
          </a:prstGeom>
          <a:noFill/>
          <a:ln w="3175">
            <a:noFill/>
            <a:miter lim="800000"/>
            <a:headEnd/>
            <a:tailEnd/>
          </a:ln>
        </p:spPr>
        <p:txBody>
          <a:bodyPr/>
          <a:lstStyle/>
          <a:p>
            <a:endParaRPr lang="en-US"/>
          </a:p>
        </p:txBody>
      </p:sp>
      <p:sp>
        <p:nvSpPr>
          <p:cNvPr id="599160" name="Freeform 120"/>
          <p:cNvSpPr>
            <a:spLocks/>
          </p:cNvSpPr>
          <p:nvPr/>
        </p:nvSpPr>
        <p:spPr bwMode="auto">
          <a:xfrm>
            <a:off x="5286375" y="1416050"/>
            <a:ext cx="160338" cy="188913"/>
          </a:xfrm>
          <a:custGeom>
            <a:avLst/>
            <a:gdLst/>
            <a:ahLst/>
            <a:cxnLst>
              <a:cxn ang="0">
                <a:pos x="0" y="0"/>
              </a:cxn>
              <a:cxn ang="0">
                <a:pos x="60" y="0"/>
              </a:cxn>
              <a:cxn ang="0">
                <a:pos x="69" y="0"/>
              </a:cxn>
              <a:cxn ang="0">
                <a:pos x="75" y="0"/>
              </a:cxn>
              <a:cxn ang="0">
                <a:pos x="81" y="3"/>
              </a:cxn>
              <a:cxn ang="0">
                <a:pos x="87" y="5"/>
              </a:cxn>
              <a:cxn ang="0">
                <a:pos x="91" y="9"/>
              </a:cxn>
              <a:cxn ang="0">
                <a:pos x="96" y="11"/>
              </a:cxn>
              <a:cxn ang="0">
                <a:pos x="100" y="19"/>
              </a:cxn>
              <a:cxn ang="0">
                <a:pos x="102" y="25"/>
              </a:cxn>
              <a:cxn ang="0">
                <a:pos x="102" y="30"/>
              </a:cxn>
              <a:cxn ang="0">
                <a:pos x="102" y="36"/>
              </a:cxn>
              <a:cxn ang="0">
                <a:pos x="102" y="42"/>
              </a:cxn>
              <a:cxn ang="0">
                <a:pos x="100" y="51"/>
              </a:cxn>
              <a:cxn ang="0">
                <a:pos x="96" y="53"/>
              </a:cxn>
              <a:cxn ang="0">
                <a:pos x="93" y="57"/>
              </a:cxn>
              <a:cxn ang="0">
                <a:pos x="91" y="63"/>
              </a:cxn>
              <a:cxn ang="0">
                <a:pos x="87" y="63"/>
              </a:cxn>
              <a:cxn ang="0">
                <a:pos x="81" y="65"/>
              </a:cxn>
              <a:cxn ang="0">
                <a:pos x="87" y="69"/>
              </a:cxn>
              <a:cxn ang="0">
                <a:pos x="93" y="71"/>
              </a:cxn>
              <a:cxn ang="0">
                <a:pos x="96" y="78"/>
              </a:cxn>
              <a:cxn ang="0">
                <a:pos x="100" y="84"/>
              </a:cxn>
              <a:cxn ang="0">
                <a:pos x="100" y="92"/>
              </a:cxn>
              <a:cxn ang="0">
                <a:pos x="100" y="107"/>
              </a:cxn>
              <a:cxn ang="0">
                <a:pos x="100" y="113"/>
              </a:cxn>
              <a:cxn ang="0">
                <a:pos x="102" y="117"/>
              </a:cxn>
              <a:cxn ang="0">
                <a:pos x="102" y="119"/>
              </a:cxn>
              <a:cxn ang="0">
                <a:pos x="106" y="122"/>
              </a:cxn>
              <a:cxn ang="0">
                <a:pos x="106" y="124"/>
              </a:cxn>
              <a:cxn ang="0">
                <a:pos x="75" y="124"/>
              </a:cxn>
              <a:cxn ang="0">
                <a:pos x="73" y="119"/>
              </a:cxn>
              <a:cxn ang="0">
                <a:pos x="73" y="113"/>
              </a:cxn>
              <a:cxn ang="0">
                <a:pos x="73" y="111"/>
              </a:cxn>
              <a:cxn ang="0">
                <a:pos x="73" y="96"/>
              </a:cxn>
              <a:cxn ang="0">
                <a:pos x="73" y="86"/>
              </a:cxn>
              <a:cxn ang="0">
                <a:pos x="69" y="84"/>
              </a:cxn>
              <a:cxn ang="0">
                <a:pos x="66" y="80"/>
              </a:cxn>
              <a:cxn ang="0">
                <a:pos x="60" y="78"/>
              </a:cxn>
              <a:cxn ang="0">
                <a:pos x="58" y="78"/>
              </a:cxn>
              <a:cxn ang="0">
                <a:pos x="52" y="78"/>
              </a:cxn>
              <a:cxn ang="0">
                <a:pos x="25" y="78"/>
              </a:cxn>
              <a:cxn ang="0">
                <a:pos x="25" y="124"/>
              </a:cxn>
              <a:cxn ang="0">
                <a:pos x="0" y="124"/>
              </a:cxn>
              <a:cxn ang="0">
                <a:pos x="0" y="0"/>
              </a:cxn>
            </a:cxnLst>
            <a:rect l="0" t="0" r="r" b="b"/>
            <a:pathLst>
              <a:path w="106" h="124">
                <a:moveTo>
                  <a:pt x="0" y="0"/>
                </a:moveTo>
                <a:lnTo>
                  <a:pt x="60" y="0"/>
                </a:lnTo>
                <a:lnTo>
                  <a:pt x="69" y="0"/>
                </a:lnTo>
                <a:lnTo>
                  <a:pt x="75" y="0"/>
                </a:lnTo>
                <a:lnTo>
                  <a:pt x="81" y="3"/>
                </a:lnTo>
                <a:lnTo>
                  <a:pt x="87" y="5"/>
                </a:lnTo>
                <a:lnTo>
                  <a:pt x="91" y="9"/>
                </a:lnTo>
                <a:lnTo>
                  <a:pt x="96" y="11"/>
                </a:lnTo>
                <a:lnTo>
                  <a:pt x="100" y="19"/>
                </a:lnTo>
                <a:lnTo>
                  <a:pt x="102" y="25"/>
                </a:lnTo>
                <a:lnTo>
                  <a:pt x="102" y="30"/>
                </a:lnTo>
                <a:lnTo>
                  <a:pt x="102" y="36"/>
                </a:lnTo>
                <a:lnTo>
                  <a:pt x="102" y="42"/>
                </a:lnTo>
                <a:lnTo>
                  <a:pt x="100" y="51"/>
                </a:lnTo>
                <a:lnTo>
                  <a:pt x="96" y="53"/>
                </a:lnTo>
                <a:lnTo>
                  <a:pt x="93" y="57"/>
                </a:lnTo>
                <a:lnTo>
                  <a:pt x="91" y="63"/>
                </a:lnTo>
                <a:lnTo>
                  <a:pt x="87" y="63"/>
                </a:lnTo>
                <a:lnTo>
                  <a:pt x="81" y="65"/>
                </a:lnTo>
                <a:lnTo>
                  <a:pt x="87" y="69"/>
                </a:lnTo>
                <a:lnTo>
                  <a:pt x="93" y="71"/>
                </a:lnTo>
                <a:lnTo>
                  <a:pt x="96" y="78"/>
                </a:lnTo>
                <a:lnTo>
                  <a:pt x="100" y="84"/>
                </a:lnTo>
                <a:lnTo>
                  <a:pt x="100" y="92"/>
                </a:lnTo>
                <a:lnTo>
                  <a:pt x="100" y="107"/>
                </a:lnTo>
                <a:lnTo>
                  <a:pt x="100" y="113"/>
                </a:lnTo>
                <a:lnTo>
                  <a:pt x="102" y="117"/>
                </a:lnTo>
                <a:lnTo>
                  <a:pt x="102" y="119"/>
                </a:lnTo>
                <a:lnTo>
                  <a:pt x="106" y="122"/>
                </a:lnTo>
                <a:lnTo>
                  <a:pt x="106" y="124"/>
                </a:lnTo>
                <a:lnTo>
                  <a:pt x="75" y="124"/>
                </a:lnTo>
                <a:lnTo>
                  <a:pt x="73" y="119"/>
                </a:lnTo>
                <a:lnTo>
                  <a:pt x="73" y="113"/>
                </a:lnTo>
                <a:lnTo>
                  <a:pt x="73" y="111"/>
                </a:lnTo>
                <a:lnTo>
                  <a:pt x="73" y="96"/>
                </a:lnTo>
                <a:lnTo>
                  <a:pt x="73" y="86"/>
                </a:lnTo>
                <a:lnTo>
                  <a:pt x="69" y="84"/>
                </a:lnTo>
                <a:lnTo>
                  <a:pt x="66" y="80"/>
                </a:lnTo>
                <a:lnTo>
                  <a:pt x="60" y="78"/>
                </a:lnTo>
                <a:lnTo>
                  <a:pt x="58" y="78"/>
                </a:lnTo>
                <a:lnTo>
                  <a:pt x="52" y="78"/>
                </a:lnTo>
                <a:lnTo>
                  <a:pt x="25" y="78"/>
                </a:lnTo>
                <a:lnTo>
                  <a:pt x="25" y="124"/>
                </a:lnTo>
                <a:lnTo>
                  <a:pt x="0" y="124"/>
                </a:lnTo>
                <a:lnTo>
                  <a:pt x="0" y="0"/>
                </a:lnTo>
                <a:close/>
              </a:path>
            </a:pathLst>
          </a:custGeom>
          <a:solidFill>
            <a:srgbClr val="FFFFFF"/>
          </a:solidFill>
          <a:ln w="9525">
            <a:noFill/>
            <a:round/>
            <a:headEnd/>
            <a:tailEnd/>
          </a:ln>
        </p:spPr>
        <p:txBody>
          <a:bodyPr/>
          <a:lstStyle/>
          <a:p>
            <a:endParaRPr lang="en-US"/>
          </a:p>
        </p:txBody>
      </p:sp>
      <p:sp>
        <p:nvSpPr>
          <p:cNvPr id="599161" name="Freeform 121"/>
          <p:cNvSpPr>
            <a:spLocks/>
          </p:cNvSpPr>
          <p:nvPr/>
        </p:nvSpPr>
        <p:spPr bwMode="auto">
          <a:xfrm>
            <a:off x="5286375" y="1416050"/>
            <a:ext cx="160338" cy="188913"/>
          </a:xfrm>
          <a:custGeom>
            <a:avLst/>
            <a:gdLst/>
            <a:ahLst/>
            <a:cxnLst>
              <a:cxn ang="0">
                <a:pos x="0" y="0"/>
              </a:cxn>
              <a:cxn ang="0">
                <a:pos x="60" y="0"/>
              </a:cxn>
              <a:cxn ang="0">
                <a:pos x="69" y="0"/>
              </a:cxn>
              <a:cxn ang="0">
                <a:pos x="75" y="0"/>
              </a:cxn>
              <a:cxn ang="0">
                <a:pos x="81" y="3"/>
              </a:cxn>
              <a:cxn ang="0">
                <a:pos x="87" y="5"/>
              </a:cxn>
              <a:cxn ang="0">
                <a:pos x="91" y="9"/>
              </a:cxn>
              <a:cxn ang="0">
                <a:pos x="96" y="11"/>
              </a:cxn>
              <a:cxn ang="0">
                <a:pos x="100" y="19"/>
              </a:cxn>
              <a:cxn ang="0">
                <a:pos x="102" y="25"/>
              </a:cxn>
              <a:cxn ang="0">
                <a:pos x="102" y="30"/>
              </a:cxn>
              <a:cxn ang="0">
                <a:pos x="102" y="36"/>
              </a:cxn>
              <a:cxn ang="0">
                <a:pos x="102" y="42"/>
              </a:cxn>
              <a:cxn ang="0">
                <a:pos x="100" y="51"/>
              </a:cxn>
              <a:cxn ang="0">
                <a:pos x="96" y="53"/>
              </a:cxn>
              <a:cxn ang="0">
                <a:pos x="93" y="57"/>
              </a:cxn>
              <a:cxn ang="0">
                <a:pos x="91" y="63"/>
              </a:cxn>
              <a:cxn ang="0">
                <a:pos x="87" y="63"/>
              </a:cxn>
              <a:cxn ang="0">
                <a:pos x="81" y="65"/>
              </a:cxn>
              <a:cxn ang="0">
                <a:pos x="87" y="69"/>
              </a:cxn>
              <a:cxn ang="0">
                <a:pos x="93" y="71"/>
              </a:cxn>
              <a:cxn ang="0">
                <a:pos x="96" y="78"/>
              </a:cxn>
              <a:cxn ang="0">
                <a:pos x="100" y="84"/>
              </a:cxn>
              <a:cxn ang="0">
                <a:pos x="100" y="92"/>
              </a:cxn>
              <a:cxn ang="0">
                <a:pos x="100" y="107"/>
              </a:cxn>
              <a:cxn ang="0">
                <a:pos x="100" y="113"/>
              </a:cxn>
              <a:cxn ang="0">
                <a:pos x="102" y="117"/>
              </a:cxn>
              <a:cxn ang="0">
                <a:pos x="102" y="119"/>
              </a:cxn>
              <a:cxn ang="0">
                <a:pos x="106" y="122"/>
              </a:cxn>
              <a:cxn ang="0">
                <a:pos x="106" y="124"/>
              </a:cxn>
              <a:cxn ang="0">
                <a:pos x="75" y="124"/>
              </a:cxn>
              <a:cxn ang="0">
                <a:pos x="73" y="119"/>
              </a:cxn>
              <a:cxn ang="0">
                <a:pos x="73" y="113"/>
              </a:cxn>
              <a:cxn ang="0">
                <a:pos x="73" y="111"/>
              </a:cxn>
              <a:cxn ang="0">
                <a:pos x="73" y="96"/>
              </a:cxn>
              <a:cxn ang="0">
                <a:pos x="73" y="86"/>
              </a:cxn>
              <a:cxn ang="0">
                <a:pos x="69" y="84"/>
              </a:cxn>
              <a:cxn ang="0">
                <a:pos x="66" y="80"/>
              </a:cxn>
              <a:cxn ang="0">
                <a:pos x="66" y="80"/>
              </a:cxn>
              <a:cxn ang="0">
                <a:pos x="60" y="78"/>
              </a:cxn>
              <a:cxn ang="0">
                <a:pos x="58" y="78"/>
              </a:cxn>
              <a:cxn ang="0">
                <a:pos x="52" y="78"/>
              </a:cxn>
              <a:cxn ang="0">
                <a:pos x="25" y="78"/>
              </a:cxn>
              <a:cxn ang="0">
                <a:pos x="25" y="124"/>
              </a:cxn>
              <a:cxn ang="0">
                <a:pos x="0" y="124"/>
              </a:cxn>
              <a:cxn ang="0">
                <a:pos x="0" y="0"/>
              </a:cxn>
            </a:cxnLst>
            <a:rect l="0" t="0" r="r" b="b"/>
            <a:pathLst>
              <a:path w="106" h="124">
                <a:moveTo>
                  <a:pt x="0" y="0"/>
                </a:moveTo>
                <a:lnTo>
                  <a:pt x="60" y="0"/>
                </a:lnTo>
                <a:lnTo>
                  <a:pt x="69" y="0"/>
                </a:lnTo>
                <a:lnTo>
                  <a:pt x="75" y="0"/>
                </a:lnTo>
                <a:lnTo>
                  <a:pt x="81" y="3"/>
                </a:lnTo>
                <a:lnTo>
                  <a:pt x="87" y="5"/>
                </a:lnTo>
                <a:lnTo>
                  <a:pt x="91" y="9"/>
                </a:lnTo>
                <a:lnTo>
                  <a:pt x="96" y="11"/>
                </a:lnTo>
                <a:lnTo>
                  <a:pt x="100" y="19"/>
                </a:lnTo>
                <a:lnTo>
                  <a:pt x="102" y="25"/>
                </a:lnTo>
                <a:lnTo>
                  <a:pt x="102" y="30"/>
                </a:lnTo>
                <a:lnTo>
                  <a:pt x="102" y="36"/>
                </a:lnTo>
                <a:lnTo>
                  <a:pt x="102" y="42"/>
                </a:lnTo>
                <a:lnTo>
                  <a:pt x="100" y="51"/>
                </a:lnTo>
                <a:lnTo>
                  <a:pt x="96" y="53"/>
                </a:lnTo>
                <a:lnTo>
                  <a:pt x="93" y="57"/>
                </a:lnTo>
                <a:lnTo>
                  <a:pt x="91" y="63"/>
                </a:lnTo>
                <a:lnTo>
                  <a:pt x="87" y="63"/>
                </a:lnTo>
                <a:lnTo>
                  <a:pt x="81" y="65"/>
                </a:lnTo>
                <a:lnTo>
                  <a:pt x="87" y="69"/>
                </a:lnTo>
                <a:lnTo>
                  <a:pt x="93" y="71"/>
                </a:lnTo>
                <a:lnTo>
                  <a:pt x="96" y="78"/>
                </a:lnTo>
                <a:lnTo>
                  <a:pt x="100" y="84"/>
                </a:lnTo>
                <a:lnTo>
                  <a:pt x="100" y="92"/>
                </a:lnTo>
                <a:lnTo>
                  <a:pt x="100" y="107"/>
                </a:lnTo>
                <a:lnTo>
                  <a:pt x="100" y="113"/>
                </a:lnTo>
                <a:lnTo>
                  <a:pt x="102" y="117"/>
                </a:lnTo>
                <a:lnTo>
                  <a:pt x="102" y="119"/>
                </a:lnTo>
                <a:lnTo>
                  <a:pt x="106" y="122"/>
                </a:lnTo>
                <a:lnTo>
                  <a:pt x="106" y="124"/>
                </a:lnTo>
                <a:lnTo>
                  <a:pt x="75" y="124"/>
                </a:lnTo>
                <a:lnTo>
                  <a:pt x="73" y="119"/>
                </a:lnTo>
                <a:lnTo>
                  <a:pt x="73" y="113"/>
                </a:lnTo>
                <a:lnTo>
                  <a:pt x="73" y="111"/>
                </a:lnTo>
                <a:lnTo>
                  <a:pt x="73" y="96"/>
                </a:lnTo>
                <a:lnTo>
                  <a:pt x="73" y="86"/>
                </a:lnTo>
                <a:lnTo>
                  <a:pt x="69" y="84"/>
                </a:lnTo>
                <a:lnTo>
                  <a:pt x="66" y="80"/>
                </a:lnTo>
                <a:lnTo>
                  <a:pt x="66" y="80"/>
                </a:lnTo>
                <a:lnTo>
                  <a:pt x="60" y="78"/>
                </a:lnTo>
                <a:lnTo>
                  <a:pt x="58" y="78"/>
                </a:lnTo>
                <a:lnTo>
                  <a:pt x="52" y="78"/>
                </a:lnTo>
                <a:lnTo>
                  <a:pt x="25" y="78"/>
                </a:lnTo>
                <a:lnTo>
                  <a:pt x="25" y="124"/>
                </a:lnTo>
                <a:lnTo>
                  <a:pt x="0" y="124"/>
                </a:lnTo>
                <a:lnTo>
                  <a:pt x="0" y="0"/>
                </a:lnTo>
              </a:path>
            </a:pathLst>
          </a:custGeom>
          <a:noFill/>
          <a:ln w="3175">
            <a:noFill/>
            <a:prstDash val="solid"/>
            <a:round/>
            <a:headEnd/>
            <a:tailEnd/>
          </a:ln>
        </p:spPr>
        <p:txBody>
          <a:bodyPr/>
          <a:lstStyle/>
          <a:p>
            <a:endParaRPr lang="en-US"/>
          </a:p>
        </p:txBody>
      </p:sp>
      <p:sp>
        <p:nvSpPr>
          <p:cNvPr id="599162" name="Freeform 122"/>
          <p:cNvSpPr>
            <a:spLocks/>
          </p:cNvSpPr>
          <p:nvPr/>
        </p:nvSpPr>
        <p:spPr bwMode="auto">
          <a:xfrm>
            <a:off x="5318125" y="1439863"/>
            <a:ext cx="74613" cy="49212"/>
          </a:xfrm>
          <a:custGeom>
            <a:avLst/>
            <a:gdLst/>
            <a:ahLst/>
            <a:cxnLst>
              <a:cxn ang="0">
                <a:pos x="0" y="0"/>
              </a:cxn>
              <a:cxn ang="0">
                <a:pos x="32" y="0"/>
              </a:cxn>
              <a:cxn ang="0">
                <a:pos x="38" y="0"/>
              </a:cxn>
              <a:cxn ang="0">
                <a:pos x="44" y="2"/>
              </a:cxn>
              <a:cxn ang="0">
                <a:pos x="47" y="6"/>
              </a:cxn>
              <a:cxn ang="0">
                <a:pos x="49" y="8"/>
              </a:cxn>
              <a:cxn ang="0">
                <a:pos x="49" y="11"/>
              </a:cxn>
              <a:cxn ang="0">
                <a:pos x="49" y="17"/>
              </a:cxn>
              <a:cxn ang="0">
                <a:pos x="49" y="21"/>
              </a:cxn>
              <a:cxn ang="0">
                <a:pos x="49" y="23"/>
              </a:cxn>
              <a:cxn ang="0">
                <a:pos x="47" y="27"/>
              </a:cxn>
              <a:cxn ang="0">
                <a:pos x="44" y="29"/>
              </a:cxn>
              <a:cxn ang="0">
                <a:pos x="42" y="33"/>
              </a:cxn>
              <a:cxn ang="0">
                <a:pos x="36" y="33"/>
              </a:cxn>
              <a:cxn ang="0">
                <a:pos x="28" y="33"/>
              </a:cxn>
              <a:cxn ang="0">
                <a:pos x="0" y="33"/>
              </a:cxn>
              <a:cxn ang="0">
                <a:pos x="0" y="0"/>
              </a:cxn>
            </a:cxnLst>
            <a:rect l="0" t="0" r="r" b="b"/>
            <a:pathLst>
              <a:path w="49" h="33">
                <a:moveTo>
                  <a:pt x="0" y="0"/>
                </a:moveTo>
                <a:lnTo>
                  <a:pt x="32" y="0"/>
                </a:lnTo>
                <a:lnTo>
                  <a:pt x="38" y="0"/>
                </a:lnTo>
                <a:lnTo>
                  <a:pt x="44" y="2"/>
                </a:lnTo>
                <a:lnTo>
                  <a:pt x="47" y="6"/>
                </a:lnTo>
                <a:lnTo>
                  <a:pt x="49" y="8"/>
                </a:lnTo>
                <a:lnTo>
                  <a:pt x="49" y="11"/>
                </a:lnTo>
                <a:lnTo>
                  <a:pt x="49" y="17"/>
                </a:lnTo>
                <a:lnTo>
                  <a:pt x="49" y="21"/>
                </a:lnTo>
                <a:lnTo>
                  <a:pt x="49" y="23"/>
                </a:lnTo>
                <a:lnTo>
                  <a:pt x="47" y="27"/>
                </a:lnTo>
                <a:lnTo>
                  <a:pt x="44" y="29"/>
                </a:lnTo>
                <a:lnTo>
                  <a:pt x="42" y="33"/>
                </a:lnTo>
                <a:lnTo>
                  <a:pt x="36" y="33"/>
                </a:lnTo>
                <a:lnTo>
                  <a:pt x="28" y="33"/>
                </a:lnTo>
                <a:lnTo>
                  <a:pt x="0" y="33"/>
                </a:lnTo>
                <a:lnTo>
                  <a:pt x="0" y="0"/>
                </a:lnTo>
                <a:close/>
              </a:path>
            </a:pathLst>
          </a:custGeom>
          <a:solidFill>
            <a:srgbClr val="DC2B19"/>
          </a:solidFill>
          <a:ln w="9525">
            <a:noFill/>
            <a:round/>
            <a:headEnd/>
            <a:tailEnd/>
          </a:ln>
        </p:spPr>
        <p:txBody>
          <a:bodyPr/>
          <a:lstStyle/>
          <a:p>
            <a:endParaRPr lang="en-US"/>
          </a:p>
        </p:txBody>
      </p:sp>
      <p:sp>
        <p:nvSpPr>
          <p:cNvPr id="599163" name="Freeform 123"/>
          <p:cNvSpPr>
            <a:spLocks/>
          </p:cNvSpPr>
          <p:nvPr/>
        </p:nvSpPr>
        <p:spPr bwMode="auto">
          <a:xfrm>
            <a:off x="5318125" y="1439863"/>
            <a:ext cx="74613" cy="49212"/>
          </a:xfrm>
          <a:custGeom>
            <a:avLst/>
            <a:gdLst/>
            <a:ahLst/>
            <a:cxnLst>
              <a:cxn ang="0">
                <a:pos x="0" y="0"/>
              </a:cxn>
              <a:cxn ang="0">
                <a:pos x="32" y="0"/>
              </a:cxn>
              <a:cxn ang="0">
                <a:pos x="38" y="0"/>
              </a:cxn>
              <a:cxn ang="0">
                <a:pos x="44" y="2"/>
              </a:cxn>
              <a:cxn ang="0">
                <a:pos x="47" y="6"/>
              </a:cxn>
              <a:cxn ang="0">
                <a:pos x="49" y="8"/>
              </a:cxn>
              <a:cxn ang="0">
                <a:pos x="49" y="11"/>
              </a:cxn>
              <a:cxn ang="0">
                <a:pos x="49" y="17"/>
              </a:cxn>
              <a:cxn ang="0">
                <a:pos x="49" y="21"/>
              </a:cxn>
              <a:cxn ang="0">
                <a:pos x="49" y="23"/>
              </a:cxn>
              <a:cxn ang="0">
                <a:pos x="47" y="27"/>
              </a:cxn>
              <a:cxn ang="0">
                <a:pos x="44" y="29"/>
              </a:cxn>
              <a:cxn ang="0">
                <a:pos x="42" y="33"/>
              </a:cxn>
              <a:cxn ang="0">
                <a:pos x="36" y="33"/>
              </a:cxn>
              <a:cxn ang="0">
                <a:pos x="28" y="33"/>
              </a:cxn>
              <a:cxn ang="0">
                <a:pos x="0" y="33"/>
              </a:cxn>
              <a:cxn ang="0">
                <a:pos x="0" y="0"/>
              </a:cxn>
            </a:cxnLst>
            <a:rect l="0" t="0" r="r" b="b"/>
            <a:pathLst>
              <a:path w="49" h="33">
                <a:moveTo>
                  <a:pt x="0" y="0"/>
                </a:moveTo>
                <a:lnTo>
                  <a:pt x="32" y="0"/>
                </a:lnTo>
                <a:lnTo>
                  <a:pt x="38" y="0"/>
                </a:lnTo>
                <a:lnTo>
                  <a:pt x="44" y="2"/>
                </a:lnTo>
                <a:lnTo>
                  <a:pt x="47" y="6"/>
                </a:lnTo>
                <a:lnTo>
                  <a:pt x="49" y="8"/>
                </a:lnTo>
                <a:lnTo>
                  <a:pt x="49" y="11"/>
                </a:lnTo>
                <a:lnTo>
                  <a:pt x="49" y="17"/>
                </a:lnTo>
                <a:lnTo>
                  <a:pt x="49" y="21"/>
                </a:lnTo>
                <a:lnTo>
                  <a:pt x="49" y="23"/>
                </a:lnTo>
                <a:lnTo>
                  <a:pt x="47" y="27"/>
                </a:lnTo>
                <a:lnTo>
                  <a:pt x="44" y="29"/>
                </a:lnTo>
                <a:lnTo>
                  <a:pt x="42" y="33"/>
                </a:lnTo>
                <a:lnTo>
                  <a:pt x="36" y="33"/>
                </a:lnTo>
                <a:lnTo>
                  <a:pt x="28" y="33"/>
                </a:lnTo>
                <a:lnTo>
                  <a:pt x="0" y="33"/>
                </a:lnTo>
                <a:lnTo>
                  <a:pt x="0" y="0"/>
                </a:lnTo>
              </a:path>
            </a:pathLst>
          </a:custGeom>
          <a:noFill/>
          <a:ln w="3175">
            <a:noFill/>
            <a:prstDash val="solid"/>
            <a:round/>
            <a:headEnd/>
            <a:tailEnd/>
          </a:ln>
        </p:spPr>
        <p:txBody>
          <a:bodyPr/>
          <a:lstStyle/>
          <a:p>
            <a:endParaRPr lang="en-US"/>
          </a:p>
        </p:txBody>
      </p:sp>
      <p:grpSp>
        <p:nvGrpSpPr>
          <p:cNvPr id="3" name="Group 124"/>
          <p:cNvGrpSpPr>
            <a:grpSpLocks/>
          </p:cNvGrpSpPr>
          <p:nvPr/>
        </p:nvGrpSpPr>
        <p:grpSpPr bwMode="auto">
          <a:xfrm>
            <a:off x="6248400" y="3276600"/>
            <a:ext cx="2578100" cy="2701925"/>
            <a:chOff x="3560" y="2265"/>
            <a:chExt cx="1468" cy="1654"/>
          </a:xfrm>
        </p:grpSpPr>
        <p:sp>
          <p:nvSpPr>
            <p:cNvPr id="599165" name="Freeform 125"/>
            <p:cNvSpPr>
              <a:spLocks/>
            </p:cNvSpPr>
            <p:nvPr/>
          </p:nvSpPr>
          <p:spPr bwMode="auto">
            <a:xfrm>
              <a:off x="4294" y="2265"/>
              <a:ext cx="734" cy="827"/>
            </a:xfrm>
            <a:custGeom>
              <a:avLst/>
              <a:gdLst/>
              <a:ahLst/>
              <a:cxnLst>
                <a:cxn ang="0">
                  <a:pos x="0" y="13"/>
                </a:cxn>
                <a:cxn ang="0">
                  <a:pos x="83" y="17"/>
                </a:cxn>
                <a:cxn ang="0">
                  <a:pos x="164" y="30"/>
                </a:cxn>
                <a:cxn ang="0">
                  <a:pos x="240" y="49"/>
                </a:cxn>
                <a:cxn ang="0">
                  <a:pos x="315" y="76"/>
                </a:cxn>
                <a:cxn ang="0">
                  <a:pos x="386" y="111"/>
                </a:cxn>
                <a:cxn ang="0">
                  <a:pos x="453" y="153"/>
                </a:cxn>
                <a:cxn ang="0">
                  <a:pos x="517" y="199"/>
                </a:cxn>
                <a:cxn ang="0">
                  <a:pos x="574" y="251"/>
                </a:cxn>
                <a:cxn ang="0">
                  <a:pos x="628" y="310"/>
                </a:cxn>
                <a:cxn ang="0">
                  <a:pos x="674" y="372"/>
                </a:cxn>
                <a:cxn ang="0">
                  <a:pos x="714" y="439"/>
                </a:cxn>
                <a:cxn ang="0">
                  <a:pos x="749" y="510"/>
                </a:cxn>
                <a:cxn ang="0">
                  <a:pos x="776" y="585"/>
                </a:cxn>
                <a:cxn ang="0">
                  <a:pos x="797" y="664"/>
                </a:cxn>
                <a:cxn ang="0">
                  <a:pos x="808" y="744"/>
                </a:cxn>
                <a:cxn ang="0">
                  <a:pos x="814" y="827"/>
                </a:cxn>
                <a:cxn ang="0">
                  <a:pos x="825" y="784"/>
                </a:cxn>
                <a:cxn ang="0">
                  <a:pos x="818" y="702"/>
                </a:cxn>
                <a:cxn ang="0">
                  <a:pos x="800" y="621"/>
                </a:cxn>
                <a:cxn ang="0">
                  <a:pos x="776" y="543"/>
                </a:cxn>
                <a:cxn ang="0">
                  <a:pos x="745" y="470"/>
                </a:cxn>
                <a:cxn ang="0">
                  <a:pos x="706" y="399"/>
                </a:cxn>
                <a:cxn ang="0">
                  <a:pos x="662" y="333"/>
                </a:cxn>
                <a:cxn ang="0">
                  <a:pos x="611" y="272"/>
                </a:cxn>
                <a:cxn ang="0">
                  <a:pos x="555" y="214"/>
                </a:cxn>
                <a:cxn ang="0">
                  <a:pos x="494" y="165"/>
                </a:cxn>
                <a:cxn ang="0">
                  <a:pos x="428" y="120"/>
                </a:cxn>
                <a:cxn ang="0">
                  <a:pos x="357" y="82"/>
                </a:cxn>
                <a:cxn ang="0">
                  <a:pos x="282" y="49"/>
                </a:cxn>
                <a:cxn ang="0">
                  <a:pos x="206" y="26"/>
                </a:cxn>
                <a:cxn ang="0">
                  <a:pos x="125" y="9"/>
                </a:cxn>
                <a:cxn ang="0">
                  <a:pos x="43" y="1"/>
                </a:cxn>
                <a:cxn ang="0">
                  <a:pos x="0" y="0"/>
                </a:cxn>
              </a:cxnLst>
              <a:rect l="0" t="0" r="r" b="b"/>
              <a:pathLst>
                <a:path w="825" h="827">
                  <a:moveTo>
                    <a:pt x="0" y="13"/>
                  </a:moveTo>
                  <a:lnTo>
                    <a:pt x="0" y="13"/>
                  </a:lnTo>
                  <a:lnTo>
                    <a:pt x="41" y="15"/>
                  </a:lnTo>
                  <a:lnTo>
                    <a:pt x="83" y="17"/>
                  </a:lnTo>
                  <a:lnTo>
                    <a:pt x="123" y="23"/>
                  </a:lnTo>
                  <a:lnTo>
                    <a:pt x="164" y="30"/>
                  </a:lnTo>
                  <a:lnTo>
                    <a:pt x="202" y="38"/>
                  </a:lnTo>
                  <a:lnTo>
                    <a:pt x="240" y="49"/>
                  </a:lnTo>
                  <a:lnTo>
                    <a:pt x="279" y="63"/>
                  </a:lnTo>
                  <a:lnTo>
                    <a:pt x="315" y="76"/>
                  </a:lnTo>
                  <a:lnTo>
                    <a:pt x="352" y="94"/>
                  </a:lnTo>
                  <a:lnTo>
                    <a:pt x="386" y="111"/>
                  </a:lnTo>
                  <a:lnTo>
                    <a:pt x="421" y="132"/>
                  </a:lnTo>
                  <a:lnTo>
                    <a:pt x="453" y="153"/>
                  </a:lnTo>
                  <a:lnTo>
                    <a:pt x="486" y="174"/>
                  </a:lnTo>
                  <a:lnTo>
                    <a:pt x="517" y="199"/>
                  </a:lnTo>
                  <a:lnTo>
                    <a:pt x="545" y="224"/>
                  </a:lnTo>
                  <a:lnTo>
                    <a:pt x="574" y="251"/>
                  </a:lnTo>
                  <a:lnTo>
                    <a:pt x="601" y="280"/>
                  </a:lnTo>
                  <a:lnTo>
                    <a:pt x="628" y="310"/>
                  </a:lnTo>
                  <a:lnTo>
                    <a:pt x="651" y="341"/>
                  </a:lnTo>
                  <a:lnTo>
                    <a:pt x="674" y="372"/>
                  </a:lnTo>
                  <a:lnTo>
                    <a:pt x="695" y="404"/>
                  </a:lnTo>
                  <a:lnTo>
                    <a:pt x="714" y="439"/>
                  </a:lnTo>
                  <a:lnTo>
                    <a:pt x="733" y="474"/>
                  </a:lnTo>
                  <a:lnTo>
                    <a:pt x="749" y="510"/>
                  </a:lnTo>
                  <a:lnTo>
                    <a:pt x="764" y="546"/>
                  </a:lnTo>
                  <a:lnTo>
                    <a:pt x="776" y="585"/>
                  </a:lnTo>
                  <a:lnTo>
                    <a:pt x="787" y="623"/>
                  </a:lnTo>
                  <a:lnTo>
                    <a:pt x="797" y="664"/>
                  </a:lnTo>
                  <a:lnTo>
                    <a:pt x="804" y="704"/>
                  </a:lnTo>
                  <a:lnTo>
                    <a:pt x="808" y="744"/>
                  </a:lnTo>
                  <a:lnTo>
                    <a:pt x="812" y="784"/>
                  </a:lnTo>
                  <a:lnTo>
                    <a:pt x="814" y="827"/>
                  </a:lnTo>
                  <a:lnTo>
                    <a:pt x="825" y="827"/>
                  </a:lnTo>
                  <a:lnTo>
                    <a:pt x="825" y="784"/>
                  </a:lnTo>
                  <a:lnTo>
                    <a:pt x="822" y="742"/>
                  </a:lnTo>
                  <a:lnTo>
                    <a:pt x="818" y="702"/>
                  </a:lnTo>
                  <a:lnTo>
                    <a:pt x="810" y="660"/>
                  </a:lnTo>
                  <a:lnTo>
                    <a:pt x="800" y="621"/>
                  </a:lnTo>
                  <a:lnTo>
                    <a:pt x="789" y="581"/>
                  </a:lnTo>
                  <a:lnTo>
                    <a:pt x="776" y="543"/>
                  </a:lnTo>
                  <a:lnTo>
                    <a:pt x="762" y="506"/>
                  </a:lnTo>
                  <a:lnTo>
                    <a:pt x="745" y="470"/>
                  </a:lnTo>
                  <a:lnTo>
                    <a:pt x="726" y="433"/>
                  </a:lnTo>
                  <a:lnTo>
                    <a:pt x="706" y="399"/>
                  </a:lnTo>
                  <a:lnTo>
                    <a:pt x="685" y="364"/>
                  </a:lnTo>
                  <a:lnTo>
                    <a:pt x="662" y="333"/>
                  </a:lnTo>
                  <a:lnTo>
                    <a:pt x="637" y="301"/>
                  </a:lnTo>
                  <a:lnTo>
                    <a:pt x="611" y="272"/>
                  </a:lnTo>
                  <a:lnTo>
                    <a:pt x="584" y="243"/>
                  </a:lnTo>
                  <a:lnTo>
                    <a:pt x="555" y="214"/>
                  </a:lnTo>
                  <a:lnTo>
                    <a:pt x="524" y="190"/>
                  </a:lnTo>
                  <a:lnTo>
                    <a:pt x="494" y="165"/>
                  </a:lnTo>
                  <a:lnTo>
                    <a:pt x="461" y="142"/>
                  </a:lnTo>
                  <a:lnTo>
                    <a:pt x="428" y="120"/>
                  </a:lnTo>
                  <a:lnTo>
                    <a:pt x="394" y="99"/>
                  </a:lnTo>
                  <a:lnTo>
                    <a:pt x="357" y="82"/>
                  </a:lnTo>
                  <a:lnTo>
                    <a:pt x="321" y="65"/>
                  </a:lnTo>
                  <a:lnTo>
                    <a:pt x="282" y="49"/>
                  </a:lnTo>
                  <a:lnTo>
                    <a:pt x="244" y="38"/>
                  </a:lnTo>
                  <a:lnTo>
                    <a:pt x="206" y="26"/>
                  </a:lnTo>
                  <a:lnTo>
                    <a:pt x="165" y="17"/>
                  </a:lnTo>
                  <a:lnTo>
                    <a:pt x="125" y="9"/>
                  </a:lnTo>
                  <a:lnTo>
                    <a:pt x="83" y="3"/>
                  </a:lnTo>
                  <a:lnTo>
                    <a:pt x="43" y="1"/>
                  </a:lnTo>
                  <a:lnTo>
                    <a:pt x="0" y="0"/>
                  </a:lnTo>
                  <a:lnTo>
                    <a:pt x="0" y="0"/>
                  </a:lnTo>
                  <a:lnTo>
                    <a:pt x="0" y="13"/>
                  </a:lnTo>
                  <a:close/>
                </a:path>
              </a:pathLst>
            </a:custGeom>
            <a:solidFill>
              <a:schemeClr val="tx1"/>
            </a:solidFill>
            <a:ln w="9525">
              <a:solidFill>
                <a:schemeClr val="tx1"/>
              </a:solidFill>
              <a:round/>
              <a:headEnd/>
              <a:tailEnd/>
            </a:ln>
          </p:spPr>
          <p:txBody>
            <a:bodyPr/>
            <a:lstStyle/>
            <a:p>
              <a:endParaRPr lang="en-US"/>
            </a:p>
          </p:txBody>
        </p:sp>
        <p:sp>
          <p:nvSpPr>
            <p:cNvPr id="599166" name="Freeform 126"/>
            <p:cNvSpPr>
              <a:spLocks/>
            </p:cNvSpPr>
            <p:nvPr/>
          </p:nvSpPr>
          <p:spPr bwMode="auto">
            <a:xfrm>
              <a:off x="3560" y="2265"/>
              <a:ext cx="734" cy="827"/>
            </a:xfrm>
            <a:custGeom>
              <a:avLst/>
              <a:gdLst/>
              <a:ahLst/>
              <a:cxnLst>
                <a:cxn ang="0">
                  <a:pos x="13" y="827"/>
                </a:cxn>
                <a:cxn ang="0">
                  <a:pos x="17" y="744"/>
                </a:cxn>
                <a:cxn ang="0">
                  <a:pos x="28" y="664"/>
                </a:cxn>
                <a:cxn ang="0">
                  <a:pos x="49" y="585"/>
                </a:cxn>
                <a:cxn ang="0">
                  <a:pos x="76" y="510"/>
                </a:cxn>
                <a:cxn ang="0">
                  <a:pos x="111" y="439"/>
                </a:cxn>
                <a:cxn ang="0">
                  <a:pos x="151" y="372"/>
                </a:cxn>
                <a:cxn ang="0">
                  <a:pos x="199" y="310"/>
                </a:cxn>
                <a:cxn ang="0">
                  <a:pos x="251" y="251"/>
                </a:cxn>
                <a:cxn ang="0">
                  <a:pos x="308" y="199"/>
                </a:cxn>
                <a:cxn ang="0">
                  <a:pos x="372" y="153"/>
                </a:cxn>
                <a:cxn ang="0">
                  <a:pos x="439" y="111"/>
                </a:cxn>
                <a:cxn ang="0">
                  <a:pos x="510" y="76"/>
                </a:cxn>
                <a:cxn ang="0">
                  <a:pos x="585" y="49"/>
                </a:cxn>
                <a:cxn ang="0">
                  <a:pos x="661" y="30"/>
                </a:cxn>
                <a:cxn ang="0">
                  <a:pos x="742" y="17"/>
                </a:cxn>
                <a:cxn ang="0">
                  <a:pos x="826" y="13"/>
                </a:cxn>
                <a:cxn ang="0">
                  <a:pos x="782" y="1"/>
                </a:cxn>
                <a:cxn ang="0">
                  <a:pos x="700" y="9"/>
                </a:cxn>
                <a:cxn ang="0">
                  <a:pos x="619" y="26"/>
                </a:cxn>
                <a:cxn ang="0">
                  <a:pos x="542" y="49"/>
                </a:cxn>
                <a:cxn ang="0">
                  <a:pos x="468" y="82"/>
                </a:cxn>
                <a:cxn ang="0">
                  <a:pos x="397" y="120"/>
                </a:cxn>
                <a:cxn ang="0">
                  <a:pos x="331" y="165"/>
                </a:cxn>
                <a:cxn ang="0">
                  <a:pos x="270" y="214"/>
                </a:cxn>
                <a:cxn ang="0">
                  <a:pos x="214" y="272"/>
                </a:cxn>
                <a:cxn ang="0">
                  <a:pos x="163" y="333"/>
                </a:cxn>
                <a:cxn ang="0">
                  <a:pos x="119" y="399"/>
                </a:cxn>
                <a:cxn ang="0">
                  <a:pos x="80" y="470"/>
                </a:cxn>
                <a:cxn ang="0">
                  <a:pos x="49" y="543"/>
                </a:cxn>
                <a:cxn ang="0">
                  <a:pos x="24" y="621"/>
                </a:cxn>
                <a:cxn ang="0">
                  <a:pos x="9" y="702"/>
                </a:cxn>
                <a:cxn ang="0">
                  <a:pos x="0" y="784"/>
                </a:cxn>
                <a:cxn ang="0">
                  <a:pos x="0" y="827"/>
                </a:cxn>
              </a:cxnLst>
              <a:rect l="0" t="0" r="r" b="b"/>
              <a:pathLst>
                <a:path w="826" h="827">
                  <a:moveTo>
                    <a:pt x="13" y="827"/>
                  </a:moveTo>
                  <a:lnTo>
                    <a:pt x="13" y="827"/>
                  </a:lnTo>
                  <a:lnTo>
                    <a:pt x="13" y="784"/>
                  </a:lnTo>
                  <a:lnTo>
                    <a:pt x="17" y="744"/>
                  </a:lnTo>
                  <a:lnTo>
                    <a:pt x="21" y="704"/>
                  </a:lnTo>
                  <a:lnTo>
                    <a:pt x="28" y="664"/>
                  </a:lnTo>
                  <a:lnTo>
                    <a:pt x="38" y="623"/>
                  </a:lnTo>
                  <a:lnTo>
                    <a:pt x="49" y="585"/>
                  </a:lnTo>
                  <a:lnTo>
                    <a:pt x="61" y="546"/>
                  </a:lnTo>
                  <a:lnTo>
                    <a:pt x="76" y="510"/>
                  </a:lnTo>
                  <a:lnTo>
                    <a:pt x="92" y="474"/>
                  </a:lnTo>
                  <a:lnTo>
                    <a:pt x="111" y="439"/>
                  </a:lnTo>
                  <a:lnTo>
                    <a:pt x="130" y="404"/>
                  </a:lnTo>
                  <a:lnTo>
                    <a:pt x="151" y="372"/>
                  </a:lnTo>
                  <a:lnTo>
                    <a:pt x="174" y="341"/>
                  </a:lnTo>
                  <a:lnTo>
                    <a:pt x="199" y="310"/>
                  </a:lnTo>
                  <a:lnTo>
                    <a:pt x="224" y="280"/>
                  </a:lnTo>
                  <a:lnTo>
                    <a:pt x="251" y="251"/>
                  </a:lnTo>
                  <a:lnTo>
                    <a:pt x="280" y="224"/>
                  </a:lnTo>
                  <a:lnTo>
                    <a:pt x="308" y="199"/>
                  </a:lnTo>
                  <a:lnTo>
                    <a:pt x="339" y="174"/>
                  </a:lnTo>
                  <a:lnTo>
                    <a:pt x="372" y="153"/>
                  </a:lnTo>
                  <a:lnTo>
                    <a:pt x="404" y="132"/>
                  </a:lnTo>
                  <a:lnTo>
                    <a:pt x="439" y="111"/>
                  </a:lnTo>
                  <a:lnTo>
                    <a:pt x="473" y="94"/>
                  </a:lnTo>
                  <a:lnTo>
                    <a:pt x="510" y="76"/>
                  </a:lnTo>
                  <a:lnTo>
                    <a:pt x="546" y="63"/>
                  </a:lnTo>
                  <a:lnTo>
                    <a:pt x="585" y="49"/>
                  </a:lnTo>
                  <a:lnTo>
                    <a:pt x="623" y="38"/>
                  </a:lnTo>
                  <a:lnTo>
                    <a:pt x="661" y="30"/>
                  </a:lnTo>
                  <a:lnTo>
                    <a:pt x="702" y="23"/>
                  </a:lnTo>
                  <a:lnTo>
                    <a:pt x="742" y="17"/>
                  </a:lnTo>
                  <a:lnTo>
                    <a:pt x="784" y="15"/>
                  </a:lnTo>
                  <a:lnTo>
                    <a:pt x="826" y="13"/>
                  </a:lnTo>
                  <a:lnTo>
                    <a:pt x="826" y="0"/>
                  </a:lnTo>
                  <a:lnTo>
                    <a:pt x="782" y="1"/>
                  </a:lnTo>
                  <a:lnTo>
                    <a:pt x="742" y="3"/>
                  </a:lnTo>
                  <a:lnTo>
                    <a:pt x="700" y="9"/>
                  </a:lnTo>
                  <a:lnTo>
                    <a:pt x="660" y="17"/>
                  </a:lnTo>
                  <a:lnTo>
                    <a:pt x="619" y="26"/>
                  </a:lnTo>
                  <a:lnTo>
                    <a:pt x="581" y="38"/>
                  </a:lnTo>
                  <a:lnTo>
                    <a:pt x="542" y="49"/>
                  </a:lnTo>
                  <a:lnTo>
                    <a:pt x="504" y="65"/>
                  </a:lnTo>
                  <a:lnTo>
                    <a:pt x="468" y="82"/>
                  </a:lnTo>
                  <a:lnTo>
                    <a:pt x="431" y="99"/>
                  </a:lnTo>
                  <a:lnTo>
                    <a:pt x="397" y="120"/>
                  </a:lnTo>
                  <a:lnTo>
                    <a:pt x="364" y="142"/>
                  </a:lnTo>
                  <a:lnTo>
                    <a:pt x="331" y="165"/>
                  </a:lnTo>
                  <a:lnTo>
                    <a:pt x="301" y="190"/>
                  </a:lnTo>
                  <a:lnTo>
                    <a:pt x="270" y="214"/>
                  </a:lnTo>
                  <a:lnTo>
                    <a:pt x="241" y="243"/>
                  </a:lnTo>
                  <a:lnTo>
                    <a:pt x="214" y="272"/>
                  </a:lnTo>
                  <a:lnTo>
                    <a:pt x="188" y="301"/>
                  </a:lnTo>
                  <a:lnTo>
                    <a:pt x="163" y="333"/>
                  </a:lnTo>
                  <a:lnTo>
                    <a:pt x="140" y="364"/>
                  </a:lnTo>
                  <a:lnTo>
                    <a:pt x="119" y="399"/>
                  </a:lnTo>
                  <a:lnTo>
                    <a:pt x="99" y="433"/>
                  </a:lnTo>
                  <a:lnTo>
                    <a:pt x="80" y="470"/>
                  </a:lnTo>
                  <a:lnTo>
                    <a:pt x="65" y="506"/>
                  </a:lnTo>
                  <a:lnTo>
                    <a:pt x="49" y="543"/>
                  </a:lnTo>
                  <a:lnTo>
                    <a:pt x="36" y="581"/>
                  </a:lnTo>
                  <a:lnTo>
                    <a:pt x="24" y="621"/>
                  </a:lnTo>
                  <a:lnTo>
                    <a:pt x="15" y="660"/>
                  </a:lnTo>
                  <a:lnTo>
                    <a:pt x="9" y="702"/>
                  </a:lnTo>
                  <a:lnTo>
                    <a:pt x="3" y="742"/>
                  </a:lnTo>
                  <a:lnTo>
                    <a:pt x="0" y="784"/>
                  </a:lnTo>
                  <a:lnTo>
                    <a:pt x="0" y="827"/>
                  </a:lnTo>
                  <a:lnTo>
                    <a:pt x="0" y="827"/>
                  </a:lnTo>
                  <a:lnTo>
                    <a:pt x="13" y="827"/>
                  </a:lnTo>
                  <a:close/>
                </a:path>
              </a:pathLst>
            </a:custGeom>
            <a:solidFill>
              <a:schemeClr val="tx1"/>
            </a:solidFill>
            <a:ln w="9525">
              <a:solidFill>
                <a:schemeClr val="tx1"/>
              </a:solidFill>
              <a:round/>
              <a:headEnd/>
              <a:tailEnd/>
            </a:ln>
          </p:spPr>
          <p:txBody>
            <a:bodyPr/>
            <a:lstStyle/>
            <a:p>
              <a:endParaRPr lang="en-US"/>
            </a:p>
          </p:txBody>
        </p:sp>
        <p:sp>
          <p:nvSpPr>
            <p:cNvPr id="599167" name="Freeform 127"/>
            <p:cNvSpPr>
              <a:spLocks/>
            </p:cNvSpPr>
            <p:nvPr/>
          </p:nvSpPr>
          <p:spPr bwMode="auto">
            <a:xfrm>
              <a:off x="3560" y="3092"/>
              <a:ext cx="734" cy="827"/>
            </a:xfrm>
            <a:custGeom>
              <a:avLst/>
              <a:gdLst/>
              <a:ahLst/>
              <a:cxnLst>
                <a:cxn ang="0">
                  <a:pos x="826" y="813"/>
                </a:cxn>
                <a:cxn ang="0">
                  <a:pos x="742" y="809"/>
                </a:cxn>
                <a:cxn ang="0">
                  <a:pos x="661" y="796"/>
                </a:cxn>
                <a:cxn ang="0">
                  <a:pos x="585" y="777"/>
                </a:cxn>
                <a:cxn ang="0">
                  <a:pos x="510" y="748"/>
                </a:cxn>
                <a:cxn ang="0">
                  <a:pos x="439" y="715"/>
                </a:cxn>
                <a:cxn ang="0">
                  <a:pos x="372" y="673"/>
                </a:cxn>
                <a:cxn ang="0">
                  <a:pos x="308" y="627"/>
                </a:cxn>
                <a:cxn ang="0">
                  <a:pos x="251" y="573"/>
                </a:cxn>
                <a:cxn ang="0">
                  <a:pos x="199" y="516"/>
                </a:cxn>
                <a:cxn ang="0">
                  <a:pos x="151" y="454"/>
                </a:cxn>
                <a:cxn ang="0">
                  <a:pos x="111" y="387"/>
                </a:cxn>
                <a:cxn ang="0">
                  <a:pos x="76" y="316"/>
                </a:cxn>
                <a:cxn ang="0">
                  <a:pos x="49" y="241"/>
                </a:cxn>
                <a:cxn ang="0">
                  <a:pos x="28" y="163"/>
                </a:cxn>
                <a:cxn ang="0">
                  <a:pos x="17" y="82"/>
                </a:cxn>
                <a:cxn ang="0">
                  <a:pos x="13" y="0"/>
                </a:cxn>
                <a:cxn ang="0">
                  <a:pos x="0" y="42"/>
                </a:cxn>
                <a:cxn ang="0">
                  <a:pos x="9" y="124"/>
                </a:cxn>
                <a:cxn ang="0">
                  <a:pos x="24" y="205"/>
                </a:cxn>
                <a:cxn ang="0">
                  <a:pos x="49" y="284"/>
                </a:cxn>
                <a:cxn ang="0">
                  <a:pos x="80" y="357"/>
                </a:cxn>
                <a:cxn ang="0">
                  <a:pos x="119" y="428"/>
                </a:cxn>
                <a:cxn ang="0">
                  <a:pos x="163" y="493"/>
                </a:cxn>
                <a:cxn ang="0">
                  <a:pos x="214" y="554"/>
                </a:cxn>
                <a:cxn ang="0">
                  <a:pos x="270" y="612"/>
                </a:cxn>
                <a:cxn ang="0">
                  <a:pos x="331" y="662"/>
                </a:cxn>
                <a:cxn ang="0">
                  <a:pos x="397" y="706"/>
                </a:cxn>
                <a:cxn ang="0">
                  <a:pos x="468" y="744"/>
                </a:cxn>
                <a:cxn ang="0">
                  <a:pos x="542" y="777"/>
                </a:cxn>
                <a:cxn ang="0">
                  <a:pos x="619" y="800"/>
                </a:cxn>
                <a:cxn ang="0">
                  <a:pos x="700" y="817"/>
                </a:cxn>
                <a:cxn ang="0">
                  <a:pos x="782" y="825"/>
                </a:cxn>
                <a:cxn ang="0">
                  <a:pos x="826" y="827"/>
                </a:cxn>
              </a:cxnLst>
              <a:rect l="0" t="0" r="r" b="b"/>
              <a:pathLst>
                <a:path w="826" h="827">
                  <a:moveTo>
                    <a:pt x="826" y="813"/>
                  </a:moveTo>
                  <a:lnTo>
                    <a:pt x="826" y="813"/>
                  </a:lnTo>
                  <a:lnTo>
                    <a:pt x="784" y="811"/>
                  </a:lnTo>
                  <a:lnTo>
                    <a:pt x="742" y="809"/>
                  </a:lnTo>
                  <a:lnTo>
                    <a:pt x="702" y="804"/>
                  </a:lnTo>
                  <a:lnTo>
                    <a:pt x="661" y="796"/>
                  </a:lnTo>
                  <a:lnTo>
                    <a:pt x="623" y="788"/>
                  </a:lnTo>
                  <a:lnTo>
                    <a:pt x="585" y="777"/>
                  </a:lnTo>
                  <a:lnTo>
                    <a:pt x="546" y="763"/>
                  </a:lnTo>
                  <a:lnTo>
                    <a:pt x="510" y="748"/>
                  </a:lnTo>
                  <a:lnTo>
                    <a:pt x="473" y="733"/>
                  </a:lnTo>
                  <a:lnTo>
                    <a:pt x="439" y="715"/>
                  </a:lnTo>
                  <a:lnTo>
                    <a:pt x="404" y="694"/>
                  </a:lnTo>
                  <a:lnTo>
                    <a:pt x="372" y="673"/>
                  </a:lnTo>
                  <a:lnTo>
                    <a:pt x="339" y="650"/>
                  </a:lnTo>
                  <a:lnTo>
                    <a:pt x="308" y="627"/>
                  </a:lnTo>
                  <a:lnTo>
                    <a:pt x="280" y="602"/>
                  </a:lnTo>
                  <a:lnTo>
                    <a:pt x="251" y="573"/>
                  </a:lnTo>
                  <a:lnTo>
                    <a:pt x="224" y="547"/>
                  </a:lnTo>
                  <a:lnTo>
                    <a:pt x="199" y="516"/>
                  </a:lnTo>
                  <a:lnTo>
                    <a:pt x="174" y="485"/>
                  </a:lnTo>
                  <a:lnTo>
                    <a:pt x="151" y="454"/>
                  </a:lnTo>
                  <a:lnTo>
                    <a:pt x="130" y="420"/>
                  </a:lnTo>
                  <a:lnTo>
                    <a:pt x="111" y="387"/>
                  </a:lnTo>
                  <a:lnTo>
                    <a:pt x="92" y="351"/>
                  </a:lnTo>
                  <a:lnTo>
                    <a:pt x="76" y="316"/>
                  </a:lnTo>
                  <a:lnTo>
                    <a:pt x="61" y="278"/>
                  </a:lnTo>
                  <a:lnTo>
                    <a:pt x="49" y="241"/>
                  </a:lnTo>
                  <a:lnTo>
                    <a:pt x="38" y="203"/>
                  </a:lnTo>
                  <a:lnTo>
                    <a:pt x="28" y="163"/>
                  </a:lnTo>
                  <a:lnTo>
                    <a:pt x="21" y="122"/>
                  </a:lnTo>
                  <a:lnTo>
                    <a:pt x="17" y="82"/>
                  </a:lnTo>
                  <a:lnTo>
                    <a:pt x="13" y="42"/>
                  </a:lnTo>
                  <a:lnTo>
                    <a:pt x="13" y="0"/>
                  </a:lnTo>
                  <a:lnTo>
                    <a:pt x="0" y="0"/>
                  </a:lnTo>
                  <a:lnTo>
                    <a:pt x="0" y="42"/>
                  </a:lnTo>
                  <a:lnTo>
                    <a:pt x="3" y="84"/>
                  </a:lnTo>
                  <a:lnTo>
                    <a:pt x="9" y="124"/>
                  </a:lnTo>
                  <a:lnTo>
                    <a:pt x="15" y="167"/>
                  </a:lnTo>
                  <a:lnTo>
                    <a:pt x="24" y="205"/>
                  </a:lnTo>
                  <a:lnTo>
                    <a:pt x="36" y="245"/>
                  </a:lnTo>
                  <a:lnTo>
                    <a:pt x="49" y="284"/>
                  </a:lnTo>
                  <a:lnTo>
                    <a:pt x="65" y="320"/>
                  </a:lnTo>
                  <a:lnTo>
                    <a:pt x="80" y="357"/>
                  </a:lnTo>
                  <a:lnTo>
                    <a:pt x="99" y="393"/>
                  </a:lnTo>
                  <a:lnTo>
                    <a:pt x="119" y="428"/>
                  </a:lnTo>
                  <a:lnTo>
                    <a:pt x="140" y="462"/>
                  </a:lnTo>
                  <a:lnTo>
                    <a:pt x="163" y="493"/>
                  </a:lnTo>
                  <a:lnTo>
                    <a:pt x="188" y="525"/>
                  </a:lnTo>
                  <a:lnTo>
                    <a:pt x="214" y="554"/>
                  </a:lnTo>
                  <a:lnTo>
                    <a:pt x="241" y="583"/>
                  </a:lnTo>
                  <a:lnTo>
                    <a:pt x="270" y="612"/>
                  </a:lnTo>
                  <a:lnTo>
                    <a:pt x="301" y="637"/>
                  </a:lnTo>
                  <a:lnTo>
                    <a:pt x="331" y="662"/>
                  </a:lnTo>
                  <a:lnTo>
                    <a:pt x="364" y="685"/>
                  </a:lnTo>
                  <a:lnTo>
                    <a:pt x="397" y="706"/>
                  </a:lnTo>
                  <a:lnTo>
                    <a:pt x="431" y="727"/>
                  </a:lnTo>
                  <a:lnTo>
                    <a:pt x="468" y="744"/>
                  </a:lnTo>
                  <a:lnTo>
                    <a:pt x="504" y="762"/>
                  </a:lnTo>
                  <a:lnTo>
                    <a:pt x="542" y="777"/>
                  </a:lnTo>
                  <a:lnTo>
                    <a:pt x="581" y="788"/>
                  </a:lnTo>
                  <a:lnTo>
                    <a:pt x="619" y="800"/>
                  </a:lnTo>
                  <a:lnTo>
                    <a:pt x="660" y="809"/>
                  </a:lnTo>
                  <a:lnTo>
                    <a:pt x="700" y="817"/>
                  </a:lnTo>
                  <a:lnTo>
                    <a:pt x="742" y="823"/>
                  </a:lnTo>
                  <a:lnTo>
                    <a:pt x="782" y="825"/>
                  </a:lnTo>
                  <a:lnTo>
                    <a:pt x="826" y="827"/>
                  </a:lnTo>
                  <a:lnTo>
                    <a:pt x="826" y="827"/>
                  </a:lnTo>
                  <a:lnTo>
                    <a:pt x="826" y="813"/>
                  </a:lnTo>
                  <a:close/>
                </a:path>
              </a:pathLst>
            </a:custGeom>
            <a:solidFill>
              <a:schemeClr val="tx1"/>
            </a:solidFill>
            <a:ln w="9525">
              <a:solidFill>
                <a:schemeClr val="tx1"/>
              </a:solidFill>
              <a:round/>
              <a:headEnd/>
              <a:tailEnd/>
            </a:ln>
          </p:spPr>
          <p:txBody>
            <a:bodyPr/>
            <a:lstStyle/>
            <a:p>
              <a:endParaRPr lang="en-US"/>
            </a:p>
          </p:txBody>
        </p:sp>
        <p:sp>
          <p:nvSpPr>
            <p:cNvPr id="599168" name="Freeform 128"/>
            <p:cNvSpPr>
              <a:spLocks/>
            </p:cNvSpPr>
            <p:nvPr/>
          </p:nvSpPr>
          <p:spPr bwMode="auto">
            <a:xfrm>
              <a:off x="4294" y="3092"/>
              <a:ext cx="734" cy="827"/>
            </a:xfrm>
            <a:custGeom>
              <a:avLst/>
              <a:gdLst/>
              <a:ahLst/>
              <a:cxnLst>
                <a:cxn ang="0">
                  <a:pos x="814" y="0"/>
                </a:cxn>
                <a:cxn ang="0">
                  <a:pos x="808" y="82"/>
                </a:cxn>
                <a:cxn ang="0">
                  <a:pos x="797" y="163"/>
                </a:cxn>
                <a:cxn ang="0">
                  <a:pos x="776" y="241"/>
                </a:cxn>
                <a:cxn ang="0">
                  <a:pos x="749" y="316"/>
                </a:cxn>
                <a:cxn ang="0">
                  <a:pos x="714" y="387"/>
                </a:cxn>
                <a:cxn ang="0">
                  <a:pos x="674" y="454"/>
                </a:cxn>
                <a:cxn ang="0">
                  <a:pos x="628" y="516"/>
                </a:cxn>
                <a:cxn ang="0">
                  <a:pos x="574" y="573"/>
                </a:cxn>
                <a:cxn ang="0">
                  <a:pos x="517" y="627"/>
                </a:cxn>
                <a:cxn ang="0">
                  <a:pos x="453" y="673"/>
                </a:cxn>
                <a:cxn ang="0">
                  <a:pos x="386" y="715"/>
                </a:cxn>
                <a:cxn ang="0">
                  <a:pos x="315" y="748"/>
                </a:cxn>
                <a:cxn ang="0">
                  <a:pos x="240" y="777"/>
                </a:cxn>
                <a:cxn ang="0">
                  <a:pos x="164" y="796"/>
                </a:cxn>
                <a:cxn ang="0">
                  <a:pos x="83" y="809"/>
                </a:cxn>
                <a:cxn ang="0">
                  <a:pos x="0" y="813"/>
                </a:cxn>
                <a:cxn ang="0">
                  <a:pos x="43" y="825"/>
                </a:cxn>
                <a:cxn ang="0">
                  <a:pos x="125" y="817"/>
                </a:cxn>
                <a:cxn ang="0">
                  <a:pos x="206" y="800"/>
                </a:cxn>
                <a:cxn ang="0">
                  <a:pos x="282" y="777"/>
                </a:cxn>
                <a:cxn ang="0">
                  <a:pos x="357" y="744"/>
                </a:cxn>
                <a:cxn ang="0">
                  <a:pos x="428" y="706"/>
                </a:cxn>
                <a:cxn ang="0">
                  <a:pos x="494" y="662"/>
                </a:cxn>
                <a:cxn ang="0">
                  <a:pos x="555" y="612"/>
                </a:cxn>
                <a:cxn ang="0">
                  <a:pos x="611" y="554"/>
                </a:cxn>
                <a:cxn ang="0">
                  <a:pos x="662" y="493"/>
                </a:cxn>
                <a:cxn ang="0">
                  <a:pos x="706" y="428"/>
                </a:cxn>
                <a:cxn ang="0">
                  <a:pos x="745" y="357"/>
                </a:cxn>
                <a:cxn ang="0">
                  <a:pos x="776" y="284"/>
                </a:cxn>
                <a:cxn ang="0">
                  <a:pos x="800" y="205"/>
                </a:cxn>
                <a:cxn ang="0">
                  <a:pos x="818" y="124"/>
                </a:cxn>
                <a:cxn ang="0">
                  <a:pos x="825" y="42"/>
                </a:cxn>
                <a:cxn ang="0">
                  <a:pos x="825" y="0"/>
                </a:cxn>
              </a:cxnLst>
              <a:rect l="0" t="0" r="r" b="b"/>
              <a:pathLst>
                <a:path w="825" h="827">
                  <a:moveTo>
                    <a:pt x="814" y="0"/>
                  </a:moveTo>
                  <a:lnTo>
                    <a:pt x="814" y="0"/>
                  </a:lnTo>
                  <a:lnTo>
                    <a:pt x="812" y="42"/>
                  </a:lnTo>
                  <a:lnTo>
                    <a:pt x="808" y="82"/>
                  </a:lnTo>
                  <a:lnTo>
                    <a:pt x="804" y="122"/>
                  </a:lnTo>
                  <a:lnTo>
                    <a:pt x="797" y="163"/>
                  </a:lnTo>
                  <a:lnTo>
                    <a:pt x="787" y="203"/>
                  </a:lnTo>
                  <a:lnTo>
                    <a:pt x="776" y="241"/>
                  </a:lnTo>
                  <a:lnTo>
                    <a:pt x="764" y="278"/>
                  </a:lnTo>
                  <a:lnTo>
                    <a:pt x="749" y="316"/>
                  </a:lnTo>
                  <a:lnTo>
                    <a:pt x="733" y="351"/>
                  </a:lnTo>
                  <a:lnTo>
                    <a:pt x="714" y="387"/>
                  </a:lnTo>
                  <a:lnTo>
                    <a:pt x="695" y="420"/>
                  </a:lnTo>
                  <a:lnTo>
                    <a:pt x="674" y="454"/>
                  </a:lnTo>
                  <a:lnTo>
                    <a:pt x="651" y="485"/>
                  </a:lnTo>
                  <a:lnTo>
                    <a:pt x="628" y="516"/>
                  </a:lnTo>
                  <a:lnTo>
                    <a:pt x="601" y="547"/>
                  </a:lnTo>
                  <a:lnTo>
                    <a:pt x="574" y="573"/>
                  </a:lnTo>
                  <a:lnTo>
                    <a:pt x="545" y="602"/>
                  </a:lnTo>
                  <a:lnTo>
                    <a:pt x="517" y="627"/>
                  </a:lnTo>
                  <a:lnTo>
                    <a:pt x="486" y="650"/>
                  </a:lnTo>
                  <a:lnTo>
                    <a:pt x="453" y="673"/>
                  </a:lnTo>
                  <a:lnTo>
                    <a:pt x="421" y="694"/>
                  </a:lnTo>
                  <a:lnTo>
                    <a:pt x="386" y="715"/>
                  </a:lnTo>
                  <a:lnTo>
                    <a:pt x="352" y="733"/>
                  </a:lnTo>
                  <a:lnTo>
                    <a:pt x="315" y="748"/>
                  </a:lnTo>
                  <a:lnTo>
                    <a:pt x="279" y="763"/>
                  </a:lnTo>
                  <a:lnTo>
                    <a:pt x="240" y="777"/>
                  </a:lnTo>
                  <a:lnTo>
                    <a:pt x="202" y="788"/>
                  </a:lnTo>
                  <a:lnTo>
                    <a:pt x="164" y="796"/>
                  </a:lnTo>
                  <a:lnTo>
                    <a:pt x="123" y="804"/>
                  </a:lnTo>
                  <a:lnTo>
                    <a:pt x="83" y="809"/>
                  </a:lnTo>
                  <a:lnTo>
                    <a:pt x="41" y="811"/>
                  </a:lnTo>
                  <a:lnTo>
                    <a:pt x="0" y="813"/>
                  </a:lnTo>
                  <a:lnTo>
                    <a:pt x="0" y="827"/>
                  </a:lnTo>
                  <a:lnTo>
                    <a:pt x="43" y="825"/>
                  </a:lnTo>
                  <a:lnTo>
                    <a:pt x="83" y="823"/>
                  </a:lnTo>
                  <a:lnTo>
                    <a:pt x="125" y="817"/>
                  </a:lnTo>
                  <a:lnTo>
                    <a:pt x="165" y="809"/>
                  </a:lnTo>
                  <a:lnTo>
                    <a:pt x="206" y="800"/>
                  </a:lnTo>
                  <a:lnTo>
                    <a:pt x="244" y="788"/>
                  </a:lnTo>
                  <a:lnTo>
                    <a:pt x="282" y="777"/>
                  </a:lnTo>
                  <a:lnTo>
                    <a:pt x="321" y="762"/>
                  </a:lnTo>
                  <a:lnTo>
                    <a:pt x="357" y="744"/>
                  </a:lnTo>
                  <a:lnTo>
                    <a:pt x="394" y="727"/>
                  </a:lnTo>
                  <a:lnTo>
                    <a:pt x="428" y="706"/>
                  </a:lnTo>
                  <a:lnTo>
                    <a:pt x="461" y="685"/>
                  </a:lnTo>
                  <a:lnTo>
                    <a:pt x="494" y="662"/>
                  </a:lnTo>
                  <a:lnTo>
                    <a:pt x="524" y="637"/>
                  </a:lnTo>
                  <a:lnTo>
                    <a:pt x="555" y="612"/>
                  </a:lnTo>
                  <a:lnTo>
                    <a:pt x="584" y="583"/>
                  </a:lnTo>
                  <a:lnTo>
                    <a:pt x="611" y="554"/>
                  </a:lnTo>
                  <a:lnTo>
                    <a:pt x="637" y="525"/>
                  </a:lnTo>
                  <a:lnTo>
                    <a:pt x="662" y="493"/>
                  </a:lnTo>
                  <a:lnTo>
                    <a:pt x="685" y="462"/>
                  </a:lnTo>
                  <a:lnTo>
                    <a:pt x="706" y="428"/>
                  </a:lnTo>
                  <a:lnTo>
                    <a:pt x="726" y="393"/>
                  </a:lnTo>
                  <a:lnTo>
                    <a:pt x="745" y="357"/>
                  </a:lnTo>
                  <a:lnTo>
                    <a:pt x="762" y="320"/>
                  </a:lnTo>
                  <a:lnTo>
                    <a:pt x="776" y="284"/>
                  </a:lnTo>
                  <a:lnTo>
                    <a:pt x="789" y="245"/>
                  </a:lnTo>
                  <a:lnTo>
                    <a:pt x="800" y="205"/>
                  </a:lnTo>
                  <a:lnTo>
                    <a:pt x="810" y="167"/>
                  </a:lnTo>
                  <a:lnTo>
                    <a:pt x="818" y="124"/>
                  </a:lnTo>
                  <a:lnTo>
                    <a:pt x="822" y="84"/>
                  </a:lnTo>
                  <a:lnTo>
                    <a:pt x="825" y="42"/>
                  </a:lnTo>
                  <a:lnTo>
                    <a:pt x="825" y="0"/>
                  </a:lnTo>
                  <a:lnTo>
                    <a:pt x="825" y="0"/>
                  </a:lnTo>
                  <a:lnTo>
                    <a:pt x="814" y="0"/>
                  </a:lnTo>
                  <a:close/>
                </a:path>
              </a:pathLst>
            </a:custGeom>
            <a:solidFill>
              <a:schemeClr val="tx1"/>
            </a:solidFill>
            <a:ln w="9525">
              <a:solidFill>
                <a:schemeClr val="tx1"/>
              </a:solidFill>
              <a:round/>
              <a:headEnd/>
              <a:tailEnd/>
            </a:ln>
          </p:spPr>
          <p:txBody>
            <a:bodyPr/>
            <a:lstStyle/>
            <a:p>
              <a:endParaRPr lang="en-US"/>
            </a:p>
          </p:txBody>
        </p:sp>
        <p:sp>
          <p:nvSpPr>
            <p:cNvPr id="599169" name="Freeform 129"/>
            <p:cNvSpPr>
              <a:spLocks/>
            </p:cNvSpPr>
            <p:nvPr/>
          </p:nvSpPr>
          <p:spPr bwMode="auto">
            <a:xfrm>
              <a:off x="4348" y="2806"/>
              <a:ext cx="247" cy="280"/>
            </a:xfrm>
            <a:custGeom>
              <a:avLst/>
              <a:gdLst/>
              <a:ahLst/>
              <a:cxnLst>
                <a:cxn ang="0">
                  <a:pos x="278" y="126"/>
                </a:cxn>
                <a:cxn ang="0">
                  <a:pos x="272" y="98"/>
                </a:cxn>
                <a:cxn ang="0">
                  <a:pos x="261" y="73"/>
                </a:cxn>
                <a:cxn ang="0">
                  <a:pos x="247" y="52"/>
                </a:cxn>
                <a:cxn ang="0">
                  <a:pos x="228" y="32"/>
                </a:cxn>
                <a:cxn ang="0">
                  <a:pos x="205" y="17"/>
                </a:cxn>
                <a:cxn ang="0">
                  <a:pos x="180" y="7"/>
                </a:cxn>
                <a:cxn ang="0">
                  <a:pos x="153" y="2"/>
                </a:cxn>
                <a:cxn ang="0">
                  <a:pos x="125" y="2"/>
                </a:cxn>
                <a:cxn ang="0">
                  <a:pos x="98" y="7"/>
                </a:cxn>
                <a:cxn ang="0">
                  <a:pos x="73" y="17"/>
                </a:cxn>
                <a:cxn ang="0">
                  <a:pos x="50" y="32"/>
                </a:cxn>
                <a:cxn ang="0">
                  <a:pos x="31" y="52"/>
                </a:cxn>
                <a:cxn ang="0">
                  <a:pos x="15" y="73"/>
                </a:cxn>
                <a:cxn ang="0">
                  <a:pos x="6" y="98"/>
                </a:cxn>
                <a:cxn ang="0">
                  <a:pos x="0" y="126"/>
                </a:cxn>
                <a:cxn ang="0">
                  <a:pos x="0" y="155"/>
                </a:cxn>
                <a:cxn ang="0">
                  <a:pos x="6" y="182"/>
                </a:cxn>
                <a:cxn ang="0">
                  <a:pos x="15" y="207"/>
                </a:cxn>
                <a:cxn ang="0">
                  <a:pos x="31" y="228"/>
                </a:cxn>
                <a:cxn ang="0">
                  <a:pos x="50" y="247"/>
                </a:cxn>
                <a:cxn ang="0">
                  <a:pos x="73" y="263"/>
                </a:cxn>
                <a:cxn ang="0">
                  <a:pos x="98" y="274"/>
                </a:cxn>
                <a:cxn ang="0">
                  <a:pos x="125" y="280"/>
                </a:cxn>
                <a:cxn ang="0">
                  <a:pos x="153" y="280"/>
                </a:cxn>
                <a:cxn ang="0">
                  <a:pos x="180" y="274"/>
                </a:cxn>
                <a:cxn ang="0">
                  <a:pos x="205" y="263"/>
                </a:cxn>
                <a:cxn ang="0">
                  <a:pos x="228" y="247"/>
                </a:cxn>
                <a:cxn ang="0">
                  <a:pos x="247" y="228"/>
                </a:cxn>
                <a:cxn ang="0">
                  <a:pos x="261" y="207"/>
                </a:cxn>
                <a:cxn ang="0">
                  <a:pos x="272" y="182"/>
                </a:cxn>
                <a:cxn ang="0">
                  <a:pos x="278" y="155"/>
                </a:cxn>
              </a:cxnLst>
              <a:rect l="0" t="0" r="r" b="b"/>
              <a:pathLst>
                <a:path w="278" h="280">
                  <a:moveTo>
                    <a:pt x="278" y="140"/>
                  </a:moveTo>
                  <a:lnTo>
                    <a:pt x="278" y="126"/>
                  </a:lnTo>
                  <a:lnTo>
                    <a:pt x="276" y="111"/>
                  </a:lnTo>
                  <a:lnTo>
                    <a:pt x="272" y="98"/>
                  </a:lnTo>
                  <a:lnTo>
                    <a:pt x="267" y="86"/>
                  </a:lnTo>
                  <a:lnTo>
                    <a:pt x="261" y="73"/>
                  </a:lnTo>
                  <a:lnTo>
                    <a:pt x="255" y="61"/>
                  </a:lnTo>
                  <a:lnTo>
                    <a:pt x="247" y="52"/>
                  </a:lnTo>
                  <a:lnTo>
                    <a:pt x="238" y="42"/>
                  </a:lnTo>
                  <a:lnTo>
                    <a:pt x="228" y="32"/>
                  </a:lnTo>
                  <a:lnTo>
                    <a:pt x="217" y="25"/>
                  </a:lnTo>
                  <a:lnTo>
                    <a:pt x="205" y="17"/>
                  </a:lnTo>
                  <a:lnTo>
                    <a:pt x="194" y="11"/>
                  </a:lnTo>
                  <a:lnTo>
                    <a:pt x="180" y="7"/>
                  </a:lnTo>
                  <a:lnTo>
                    <a:pt x="167" y="4"/>
                  </a:lnTo>
                  <a:lnTo>
                    <a:pt x="153" y="2"/>
                  </a:lnTo>
                  <a:lnTo>
                    <a:pt x="138" y="0"/>
                  </a:lnTo>
                  <a:lnTo>
                    <a:pt x="125" y="2"/>
                  </a:lnTo>
                  <a:lnTo>
                    <a:pt x="111" y="4"/>
                  </a:lnTo>
                  <a:lnTo>
                    <a:pt x="98" y="7"/>
                  </a:lnTo>
                  <a:lnTo>
                    <a:pt x="84" y="11"/>
                  </a:lnTo>
                  <a:lnTo>
                    <a:pt x="73" y="17"/>
                  </a:lnTo>
                  <a:lnTo>
                    <a:pt x="61" y="25"/>
                  </a:lnTo>
                  <a:lnTo>
                    <a:pt x="50" y="32"/>
                  </a:lnTo>
                  <a:lnTo>
                    <a:pt x="40" y="42"/>
                  </a:lnTo>
                  <a:lnTo>
                    <a:pt x="31" y="52"/>
                  </a:lnTo>
                  <a:lnTo>
                    <a:pt x="23" y="61"/>
                  </a:lnTo>
                  <a:lnTo>
                    <a:pt x="15" y="73"/>
                  </a:lnTo>
                  <a:lnTo>
                    <a:pt x="10" y="86"/>
                  </a:lnTo>
                  <a:lnTo>
                    <a:pt x="6" y="98"/>
                  </a:lnTo>
                  <a:lnTo>
                    <a:pt x="2" y="111"/>
                  </a:lnTo>
                  <a:lnTo>
                    <a:pt x="0" y="126"/>
                  </a:lnTo>
                  <a:lnTo>
                    <a:pt x="0" y="140"/>
                  </a:lnTo>
                  <a:lnTo>
                    <a:pt x="0" y="155"/>
                  </a:lnTo>
                  <a:lnTo>
                    <a:pt x="2" y="169"/>
                  </a:lnTo>
                  <a:lnTo>
                    <a:pt x="6" y="182"/>
                  </a:lnTo>
                  <a:lnTo>
                    <a:pt x="10" y="194"/>
                  </a:lnTo>
                  <a:lnTo>
                    <a:pt x="15" y="207"/>
                  </a:lnTo>
                  <a:lnTo>
                    <a:pt x="23" y="218"/>
                  </a:lnTo>
                  <a:lnTo>
                    <a:pt x="31" y="228"/>
                  </a:lnTo>
                  <a:lnTo>
                    <a:pt x="40" y="240"/>
                  </a:lnTo>
                  <a:lnTo>
                    <a:pt x="50" y="247"/>
                  </a:lnTo>
                  <a:lnTo>
                    <a:pt x="61" y="255"/>
                  </a:lnTo>
                  <a:lnTo>
                    <a:pt x="73" y="263"/>
                  </a:lnTo>
                  <a:lnTo>
                    <a:pt x="84" y="268"/>
                  </a:lnTo>
                  <a:lnTo>
                    <a:pt x="98" y="274"/>
                  </a:lnTo>
                  <a:lnTo>
                    <a:pt x="111" y="276"/>
                  </a:lnTo>
                  <a:lnTo>
                    <a:pt x="125" y="280"/>
                  </a:lnTo>
                  <a:lnTo>
                    <a:pt x="138" y="280"/>
                  </a:lnTo>
                  <a:lnTo>
                    <a:pt x="153" y="280"/>
                  </a:lnTo>
                  <a:lnTo>
                    <a:pt x="167" y="276"/>
                  </a:lnTo>
                  <a:lnTo>
                    <a:pt x="180" y="274"/>
                  </a:lnTo>
                  <a:lnTo>
                    <a:pt x="194" y="268"/>
                  </a:lnTo>
                  <a:lnTo>
                    <a:pt x="205" y="263"/>
                  </a:lnTo>
                  <a:lnTo>
                    <a:pt x="217" y="255"/>
                  </a:lnTo>
                  <a:lnTo>
                    <a:pt x="228" y="247"/>
                  </a:lnTo>
                  <a:lnTo>
                    <a:pt x="238" y="240"/>
                  </a:lnTo>
                  <a:lnTo>
                    <a:pt x="247" y="228"/>
                  </a:lnTo>
                  <a:lnTo>
                    <a:pt x="255" y="218"/>
                  </a:lnTo>
                  <a:lnTo>
                    <a:pt x="261" y="207"/>
                  </a:lnTo>
                  <a:lnTo>
                    <a:pt x="267" y="194"/>
                  </a:lnTo>
                  <a:lnTo>
                    <a:pt x="272" y="182"/>
                  </a:lnTo>
                  <a:lnTo>
                    <a:pt x="276" y="169"/>
                  </a:lnTo>
                  <a:lnTo>
                    <a:pt x="278" y="155"/>
                  </a:lnTo>
                  <a:lnTo>
                    <a:pt x="278" y="140"/>
                  </a:lnTo>
                  <a:close/>
                </a:path>
              </a:pathLst>
            </a:custGeom>
            <a:solidFill>
              <a:srgbClr val="DC2B19"/>
            </a:solidFill>
            <a:ln w="9525">
              <a:noFill/>
              <a:round/>
              <a:headEnd/>
              <a:tailEnd/>
            </a:ln>
          </p:spPr>
          <p:txBody>
            <a:bodyPr/>
            <a:lstStyle/>
            <a:p>
              <a:endParaRPr lang="en-US"/>
            </a:p>
          </p:txBody>
        </p:sp>
        <p:sp>
          <p:nvSpPr>
            <p:cNvPr id="599170" name="Freeform 130"/>
            <p:cNvSpPr>
              <a:spLocks/>
            </p:cNvSpPr>
            <p:nvPr/>
          </p:nvSpPr>
          <p:spPr bwMode="auto">
            <a:xfrm>
              <a:off x="4348" y="2806"/>
              <a:ext cx="247" cy="280"/>
            </a:xfrm>
            <a:custGeom>
              <a:avLst/>
              <a:gdLst/>
              <a:ahLst/>
              <a:cxnLst>
                <a:cxn ang="0">
                  <a:pos x="278" y="126"/>
                </a:cxn>
                <a:cxn ang="0">
                  <a:pos x="272" y="98"/>
                </a:cxn>
                <a:cxn ang="0">
                  <a:pos x="261" y="73"/>
                </a:cxn>
                <a:cxn ang="0">
                  <a:pos x="247" y="52"/>
                </a:cxn>
                <a:cxn ang="0">
                  <a:pos x="228" y="32"/>
                </a:cxn>
                <a:cxn ang="0">
                  <a:pos x="205" y="17"/>
                </a:cxn>
                <a:cxn ang="0">
                  <a:pos x="180" y="7"/>
                </a:cxn>
                <a:cxn ang="0">
                  <a:pos x="153" y="2"/>
                </a:cxn>
                <a:cxn ang="0">
                  <a:pos x="125" y="2"/>
                </a:cxn>
                <a:cxn ang="0">
                  <a:pos x="98" y="7"/>
                </a:cxn>
                <a:cxn ang="0">
                  <a:pos x="73" y="17"/>
                </a:cxn>
                <a:cxn ang="0">
                  <a:pos x="50" y="32"/>
                </a:cxn>
                <a:cxn ang="0">
                  <a:pos x="31" y="52"/>
                </a:cxn>
                <a:cxn ang="0">
                  <a:pos x="15" y="73"/>
                </a:cxn>
                <a:cxn ang="0">
                  <a:pos x="6" y="98"/>
                </a:cxn>
                <a:cxn ang="0">
                  <a:pos x="0" y="126"/>
                </a:cxn>
                <a:cxn ang="0">
                  <a:pos x="0" y="155"/>
                </a:cxn>
                <a:cxn ang="0">
                  <a:pos x="6" y="182"/>
                </a:cxn>
                <a:cxn ang="0">
                  <a:pos x="15" y="207"/>
                </a:cxn>
                <a:cxn ang="0">
                  <a:pos x="31" y="228"/>
                </a:cxn>
                <a:cxn ang="0">
                  <a:pos x="50" y="247"/>
                </a:cxn>
                <a:cxn ang="0">
                  <a:pos x="73" y="263"/>
                </a:cxn>
                <a:cxn ang="0">
                  <a:pos x="98" y="274"/>
                </a:cxn>
                <a:cxn ang="0">
                  <a:pos x="125" y="280"/>
                </a:cxn>
                <a:cxn ang="0">
                  <a:pos x="153" y="280"/>
                </a:cxn>
                <a:cxn ang="0">
                  <a:pos x="180" y="274"/>
                </a:cxn>
                <a:cxn ang="0">
                  <a:pos x="205" y="263"/>
                </a:cxn>
                <a:cxn ang="0">
                  <a:pos x="228" y="247"/>
                </a:cxn>
                <a:cxn ang="0">
                  <a:pos x="247" y="228"/>
                </a:cxn>
                <a:cxn ang="0">
                  <a:pos x="261" y="207"/>
                </a:cxn>
                <a:cxn ang="0">
                  <a:pos x="272" y="182"/>
                </a:cxn>
                <a:cxn ang="0">
                  <a:pos x="278" y="155"/>
                </a:cxn>
              </a:cxnLst>
              <a:rect l="0" t="0" r="r" b="b"/>
              <a:pathLst>
                <a:path w="278" h="280">
                  <a:moveTo>
                    <a:pt x="278" y="140"/>
                  </a:moveTo>
                  <a:lnTo>
                    <a:pt x="278" y="126"/>
                  </a:lnTo>
                  <a:lnTo>
                    <a:pt x="276" y="111"/>
                  </a:lnTo>
                  <a:lnTo>
                    <a:pt x="272" y="98"/>
                  </a:lnTo>
                  <a:lnTo>
                    <a:pt x="267" y="86"/>
                  </a:lnTo>
                  <a:lnTo>
                    <a:pt x="261" y="73"/>
                  </a:lnTo>
                  <a:lnTo>
                    <a:pt x="255" y="61"/>
                  </a:lnTo>
                  <a:lnTo>
                    <a:pt x="247" y="52"/>
                  </a:lnTo>
                  <a:lnTo>
                    <a:pt x="238" y="42"/>
                  </a:lnTo>
                  <a:lnTo>
                    <a:pt x="228" y="32"/>
                  </a:lnTo>
                  <a:lnTo>
                    <a:pt x="217" y="25"/>
                  </a:lnTo>
                  <a:lnTo>
                    <a:pt x="205" y="17"/>
                  </a:lnTo>
                  <a:lnTo>
                    <a:pt x="194" y="11"/>
                  </a:lnTo>
                  <a:lnTo>
                    <a:pt x="180" y="7"/>
                  </a:lnTo>
                  <a:lnTo>
                    <a:pt x="167" y="4"/>
                  </a:lnTo>
                  <a:lnTo>
                    <a:pt x="153" y="2"/>
                  </a:lnTo>
                  <a:lnTo>
                    <a:pt x="138" y="0"/>
                  </a:lnTo>
                  <a:lnTo>
                    <a:pt x="125" y="2"/>
                  </a:lnTo>
                  <a:lnTo>
                    <a:pt x="111" y="4"/>
                  </a:lnTo>
                  <a:lnTo>
                    <a:pt x="98" y="7"/>
                  </a:lnTo>
                  <a:lnTo>
                    <a:pt x="84" y="11"/>
                  </a:lnTo>
                  <a:lnTo>
                    <a:pt x="73" y="17"/>
                  </a:lnTo>
                  <a:lnTo>
                    <a:pt x="61" y="25"/>
                  </a:lnTo>
                  <a:lnTo>
                    <a:pt x="50" y="32"/>
                  </a:lnTo>
                  <a:lnTo>
                    <a:pt x="40" y="42"/>
                  </a:lnTo>
                  <a:lnTo>
                    <a:pt x="31" y="52"/>
                  </a:lnTo>
                  <a:lnTo>
                    <a:pt x="23" y="61"/>
                  </a:lnTo>
                  <a:lnTo>
                    <a:pt x="15" y="73"/>
                  </a:lnTo>
                  <a:lnTo>
                    <a:pt x="10" y="86"/>
                  </a:lnTo>
                  <a:lnTo>
                    <a:pt x="6" y="98"/>
                  </a:lnTo>
                  <a:lnTo>
                    <a:pt x="2" y="111"/>
                  </a:lnTo>
                  <a:lnTo>
                    <a:pt x="0" y="126"/>
                  </a:lnTo>
                  <a:lnTo>
                    <a:pt x="0" y="140"/>
                  </a:lnTo>
                  <a:lnTo>
                    <a:pt x="0" y="155"/>
                  </a:lnTo>
                  <a:lnTo>
                    <a:pt x="2" y="169"/>
                  </a:lnTo>
                  <a:lnTo>
                    <a:pt x="6" y="182"/>
                  </a:lnTo>
                  <a:lnTo>
                    <a:pt x="10" y="194"/>
                  </a:lnTo>
                  <a:lnTo>
                    <a:pt x="15" y="207"/>
                  </a:lnTo>
                  <a:lnTo>
                    <a:pt x="23" y="218"/>
                  </a:lnTo>
                  <a:lnTo>
                    <a:pt x="31" y="228"/>
                  </a:lnTo>
                  <a:lnTo>
                    <a:pt x="40" y="240"/>
                  </a:lnTo>
                  <a:lnTo>
                    <a:pt x="50" y="247"/>
                  </a:lnTo>
                  <a:lnTo>
                    <a:pt x="61" y="255"/>
                  </a:lnTo>
                  <a:lnTo>
                    <a:pt x="73" y="263"/>
                  </a:lnTo>
                  <a:lnTo>
                    <a:pt x="84" y="268"/>
                  </a:lnTo>
                  <a:lnTo>
                    <a:pt x="98" y="274"/>
                  </a:lnTo>
                  <a:lnTo>
                    <a:pt x="111" y="276"/>
                  </a:lnTo>
                  <a:lnTo>
                    <a:pt x="125" y="280"/>
                  </a:lnTo>
                  <a:lnTo>
                    <a:pt x="138" y="280"/>
                  </a:lnTo>
                  <a:lnTo>
                    <a:pt x="153" y="280"/>
                  </a:lnTo>
                  <a:lnTo>
                    <a:pt x="167" y="276"/>
                  </a:lnTo>
                  <a:lnTo>
                    <a:pt x="180" y="274"/>
                  </a:lnTo>
                  <a:lnTo>
                    <a:pt x="194" y="268"/>
                  </a:lnTo>
                  <a:lnTo>
                    <a:pt x="205" y="263"/>
                  </a:lnTo>
                  <a:lnTo>
                    <a:pt x="217" y="255"/>
                  </a:lnTo>
                  <a:lnTo>
                    <a:pt x="228" y="247"/>
                  </a:lnTo>
                  <a:lnTo>
                    <a:pt x="238" y="240"/>
                  </a:lnTo>
                  <a:lnTo>
                    <a:pt x="247" y="228"/>
                  </a:lnTo>
                  <a:lnTo>
                    <a:pt x="255" y="218"/>
                  </a:lnTo>
                  <a:lnTo>
                    <a:pt x="261" y="207"/>
                  </a:lnTo>
                  <a:lnTo>
                    <a:pt x="267" y="194"/>
                  </a:lnTo>
                  <a:lnTo>
                    <a:pt x="272" y="182"/>
                  </a:lnTo>
                  <a:lnTo>
                    <a:pt x="276" y="169"/>
                  </a:lnTo>
                  <a:lnTo>
                    <a:pt x="278" y="155"/>
                  </a:lnTo>
                  <a:lnTo>
                    <a:pt x="278" y="140"/>
                  </a:lnTo>
                </a:path>
              </a:pathLst>
            </a:custGeom>
            <a:noFill/>
            <a:ln w="3175">
              <a:noFill/>
              <a:prstDash val="solid"/>
              <a:round/>
              <a:headEnd/>
              <a:tailEnd/>
            </a:ln>
          </p:spPr>
          <p:txBody>
            <a:bodyPr/>
            <a:lstStyle/>
            <a:p>
              <a:endParaRPr lang="en-US"/>
            </a:p>
          </p:txBody>
        </p:sp>
        <p:sp>
          <p:nvSpPr>
            <p:cNvPr id="599171" name="Freeform 131"/>
            <p:cNvSpPr>
              <a:spLocks/>
            </p:cNvSpPr>
            <p:nvPr/>
          </p:nvSpPr>
          <p:spPr bwMode="auto">
            <a:xfrm>
              <a:off x="4348" y="2806"/>
              <a:ext cx="247" cy="280"/>
            </a:xfrm>
            <a:custGeom>
              <a:avLst/>
              <a:gdLst/>
              <a:ahLst/>
              <a:cxnLst>
                <a:cxn ang="0">
                  <a:pos x="278" y="126"/>
                </a:cxn>
                <a:cxn ang="0">
                  <a:pos x="272" y="98"/>
                </a:cxn>
                <a:cxn ang="0">
                  <a:pos x="261" y="73"/>
                </a:cxn>
                <a:cxn ang="0">
                  <a:pos x="247" y="52"/>
                </a:cxn>
                <a:cxn ang="0">
                  <a:pos x="228" y="32"/>
                </a:cxn>
                <a:cxn ang="0">
                  <a:pos x="205" y="17"/>
                </a:cxn>
                <a:cxn ang="0">
                  <a:pos x="180" y="7"/>
                </a:cxn>
                <a:cxn ang="0">
                  <a:pos x="153" y="2"/>
                </a:cxn>
                <a:cxn ang="0">
                  <a:pos x="125" y="2"/>
                </a:cxn>
                <a:cxn ang="0">
                  <a:pos x="98" y="7"/>
                </a:cxn>
                <a:cxn ang="0">
                  <a:pos x="73" y="17"/>
                </a:cxn>
                <a:cxn ang="0">
                  <a:pos x="50" y="32"/>
                </a:cxn>
                <a:cxn ang="0">
                  <a:pos x="31" y="52"/>
                </a:cxn>
                <a:cxn ang="0">
                  <a:pos x="15" y="73"/>
                </a:cxn>
                <a:cxn ang="0">
                  <a:pos x="6" y="98"/>
                </a:cxn>
                <a:cxn ang="0">
                  <a:pos x="0" y="126"/>
                </a:cxn>
                <a:cxn ang="0">
                  <a:pos x="0" y="155"/>
                </a:cxn>
                <a:cxn ang="0">
                  <a:pos x="6" y="182"/>
                </a:cxn>
                <a:cxn ang="0">
                  <a:pos x="15" y="207"/>
                </a:cxn>
                <a:cxn ang="0">
                  <a:pos x="31" y="228"/>
                </a:cxn>
                <a:cxn ang="0">
                  <a:pos x="50" y="247"/>
                </a:cxn>
                <a:cxn ang="0">
                  <a:pos x="73" y="263"/>
                </a:cxn>
                <a:cxn ang="0">
                  <a:pos x="98" y="274"/>
                </a:cxn>
                <a:cxn ang="0">
                  <a:pos x="125" y="280"/>
                </a:cxn>
                <a:cxn ang="0">
                  <a:pos x="153" y="280"/>
                </a:cxn>
                <a:cxn ang="0">
                  <a:pos x="180" y="274"/>
                </a:cxn>
                <a:cxn ang="0">
                  <a:pos x="205" y="263"/>
                </a:cxn>
                <a:cxn ang="0">
                  <a:pos x="228" y="247"/>
                </a:cxn>
                <a:cxn ang="0">
                  <a:pos x="247" y="228"/>
                </a:cxn>
                <a:cxn ang="0">
                  <a:pos x="261" y="207"/>
                </a:cxn>
                <a:cxn ang="0">
                  <a:pos x="272" y="182"/>
                </a:cxn>
                <a:cxn ang="0">
                  <a:pos x="278" y="155"/>
                </a:cxn>
              </a:cxnLst>
              <a:rect l="0" t="0" r="r" b="b"/>
              <a:pathLst>
                <a:path w="278" h="280">
                  <a:moveTo>
                    <a:pt x="278" y="140"/>
                  </a:moveTo>
                  <a:lnTo>
                    <a:pt x="278" y="126"/>
                  </a:lnTo>
                  <a:lnTo>
                    <a:pt x="276" y="111"/>
                  </a:lnTo>
                  <a:lnTo>
                    <a:pt x="272" y="98"/>
                  </a:lnTo>
                  <a:lnTo>
                    <a:pt x="267" y="86"/>
                  </a:lnTo>
                  <a:lnTo>
                    <a:pt x="261" y="73"/>
                  </a:lnTo>
                  <a:lnTo>
                    <a:pt x="255" y="61"/>
                  </a:lnTo>
                  <a:lnTo>
                    <a:pt x="247" y="52"/>
                  </a:lnTo>
                  <a:lnTo>
                    <a:pt x="238" y="42"/>
                  </a:lnTo>
                  <a:lnTo>
                    <a:pt x="228" y="32"/>
                  </a:lnTo>
                  <a:lnTo>
                    <a:pt x="217" y="25"/>
                  </a:lnTo>
                  <a:lnTo>
                    <a:pt x="205" y="17"/>
                  </a:lnTo>
                  <a:lnTo>
                    <a:pt x="194" y="11"/>
                  </a:lnTo>
                  <a:lnTo>
                    <a:pt x="180" y="7"/>
                  </a:lnTo>
                  <a:lnTo>
                    <a:pt x="167" y="4"/>
                  </a:lnTo>
                  <a:lnTo>
                    <a:pt x="153" y="2"/>
                  </a:lnTo>
                  <a:lnTo>
                    <a:pt x="138" y="0"/>
                  </a:lnTo>
                  <a:lnTo>
                    <a:pt x="125" y="2"/>
                  </a:lnTo>
                  <a:lnTo>
                    <a:pt x="111" y="4"/>
                  </a:lnTo>
                  <a:lnTo>
                    <a:pt x="98" y="7"/>
                  </a:lnTo>
                  <a:lnTo>
                    <a:pt x="84" y="11"/>
                  </a:lnTo>
                  <a:lnTo>
                    <a:pt x="73" y="17"/>
                  </a:lnTo>
                  <a:lnTo>
                    <a:pt x="61" y="25"/>
                  </a:lnTo>
                  <a:lnTo>
                    <a:pt x="50" y="32"/>
                  </a:lnTo>
                  <a:lnTo>
                    <a:pt x="40" y="42"/>
                  </a:lnTo>
                  <a:lnTo>
                    <a:pt x="31" y="52"/>
                  </a:lnTo>
                  <a:lnTo>
                    <a:pt x="23" y="61"/>
                  </a:lnTo>
                  <a:lnTo>
                    <a:pt x="15" y="73"/>
                  </a:lnTo>
                  <a:lnTo>
                    <a:pt x="10" y="86"/>
                  </a:lnTo>
                  <a:lnTo>
                    <a:pt x="6" y="98"/>
                  </a:lnTo>
                  <a:lnTo>
                    <a:pt x="2" y="111"/>
                  </a:lnTo>
                  <a:lnTo>
                    <a:pt x="0" y="126"/>
                  </a:lnTo>
                  <a:lnTo>
                    <a:pt x="0" y="140"/>
                  </a:lnTo>
                  <a:lnTo>
                    <a:pt x="0" y="155"/>
                  </a:lnTo>
                  <a:lnTo>
                    <a:pt x="2" y="169"/>
                  </a:lnTo>
                  <a:lnTo>
                    <a:pt x="6" y="182"/>
                  </a:lnTo>
                  <a:lnTo>
                    <a:pt x="10" y="194"/>
                  </a:lnTo>
                  <a:lnTo>
                    <a:pt x="15" y="207"/>
                  </a:lnTo>
                  <a:lnTo>
                    <a:pt x="23" y="218"/>
                  </a:lnTo>
                  <a:lnTo>
                    <a:pt x="31" y="228"/>
                  </a:lnTo>
                  <a:lnTo>
                    <a:pt x="40" y="240"/>
                  </a:lnTo>
                  <a:lnTo>
                    <a:pt x="50" y="247"/>
                  </a:lnTo>
                  <a:lnTo>
                    <a:pt x="61" y="255"/>
                  </a:lnTo>
                  <a:lnTo>
                    <a:pt x="73" y="263"/>
                  </a:lnTo>
                  <a:lnTo>
                    <a:pt x="84" y="268"/>
                  </a:lnTo>
                  <a:lnTo>
                    <a:pt x="98" y="274"/>
                  </a:lnTo>
                  <a:lnTo>
                    <a:pt x="111" y="276"/>
                  </a:lnTo>
                  <a:lnTo>
                    <a:pt x="125" y="280"/>
                  </a:lnTo>
                  <a:lnTo>
                    <a:pt x="138" y="280"/>
                  </a:lnTo>
                  <a:lnTo>
                    <a:pt x="153" y="280"/>
                  </a:lnTo>
                  <a:lnTo>
                    <a:pt x="167" y="276"/>
                  </a:lnTo>
                  <a:lnTo>
                    <a:pt x="180" y="274"/>
                  </a:lnTo>
                  <a:lnTo>
                    <a:pt x="194" y="268"/>
                  </a:lnTo>
                  <a:lnTo>
                    <a:pt x="205" y="263"/>
                  </a:lnTo>
                  <a:lnTo>
                    <a:pt x="217" y="255"/>
                  </a:lnTo>
                  <a:lnTo>
                    <a:pt x="228" y="247"/>
                  </a:lnTo>
                  <a:lnTo>
                    <a:pt x="238" y="240"/>
                  </a:lnTo>
                  <a:lnTo>
                    <a:pt x="247" y="228"/>
                  </a:lnTo>
                  <a:lnTo>
                    <a:pt x="255" y="218"/>
                  </a:lnTo>
                  <a:lnTo>
                    <a:pt x="261" y="207"/>
                  </a:lnTo>
                  <a:lnTo>
                    <a:pt x="267" y="194"/>
                  </a:lnTo>
                  <a:lnTo>
                    <a:pt x="272" y="182"/>
                  </a:lnTo>
                  <a:lnTo>
                    <a:pt x="276" y="169"/>
                  </a:lnTo>
                  <a:lnTo>
                    <a:pt x="278" y="155"/>
                  </a:lnTo>
                  <a:lnTo>
                    <a:pt x="278" y="140"/>
                  </a:lnTo>
                </a:path>
              </a:pathLst>
            </a:custGeom>
            <a:noFill/>
            <a:ln w="3175">
              <a:noFill/>
              <a:prstDash val="solid"/>
              <a:round/>
              <a:headEnd/>
              <a:tailEnd/>
            </a:ln>
          </p:spPr>
          <p:txBody>
            <a:bodyPr/>
            <a:lstStyle/>
            <a:p>
              <a:endParaRPr lang="en-US"/>
            </a:p>
          </p:txBody>
        </p:sp>
        <p:sp>
          <p:nvSpPr>
            <p:cNvPr id="599172" name="Freeform 132"/>
            <p:cNvSpPr>
              <a:spLocks/>
            </p:cNvSpPr>
            <p:nvPr/>
          </p:nvSpPr>
          <p:spPr bwMode="auto">
            <a:xfrm>
              <a:off x="3720" y="2783"/>
              <a:ext cx="249" cy="278"/>
            </a:xfrm>
            <a:custGeom>
              <a:avLst/>
              <a:gdLst/>
              <a:ahLst/>
              <a:cxnLst>
                <a:cxn ang="0">
                  <a:pos x="280" y="124"/>
                </a:cxn>
                <a:cxn ang="0">
                  <a:pos x="274" y="98"/>
                </a:cxn>
                <a:cxn ang="0">
                  <a:pos x="263" y="73"/>
                </a:cxn>
                <a:cxn ang="0">
                  <a:pos x="247" y="50"/>
                </a:cxn>
                <a:cxn ang="0">
                  <a:pos x="230" y="32"/>
                </a:cxn>
                <a:cxn ang="0">
                  <a:pos x="207" y="17"/>
                </a:cxn>
                <a:cxn ang="0">
                  <a:pos x="182" y="5"/>
                </a:cxn>
                <a:cxn ang="0">
                  <a:pos x="155" y="0"/>
                </a:cxn>
                <a:cxn ang="0">
                  <a:pos x="127" y="0"/>
                </a:cxn>
                <a:cxn ang="0">
                  <a:pos x="100" y="5"/>
                </a:cxn>
                <a:cxn ang="0">
                  <a:pos x="75" y="17"/>
                </a:cxn>
                <a:cxn ang="0">
                  <a:pos x="52" y="32"/>
                </a:cxn>
                <a:cxn ang="0">
                  <a:pos x="33" y="50"/>
                </a:cxn>
                <a:cxn ang="0">
                  <a:pos x="17" y="73"/>
                </a:cxn>
                <a:cxn ang="0">
                  <a:pos x="8" y="98"/>
                </a:cxn>
                <a:cxn ang="0">
                  <a:pos x="2" y="124"/>
                </a:cxn>
                <a:cxn ang="0">
                  <a:pos x="2" y="153"/>
                </a:cxn>
                <a:cxn ang="0">
                  <a:pos x="8" y="180"/>
                </a:cxn>
                <a:cxn ang="0">
                  <a:pos x="17" y="205"/>
                </a:cxn>
                <a:cxn ang="0">
                  <a:pos x="33" y="228"/>
                </a:cxn>
                <a:cxn ang="0">
                  <a:pos x="52" y="247"/>
                </a:cxn>
                <a:cxn ang="0">
                  <a:pos x="75" y="263"/>
                </a:cxn>
                <a:cxn ang="0">
                  <a:pos x="100" y="272"/>
                </a:cxn>
                <a:cxn ang="0">
                  <a:pos x="127" y="278"/>
                </a:cxn>
                <a:cxn ang="0">
                  <a:pos x="155" y="278"/>
                </a:cxn>
                <a:cxn ang="0">
                  <a:pos x="182" y="272"/>
                </a:cxn>
                <a:cxn ang="0">
                  <a:pos x="207" y="263"/>
                </a:cxn>
                <a:cxn ang="0">
                  <a:pos x="230" y="247"/>
                </a:cxn>
                <a:cxn ang="0">
                  <a:pos x="247" y="228"/>
                </a:cxn>
                <a:cxn ang="0">
                  <a:pos x="263" y="205"/>
                </a:cxn>
                <a:cxn ang="0">
                  <a:pos x="274" y="180"/>
                </a:cxn>
                <a:cxn ang="0">
                  <a:pos x="280" y="153"/>
                </a:cxn>
              </a:cxnLst>
              <a:rect l="0" t="0" r="r" b="b"/>
              <a:pathLst>
                <a:path w="280" h="278">
                  <a:moveTo>
                    <a:pt x="280" y="140"/>
                  </a:moveTo>
                  <a:lnTo>
                    <a:pt x="280" y="124"/>
                  </a:lnTo>
                  <a:lnTo>
                    <a:pt x="278" y="111"/>
                  </a:lnTo>
                  <a:lnTo>
                    <a:pt x="274" y="98"/>
                  </a:lnTo>
                  <a:lnTo>
                    <a:pt x="268" y="84"/>
                  </a:lnTo>
                  <a:lnTo>
                    <a:pt x="263" y="73"/>
                  </a:lnTo>
                  <a:lnTo>
                    <a:pt x="257" y="61"/>
                  </a:lnTo>
                  <a:lnTo>
                    <a:pt x="247" y="50"/>
                  </a:lnTo>
                  <a:lnTo>
                    <a:pt x="240" y="40"/>
                  </a:lnTo>
                  <a:lnTo>
                    <a:pt x="230" y="32"/>
                  </a:lnTo>
                  <a:lnTo>
                    <a:pt x="219" y="23"/>
                  </a:lnTo>
                  <a:lnTo>
                    <a:pt x="207" y="17"/>
                  </a:lnTo>
                  <a:lnTo>
                    <a:pt x="196" y="11"/>
                  </a:lnTo>
                  <a:lnTo>
                    <a:pt x="182" y="5"/>
                  </a:lnTo>
                  <a:lnTo>
                    <a:pt x="169" y="2"/>
                  </a:lnTo>
                  <a:lnTo>
                    <a:pt x="155" y="0"/>
                  </a:lnTo>
                  <a:lnTo>
                    <a:pt x="140" y="0"/>
                  </a:lnTo>
                  <a:lnTo>
                    <a:pt x="127" y="0"/>
                  </a:lnTo>
                  <a:lnTo>
                    <a:pt x="113" y="2"/>
                  </a:lnTo>
                  <a:lnTo>
                    <a:pt x="100" y="5"/>
                  </a:lnTo>
                  <a:lnTo>
                    <a:pt x="86" y="11"/>
                  </a:lnTo>
                  <a:lnTo>
                    <a:pt x="75" y="17"/>
                  </a:lnTo>
                  <a:lnTo>
                    <a:pt x="63" y="23"/>
                  </a:lnTo>
                  <a:lnTo>
                    <a:pt x="52" y="32"/>
                  </a:lnTo>
                  <a:lnTo>
                    <a:pt x="42" y="40"/>
                  </a:lnTo>
                  <a:lnTo>
                    <a:pt x="33" y="50"/>
                  </a:lnTo>
                  <a:lnTo>
                    <a:pt x="25" y="61"/>
                  </a:lnTo>
                  <a:lnTo>
                    <a:pt x="17" y="73"/>
                  </a:lnTo>
                  <a:lnTo>
                    <a:pt x="11" y="84"/>
                  </a:lnTo>
                  <a:lnTo>
                    <a:pt x="8" y="98"/>
                  </a:lnTo>
                  <a:lnTo>
                    <a:pt x="4" y="111"/>
                  </a:lnTo>
                  <a:lnTo>
                    <a:pt x="2" y="124"/>
                  </a:lnTo>
                  <a:lnTo>
                    <a:pt x="0" y="140"/>
                  </a:lnTo>
                  <a:lnTo>
                    <a:pt x="2" y="153"/>
                  </a:lnTo>
                  <a:lnTo>
                    <a:pt x="4" y="167"/>
                  </a:lnTo>
                  <a:lnTo>
                    <a:pt x="8" y="180"/>
                  </a:lnTo>
                  <a:lnTo>
                    <a:pt x="11" y="194"/>
                  </a:lnTo>
                  <a:lnTo>
                    <a:pt x="17" y="205"/>
                  </a:lnTo>
                  <a:lnTo>
                    <a:pt x="25" y="217"/>
                  </a:lnTo>
                  <a:lnTo>
                    <a:pt x="33" y="228"/>
                  </a:lnTo>
                  <a:lnTo>
                    <a:pt x="42" y="238"/>
                  </a:lnTo>
                  <a:lnTo>
                    <a:pt x="52" y="247"/>
                  </a:lnTo>
                  <a:lnTo>
                    <a:pt x="63" y="255"/>
                  </a:lnTo>
                  <a:lnTo>
                    <a:pt x="75" y="263"/>
                  </a:lnTo>
                  <a:lnTo>
                    <a:pt x="86" y="268"/>
                  </a:lnTo>
                  <a:lnTo>
                    <a:pt x="100" y="272"/>
                  </a:lnTo>
                  <a:lnTo>
                    <a:pt x="113" y="276"/>
                  </a:lnTo>
                  <a:lnTo>
                    <a:pt x="127" y="278"/>
                  </a:lnTo>
                  <a:lnTo>
                    <a:pt x="140" y="278"/>
                  </a:lnTo>
                  <a:lnTo>
                    <a:pt x="155" y="278"/>
                  </a:lnTo>
                  <a:lnTo>
                    <a:pt x="169" y="276"/>
                  </a:lnTo>
                  <a:lnTo>
                    <a:pt x="182" y="272"/>
                  </a:lnTo>
                  <a:lnTo>
                    <a:pt x="196" y="268"/>
                  </a:lnTo>
                  <a:lnTo>
                    <a:pt x="207" y="263"/>
                  </a:lnTo>
                  <a:lnTo>
                    <a:pt x="219" y="255"/>
                  </a:lnTo>
                  <a:lnTo>
                    <a:pt x="230" y="247"/>
                  </a:lnTo>
                  <a:lnTo>
                    <a:pt x="240" y="238"/>
                  </a:lnTo>
                  <a:lnTo>
                    <a:pt x="247" y="228"/>
                  </a:lnTo>
                  <a:lnTo>
                    <a:pt x="257" y="217"/>
                  </a:lnTo>
                  <a:lnTo>
                    <a:pt x="263" y="205"/>
                  </a:lnTo>
                  <a:lnTo>
                    <a:pt x="268" y="194"/>
                  </a:lnTo>
                  <a:lnTo>
                    <a:pt x="274" y="180"/>
                  </a:lnTo>
                  <a:lnTo>
                    <a:pt x="278" y="167"/>
                  </a:lnTo>
                  <a:lnTo>
                    <a:pt x="280" y="153"/>
                  </a:lnTo>
                  <a:lnTo>
                    <a:pt x="280" y="140"/>
                  </a:lnTo>
                  <a:close/>
                </a:path>
              </a:pathLst>
            </a:custGeom>
            <a:solidFill>
              <a:srgbClr val="DC2B19"/>
            </a:solidFill>
            <a:ln w="9525">
              <a:noFill/>
              <a:round/>
              <a:headEnd/>
              <a:tailEnd/>
            </a:ln>
          </p:spPr>
          <p:txBody>
            <a:bodyPr/>
            <a:lstStyle/>
            <a:p>
              <a:endParaRPr lang="en-US"/>
            </a:p>
          </p:txBody>
        </p:sp>
        <p:sp>
          <p:nvSpPr>
            <p:cNvPr id="599173" name="Freeform 133"/>
            <p:cNvSpPr>
              <a:spLocks/>
            </p:cNvSpPr>
            <p:nvPr/>
          </p:nvSpPr>
          <p:spPr bwMode="auto">
            <a:xfrm>
              <a:off x="3720" y="2783"/>
              <a:ext cx="249" cy="278"/>
            </a:xfrm>
            <a:custGeom>
              <a:avLst/>
              <a:gdLst/>
              <a:ahLst/>
              <a:cxnLst>
                <a:cxn ang="0">
                  <a:pos x="280" y="124"/>
                </a:cxn>
                <a:cxn ang="0">
                  <a:pos x="274" y="98"/>
                </a:cxn>
                <a:cxn ang="0">
                  <a:pos x="263" y="73"/>
                </a:cxn>
                <a:cxn ang="0">
                  <a:pos x="247" y="50"/>
                </a:cxn>
                <a:cxn ang="0">
                  <a:pos x="230" y="32"/>
                </a:cxn>
                <a:cxn ang="0">
                  <a:pos x="207" y="17"/>
                </a:cxn>
                <a:cxn ang="0">
                  <a:pos x="182" y="5"/>
                </a:cxn>
                <a:cxn ang="0">
                  <a:pos x="155" y="0"/>
                </a:cxn>
                <a:cxn ang="0">
                  <a:pos x="127" y="0"/>
                </a:cxn>
                <a:cxn ang="0">
                  <a:pos x="100" y="5"/>
                </a:cxn>
                <a:cxn ang="0">
                  <a:pos x="75" y="17"/>
                </a:cxn>
                <a:cxn ang="0">
                  <a:pos x="52" y="32"/>
                </a:cxn>
                <a:cxn ang="0">
                  <a:pos x="33" y="50"/>
                </a:cxn>
                <a:cxn ang="0">
                  <a:pos x="17" y="73"/>
                </a:cxn>
                <a:cxn ang="0">
                  <a:pos x="8" y="98"/>
                </a:cxn>
                <a:cxn ang="0">
                  <a:pos x="2" y="124"/>
                </a:cxn>
                <a:cxn ang="0">
                  <a:pos x="2" y="153"/>
                </a:cxn>
                <a:cxn ang="0">
                  <a:pos x="8" y="180"/>
                </a:cxn>
                <a:cxn ang="0">
                  <a:pos x="17" y="205"/>
                </a:cxn>
                <a:cxn ang="0">
                  <a:pos x="33" y="228"/>
                </a:cxn>
                <a:cxn ang="0">
                  <a:pos x="52" y="247"/>
                </a:cxn>
                <a:cxn ang="0">
                  <a:pos x="75" y="263"/>
                </a:cxn>
                <a:cxn ang="0">
                  <a:pos x="100" y="272"/>
                </a:cxn>
                <a:cxn ang="0">
                  <a:pos x="127" y="278"/>
                </a:cxn>
                <a:cxn ang="0">
                  <a:pos x="155" y="278"/>
                </a:cxn>
                <a:cxn ang="0">
                  <a:pos x="182" y="272"/>
                </a:cxn>
                <a:cxn ang="0">
                  <a:pos x="207" y="263"/>
                </a:cxn>
                <a:cxn ang="0">
                  <a:pos x="230" y="247"/>
                </a:cxn>
                <a:cxn ang="0">
                  <a:pos x="247" y="228"/>
                </a:cxn>
                <a:cxn ang="0">
                  <a:pos x="263" y="205"/>
                </a:cxn>
                <a:cxn ang="0">
                  <a:pos x="274" y="180"/>
                </a:cxn>
                <a:cxn ang="0">
                  <a:pos x="280" y="153"/>
                </a:cxn>
              </a:cxnLst>
              <a:rect l="0" t="0" r="r" b="b"/>
              <a:pathLst>
                <a:path w="280" h="278">
                  <a:moveTo>
                    <a:pt x="280" y="140"/>
                  </a:moveTo>
                  <a:lnTo>
                    <a:pt x="280" y="124"/>
                  </a:lnTo>
                  <a:lnTo>
                    <a:pt x="278" y="111"/>
                  </a:lnTo>
                  <a:lnTo>
                    <a:pt x="274" y="98"/>
                  </a:lnTo>
                  <a:lnTo>
                    <a:pt x="268" y="84"/>
                  </a:lnTo>
                  <a:lnTo>
                    <a:pt x="263" y="73"/>
                  </a:lnTo>
                  <a:lnTo>
                    <a:pt x="257" y="61"/>
                  </a:lnTo>
                  <a:lnTo>
                    <a:pt x="247" y="50"/>
                  </a:lnTo>
                  <a:lnTo>
                    <a:pt x="240" y="40"/>
                  </a:lnTo>
                  <a:lnTo>
                    <a:pt x="230" y="32"/>
                  </a:lnTo>
                  <a:lnTo>
                    <a:pt x="219" y="23"/>
                  </a:lnTo>
                  <a:lnTo>
                    <a:pt x="207" y="17"/>
                  </a:lnTo>
                  <a:lnTo>
                    <a:pt x="196" y="11"/>
                  </a:lnTo>
                  <a:lnTo>
                    <a:pt x="182" y="5"/>
                  </a:lnTo>
                  <a:lnTo>
                    <a:pt x="169" y="2"/>
                  </a:lnTo>
                  <a:lnTo>
                    <a:pt x="155" y="0"/>
                  </a:lnTo>
                  <a:lnTo>
                    <a:pt x="140" y="0"/>
                  </a:lnTo>
                  <a:lnTo>
                    <a:pt x="127" y="0"/>
                  </a:lnTo>
                  <a:lnTo>
                    <a:pt x="113" y="2"/>
                  </a:lnTo>
                  <a:lnTo>
                    <a:pt x="100" y="5"/>
                  </a:lnTo>
                  <a:lnTo>
                    <a:pt x="86" y="11"/>
                  </a:lnTo>
                  <a:lnTo>
                    <a:pt x="75" y="17"/>
                  </a:lnTo>
                  <a:lnTo>
                    <a:pt x="63" y="23"/>
                  </a:lnTo>
                  <a:lnTo>
                    <a:pt x="52" y="32"/>
                  </a:lnTo>
                  <a:lnTo>
                    <a:pt x="42" y="40"/>
                  </a:lnTo>
                  <a:lnTo>
                    <a:pt x="33" y="50"/>
                  </a:lnTo>
                  <a:lnTo>
                    <a:pt x="25" y="61"/>
                  </a:lnTo>
                  <a:lnTo>
                    <a:pt x="17" y="73"/>
                  </a:lnTo>
                  <a:lnTo>
                    <a:pt x="11" y="84"/>
                  </a:lnTo>
                  <a:lnTo>
                    <a:pt x="8" y="98"/>
                  </a:lnTo>
                  <a:lnTo>
                    <a:pt x="4" y="111"/>
                  </a:lnTo>
                  <a:lnTo>
                    <a:pt x="2" y="124"/>
                  </a:lnTo>
                  <a:lnTo>
                    <a:pt x="0" y="140"/>
                  </a:lnTo>
                  <a:lnTo>
                    <a:pt x="2" y="153"/>
                  </a:lnTo>
                  <a:lnTo>
                    <a:pt x="4" y="167"/>
                  </a:lnTo>
                  <a:lnTo>
                    <a:pt x="8" y="180"/>
                  </a:lnTo>
                  <a:lnTo>
                    <a:pt x="11" y="194"/>
                  </a:lnTo>
                  <a:lnTo>
                    <a:pt x="17" y="205"/>
                  </a:lnTo>
                  <a:lnTo>
                    <a:pt x="25" y="217"/>
                  </a:lnTo>
                  <a:lnTo>
                    <a:pt x="33" y="228"/>
                  </a:lnTo>
                  <a:lnTo>
                    <a:pt x="42" y="238"/>
                  </a:lnTo>
                  <a:lnTo>
                    <a:pt x="52" y="247"/>
                  </a:lnTo>
                  <a:lnTo>
                    <a:pt x="63" y="255"/>
                  </a:lnTo>
                  <a:lnTo>
                    <a:pt x="75" y="263"/>
                  </a:lnTo>
                  <a:lnTo>
                    <a:pt x="86" y="268"/>
                  </a:lnTo>
                  <a:lnTo>
                    <a:pt x="100" y="272"/>
                  </a:lnTo>
                  <a:lnTo>
                    <a:pt x="113" y="276"/>
                  </a:lnTo>
                  <a:lnTo>
                    <a:pt x="127" y="278"/>
                  </a:lnTo>
                  <a:lnTo>
                    <a:pt x="140" y="278"/>
                  </a:lnTo>
                  <a:lnTo>
                    <a:pt x="155" y="278"/>
                  </a:lnTo>
                  <a:lnTo>
                    <a:pt x="169" y="276"/>
                  </a:lnTo>
                  <a:lnTo>
                    <a:pt x="182" y="272"/>
                  </a:lnTo>
                  <a:lnTo>
                    <a:pt x="196" y="268"/>
                  </a:lnTo>
                  <a:lnTo>
                    <a:pt x="207" y="263"/>
                  </a:lnTo>
                  <a:lnTo>
                    <a:pt x="219" y="255"/>
                  </a:lnTo>
                  <a:lnTo>
                    <a:pt x="230" y="247"/>
                  </a:lnTo>
                  <a:lnTo>
                    <a:pt x="240" y="238"/>
                  </a:lnTo>
                  <a:lnTo>
                    <a:pt x="247" y="228"/>
                  </a:lnTo>
                  <a:lnTo>
                    <a:pt x="257" y="217"/>
                  </a:lnTo>
                  <a:lnTo>
                    <a:pt x="263" y="205"/>
                  </a:lnTo>
                  <a:lnTo>
                    <a:pt x="268" y="194"/>
                  </a:lnTo>
                  <a:lnTo>
                    <a:pt x="274" y="180"/>
                  </a:lnTo>
                  <a:lnTo>
                    <a:pt x="278" y="167"/>
                  </a:lnTo>
                  <a:lnTo>
                    <a:pt x="280" y="153"/>
                  </a:lnTo>
                  <a:lnTo>
                    <a:pt x="280" y="140"/>
                  </a:lnTo>
                </a:path>
              </a:pathLst>
            </a:custGeom>
            <a:noFill/>
            <a:ln w="3175">
              <a:noFill/>
              <a:prstDash val="solid"/>
              <a:round/>
              <a:headEnd/>
              <a:tailEnd/>
            </a:ln>
          </p:spPr>
          <p:txBody>
            <a:bodyPr/>
            <a:lstStyle/>
            <a:p>
              <a:endParaRPr lang="en-US"/>
            </a:p>
          </p:txBody>
        </p:sp>
        <p:sp>
          <p:nvSpPr>
            <p:cNvPr id="599174" name="Freeform 134"/>
            <p:cNvSpPr>
              <a:spLocks/>
            </p:cNvSpPr>
            <p:nvPr/>
          </p:nvSpPr>
          <p:spPr bwMode="auto">
            <a:xfrm>
              <a:off x="3720" y="2783"/>
              <a:ext cx="249" cy="278"/>
            </a:xfrm>
            <a:custGeom>
              <a:avLst/>
              <a:gdLst/>
              <a:ahLst/>
              <a:cxnLst>
                <a:cxn ang="0">
                  <a:pos x="280" y="124"/>
                </a:cxn>
                <a:cxn ang="0">
                  <a:pos x="274" y="98"/>
                </a:cxn>
                <a:cxn ang="0">
                  <a:pos x="263" y="73"/>
                </a:cxn>
                <a:cxn ang="0">
                  <a:pos x="247" y="50"/>
                </a:cxn>
                <a:cxn ang="0">
                  <a:pos x="230" y="32"/>
                </a:cxn>
                <a:cxn ang="0">
                  <a:pos x="207" y="17"/>
                </a:cxn>
                <a:cxn ang="0">
                  <a:pos x="182" y="5"/>
                </a:cxn>
                <a:cxn ang="0">
                  <a:pos x="155" y="0"/>
                </a:cxn>
                <a:cxn ang="0">
                  <a:pos x="127" y="0"/>
                </a:cxn>
                <a:cxn ang="0">
                  <a:pos x="100" y="5"/>
                </a:cxn>
                <a:cxn ang="0">
                  <a:pos x="75" y="17"/>
                </a:cxn>
                <a:cxn ang="0">
                  <a:pos x="52" y="32"/>
                </a:cxn>
                <a:cxn ang="0">
                  <a:pos x="33" y="50"/>
                </a:cxn>
                <a:cxn ang="0">
                  <a:pos x="17" y="73"/>
                </a:cxn>
                <a:cxn ang="0">
                  <a:pos x="8" y="98"/>
                </a:cxn>
                <a:cxn ang="0">
                  <a:pos x="2" y="124"/>
                </a:cxn>
                <a:cxn ang="0">
                  <a:pos x="2" y="153"/>
                </a:cxn>
                <a:cxn ang="0">
                  <a:pos x="8" y="180"/>
                </a:cxn>
                <a:cxn ang="0">
                  <a:pos x="17" y="205"/>
                </a:cxn>
                <a:cxn ang="0">
                  <a:pos x="33" y="228"/>
                </a:cxn>
                <a:cxn ang="0">
                  <a:pos x="52" y="247"/>
                </a:cxn>
                <a:cxn ang="0">
                  <a:pos x="75" y="263"/>
                </a:cxn>
                <a:cxn ang="0">
                  <a:pos x="100" y="272"/>
                </a:cxn>
                <a:cxn ang="0">
                  <a:pos x="127" y="278"/>
                </a:cxn>
                <a:cxn ang="0">
                  <a:pos x="155" y="278"/>
                </a:cxn>
                <a:cxn ang="0">
                  <a:pos x="182" y="272"/>
                </a:cxn>
                <a:cxn ang="0">
                  <a:pos x="207" y="263"/>
                </a:cxn>
                <a:cxn ang="0">
                  <a:pos x="230" y="247"/>
                </a:cxn>
                <a:cxn ang="0">
                  <a:pos x="247" y="228"/>
                </a:cxn>
                <a:cxn ang="0">
                  <a:pos x="263" y="205"/>
                </a:cxn>
                <a:cxn ang="0">
                  <a:pos x="274" y="180"/>
                </a:cxn>
                <a:cxn ang="0">
                  <a:pos x="280" y="153"/>
                </a:cxn>
              </a:cxnLst>
              <a:rect l="0" t="0" r="r" b="b"/>
              <a:pathLst>
                <a:path w="280" h="278">
                  <a:moveTo>
                    <a:pt x="280" y="140"/>
                  </a:moveTo>
                  <a:lnTo>
                    <a:pt x="280" y="124"/>
                  </a:lnTo>
                  <a:lnTo>
                    <a:pt x="278" y="111"/>
                  </a:lnTo>
                  <a:lnTo>
                    <a:pt x="274" y="98"/>
                  </a:lnTo>
                  <a:lnTo>
                    <a:pt x="268" y="84"/>
                  </a:lnTo>
                  <a:lnTo>
                    <a:pt x="263" y="73"/>
                  </a:lnTo>
                  <a:lnTo>
                    <a:pt x="257" y="61"/>
                  </a:lnTo>
                  <a:lnTo>
                    <a:pt x="247" y="50"/>
                  </a:lnTo>
                  <a:lnTo>
                    <a:pt x="240" y="40"/>
                  </a:lnTo>
                  <a:lnTo>
                    <a:pt x="230" y="32"/>
                  </a:lnTo>
                  <a:lnTo>
                    <a:pt x="219" y="23"/>
                  </a:lnTo>
                  <a:lnTo>
                    <a:pt x="207" y="17"/>
                  </a:lnTo>
                  <a:lnTo>
                    <a:pt x="196" y="11"/>
                  </a:lnTo>
                  <a:lnTo>
                    <a:pt x="182" y="5"/>
                  </a:lnTo>
                  <a:lnTo>
                    <a:pt x="169" y="2"/>
                  </a:lnTo>
                  <a:lnTo>
                    <a:pt x="155" y="0"/>
                  </a:lnTo>
                  <a:lnTo>
                    <a:pt x="140" y="0"/>
                  </a:lnTo>
                  <a:lnTo>
                    <a:pt x="127" y="0"/>
                  </a:lnTo>
                  <a:lnTo>
                    <a:pt x="113" y="2"/>
                  </a:lnTo>
                  <a:lnTo>
                    <a:pt x="100" y="5"/>
                  </a:lnTo>
                  <a:lnTo>
                    <a:pt x="86" y="11"/>
                  </a:lnTo>
                  <a:lnTo>
                    <a:pt x="75" y="17"/>
                  </a:lnTo>
                  <a:lnTo>
                    <a:pt x="63" y="23"/>
                  </a:lnTo>
                  <a:lnTo>
                    <a:pt x="52" y="32"/>
                  </a:lnTo>
                  <a:lnTo>
                    <a:pt x="42" y="40"/>
                  </a:lnTo>
                  <a:lnTo>
                    <a:pt x="33" y="50"/>
                  </a:lnTo>
                  <a:lnTo>
                    <a:pt x="25" y="61"/>
                  </a:lnTo>
                  <a:lnTo>
                    <a:pt x="17" y="73"/>
                  </a:lnTo>
                  <a:lnTo>
                    <a:pt x="11" y="84"/>
                  </a:lnTo>
                  <a:lnTo>
                    <a:pt x="8" y="98"/>
                  </a:lnTo>
                  <a:lnTo>
                    <a:pt x="4" y="111"/>
                  </a:lnTo>
                  <a:lnTo>
                    <a:pt x="2" y="124"/>
                  </a:lnTo>
                  <a:lnTo>
                    <a:pt x="0" y="140"/>
                  </a:lnTo>
                  <a:lnTo>
                    <a:pt x="2" y="153"/>
                  </a:lnTo>
                  <a:lnTo>
                    <a:pt x="4" y="167"/>
                  </a:lnTo>
                  <a:lnTo>
                    <a:pt x="8" y="180"/>
                  </a:lnTo>
                  <a:lnTo>
                    <a:pt x="11" y="194"/>
                  </a:lnTo>
                  <a:lnTo>
                    <a:pt x="17" y="205"/>
                  </a:lnTo>
                  <a:lnTo>
                    <a:pt x="25" y="217"/>
                  </a:lnTo>
                  <a:lnTo>
                    <a:pt x="33" y="228"/>
                  </a:lnTo>
                  <a:lnTo>
                    <a:pt x="42" y="238"/>
                  </a:lnTo>
                  <a:lnTo>
                    <a:pt x="52" y="247"/>
                  </a:lnTo>
                  <a:lnTo>
                    <a:pt x="63" y="255"/>
                  </a:lnTo>
                  <a:lnTo>
                    <a:pt x="75" y="263"/>
                  </a:lnTo>
                  <a:lnTo>
                    <a:pt x="86" y="268"/>
                  </a:lnTo>
                  <a:lnTo>
                    <a:pt x="100" y="272"/>
                  </a:lnTo>
                  <a:lnTo>
                    <a:pt x="113" y="276"/>
                  </a:lnTo>
                  <a:lnTo>
                    <a:pt x="127" y="278"/>
                  </a:lnTo>
                  <a:lnTo>
                    <a:pt x="140" y="278"/>
                  </a:lnTo>
                  <a:lnTo>
                    <a:pt x="155" y="278"/>
                  </a:lnTo>
                  <a:lnTo>
                    <a:pt x="169" y="276"/>
                  </a:lnTo>
                  <a:lnTo>
                    <a:pt x="182" y="272"/>
                  </a:lnTo>
                  <a:lnTo>
                    <a:pt x="196" y="268"/>
                  </a:lnTo>
                  <a:lnTo>
                    <a:pt x="207" y="263"/>
                  </a:lnTo>
                  <a:lnTo>
                    <a:pt x="219" y="255"/>
                  </a:lnTo>
                  <a:lnTo>
                    <a:pt x="230" y="247"/>
                  </a:lnTo>
                  <a:lnTo>
                    <a:pt x="240" y="238"/>
                  </a:lnTo>
                  <a:lnTo>
                    <a:pt x="247" y="228"/>
                  </a:lnTo>
                  <a:lnTo>
                    <a:pt x="257" y="217"/>
                  </a:lnTo>
                  <a:lnTo>
                    <a:pt x="263" y="205"/>
                  </a:lnTo>
                  <a:lnTo>
                    <a:pt x="268" y="194"/>
                  </a:lnTo>
                  <a:lnTo>
                    <a:pt x="274" y="180"/>
                  </a:lnTo>
                  <a:lnTo>
                    <a:pt x="278" y="167"/>
                  </a:lnTo>
                  <a:lnTo>
                    <a:pt x="280" y="153"/>
                  </a:lnTo>
                  <a:lnTo>
                    <a:pt x="280" y="140"/>
                  </a:lnTo>
                </a:path>
              </a:pathLst>
            </a:custGeom>
            <a:noFill/>
            <a:ln w="3175">
              <a:noFill/>
              <a:prstDash val="solid"/>
              <a:round/>
              <a:headEnd/>
              <a:tailEnd/>
            </a:ln>
          </p:spPr>
          <p:txBody>
            <a:bodyPr/>
            <a:lstStyle/>
            <a:p>
              <a:endParaRPr lang="en-US"/>
            </a:p>
          </p:txBody>
        </p:sp>
        <p:sp>
          <p:nvSpPr>
            <p:cNvPr id="599175" name="Freeform 135"/>
            <p:cNvSpPr>
              <a:spLocks/>
            </p:cNvSpPr>
            <p:nvPr/>
          </p:nvSpPr>
          <p:spPr bwMode="auto">
            <a:xfrm>
              <a:off x="4479" y="2435"/>
              <a:ext cx="249" cy="279"/>
            </a:xfrm>
            <a:custGeom>
              <a:avLst/>
              <a:gdLst/>
              <a:ahLst/>
              <a:cxnLst>
                <a:cxn ang="0">
                  <a:pos x="278" y="125"/>
                </a:cxn>
                <a:cxn ang="0">
                  <a:pos x="272" y="98"/>
                </a:cxn>
                <a:cxn ang="0">
                  <a:pos x="262" y="73"/>
                </a:cxn>
                <a:cxn ang="0">
                  <a:pos x="247" y="50"/>
                </a:cxn>
                <a:cxn ang="0">
                  <a:pos x="228" y="31"/>
                </a:cxn>
                <a:cxn ang="0">
                  <a:pos x="205" y="18"/>
                </a:cxn>
                <a:cxn ang="0">
                  <a:pos x="180" y="6"/>
                </a:cxn>
                <a:cxn ang="0">
                  <a:pos x="153" y="0"/>
                </a:cxn>
                <a:cxn ang="0">
                  <a:pos x="124" y="0"/>
                </a:cxn>
                <a:cxn ang="0">
                  <a:pos x="97" y="6"/>
                </a:cxn>
                <a:cxn ang="0">
                  <a:pos x="73" y="18"/>
                </a:cxn>
                <a:cxn ang="0">
                  <a:pos x="50" y="31"/>
                </a:cxn>
                <a:cxn ang="0">
                  <a:pos x="32" y="50"/>
                </a:cxn>
                <a:cxn ang="0">
                  <a:pos x="17" y="73"/>
                </a:cxn>
                <a:cxn ang="0">
                  <a:pos x="5" y="98"/>
                </a:cxn>
                <a:cxn ang="0">
                  <a:pos x="0" y="125"/>
                </a:cxn>
                <a:cxn ang="0">
                  <a:pos x="0" y="154"/>
                </a:cxn>
                <a:cxn ang="0">
                  <a:pos x="5" y="181"/>
                </a:cxn>
                <a:cxn ang="0">
                  <a:pos x="17" y="206"/>
                </a:cxn>
                <a:cxn ang="0">
                  <a:pos x="32" y="229"/>
                </a:cxn>
                <a:cxn ang="0">
                  <a:pos x="50" y="248"/>
                </a:cxn>
                <a:cxn ang="0">
                  <a:pos x="73" y="263"/>
                </a:cxn>
                <a:cxn ang="0">
                  <a:pos x="97" y="273"/>
                </a:cxn>
                <a:cxn ang="0">
                  <a:pos x="124" y="279"/>
                </a:cxn>
                <a:cxn ang="0">
                  <a:pos x="153" y="279"/>
                </a:cxn>
                <a:cxn ang="0">
                  <a:pos x="180" y="273"/>
                </a:cxn>
                <a:cxn ang="0">
                  <a:pos x="205" y="263"/>
                </a:cxn>
                <a:cxn ang="0">
                  <a:pos x="228" y="248"/>
                </a:cxn>
                <a:cxn ang="0">
                  <a:pos x="247" y="229"/>
                </a:cxn>
                <a:cxn ang="0">
                  <a:pos x="262" y="206"/>
                </a:cxn>
                <a:cxn ang="0">
                  <a:pos x="272" y="181"/>
                </a:cxn>
                <a:cxn ang="0">
                  <a:pos x="278" y="154"/>
                </a:cxn>
              </a:cxnLst>
              <a:rect l="0" t="0" r="r" b="b"/>
              <a:pathLst>
                <a:path w="280" h="279">
                  <a:moveTo>
                    <a:pt x="280" y="140"/>
                  </a:moveTo>
                  <a:lnTo>
                    <a:pt x="278" y="125"/>
                  </a:lnTo>
                  <a:lnTo>
                    <a:pt x="276" y="112"/>
                  </a:lnTo>
                  <a:lnTo>
                    <a:pt x="272" y="98"/>
                  </a:lnTo>
                  <a:lnTo>
                    <a:pt x="268" y="85"/>
                  </a:lnTo>
                  <a:lnTo>
                    <a:pt x="262" y="73"/>
                  </a:lnTo>
                  <a:lnTo>
                    <a:pt x="255" y="62"/>
                  </a:lnTo>
                  <a:lnTo>
                    <a:pt x="247" y="50"/>
                  </a:lnTo>
                  <a:lnTo>
                    <a:pt x="238" y="41"/>
                  </a:lnTo>
                  <a:lnTo>
                    <a:pt x="228" y="31"/>
                  </a:lnTo>
                  <a:lnTo>
                    <a:pt x="216" y="23"/>
                  </a:lnTo>
                  <a:lnTo>
                    <a:pt x="205" y="18"/>
                  </a:lnTo>
                  <a:lnTo>
                    <a:pt x="193" y="10"/>
                  </a:lnTo>
                  <a:lnTo>
                    <a:pt x="180" y="6"/>
                  </a:lnTo>
                  <a:lnTo>
                    <a:pt x="167" y="2"/>
                  </a:lnTo>
                  <a:lnTo>
                    <a:pt x="153" y="0"/>
                  </a:lnTo>
                  <a:lnTo>
                    <a:pt x="140" y="0"/>
                  </a:lnTo>
                  <a:lnTo>
                    <a:pt x="124" y="0"/>
                  </a:lnTo>
                  <a:lnTo>
                    <a:pt x="111" y="2"/>
                  </a:lnTo>
                  <a:lnTo>
                    <a:pt x="97" y="6"/>
                  </a:lnTo>
                  <a:lnTo>
                    <a:pt x="84" y="10"/>
                  </a:lnTo>
                  <a:lnTo>
                    <a:pt x="73" y="18"/>
                  </a:lnTo>
                  <a:lnTo>
                    <a:pt x="61" y="23"/>
                  </a:lnTo>
                  <a:lnTo>
                    <a:pt x="50" y="31"/>
                  </a:lnTo>
                  <a:lnTo>
                    <a:pt x="40" y="41"/>
                  </a:lnTo>
                  <a:lnTo>
                    <a:pt x="32" y="50"/>
                  </a:lnTo>
                  <a:lnTo>
                    <a:pt x="23" y="62"/>
                  </a:lnTo>
                  <a:lnTo>
                    <a:pt x="17" y="73"/>
                  </a:lnTo>
                  <a:lnTo>
                    <a:pt x="11" y="85"/>
                  </a:lnTo>
                  <a:lnTo>
                    <a:pt x="5" y="98"/>
                  </a:lnTo>
                  <a:lnTo>
                    <a:pt x="2" y="112"/>
                  </a:lnTo>
                  <a:lnTo>
                    <a:pt x="0" y="125"/>
                  </a:lnTo>
                  <a:lnTo>
                    <a:pt x="0" y="140"/>
                  </a:lnTo>
                  <a:lnTo>
                    <a:pt x="0" y="154"/>
                  </a:lnTo>
                  <a:lnTo>
                    <a:pt x="2" y="167"/>
                  </a:lnTo>
                  <a:lnTo>
                    <a:pt x="5" y="181"/>
                  </a:lnTo>
                  <a:lnTo>
                    <a:pt x="11" y="194"/>
                  </a:lnTo>
                  <a:lnTo>
                    <a:pt x="17" y="206"/>
                  </a:lnTo>
                  <a:lnTo>
                    <a:pt x="23" y="217"/>
                  </a:lnTo>
                  <a:lnTo>
                    <a:pt x="32" y="229"/>
                  </a:lnTo>
                  <a:lnTo>
                    <a:pt x="40" y="238"/>
                  </a:lnTo>
                  <a:lnTo>
                    <a:pt x="50" y="248"/>
                  </a:lnTo>
                  <a:lnTo>
                    <a:pt x="61" y="256"/>
                  </a:lnTo>
                  <a:lnTo>
                    <a:pt x="73" y="263"/>
                  </a:lnTo>
                  <a:lnTo>
                    <a:pt x="84" y="269"/>
                  </a:lnTo>
                  <a:lnTo>
                    <a:pt x="97" y="273"/>
                  </a:lnTo>
                  <a:lnTo>
                    <a:pt x="111" y="277"/>
                  </a:lnTo>
                  <a:lnTo>
                    <a:pt x="124" y="279"/>
                  </a:lnTo>
                  <a:lnTo>
                    <a:pt x="140" y="279"/>
                  </a:lnTo>
                  <a:lnTo>
                    <a:pt x="153" y="279"/>
                  </a:lnTo>
                  <a:lnTo>
                    <a:pt x="167" y="277"/>
                  </a:lnTo>
                  <a:lnTo>
                    <a:pt x="180" y="273"/>
                  </a:lnTo>
                  <a:lnTo>
                    <a:pt x="193" y="269"/>
                  </a:lnTo>
                  <a:lnTo>
                    <a:pt x="205" y="263"/>
                  </a:lnTo>
                  <a:lnTo>
                    <a:pt x="216" y="256"/>
                  </a:lnTo>
                  <a:lnTo>
                    <a:pt x="228" y="248"/>
                  </a:lnTo>
                  <a:lnTo>
                    <a:pt x="238" y="238"/>
                  </a:lnTo>
                  <a:lnTo>
                    <a:pt x="247" y="229"/>
                  </a:lnTo>
                  <a:lnTo>
                    <a:pt x="255" y="217"/>
                  </a:lnTo>
                  <a:lnTo>
                    <a:pt x="262" y="206"/>
                  </a:lnTo>
                  <a:lnTo>
                    <a:pt x="268" y="194"/>
                  </a:lnTo>
                  <a:lnTo>
                    <a:pt x="272" y="181"/>
                  </a:lnTo>
                  <a:lnTo>
                    <a:pt x="276" y="167"/>
                  </a:lnTo>
                  <a:lnTo>
                    <a:pt x="278" y="154"/>
                  </a:lnTo>
                  <a:lnTo>
                    <a:pt x="280" y="140"/>
                  </a:lnTo>
                  <a:close/>
                </a:path>
              </a:pathLst>
            </a:custGeom>
            <a:solidFill>
              <a:srgbClr val="DC2B19"/>
            </a:solidFill>
            <a:ln w="9525">
              <a:noFill/>
              <a:round/>
              <a:headEnd/>
              <a:tailEnd/>
            </a:ln>
          </p:spPr>
          <p:txBody>
            <a:bodyPr/>
            <a:lstStyle/>
            <a:p>
              <a:endParaRPr lang="en-US"/>
            </a:p>
          </p:txBody>
        </p:sp>
        <p:sp>
          <p:nvSpPr>
            <p:cNvPr id="599176" name="Freeform 136"/>
            <p:cNvSpPr>
              <a:spLocks/>
            </p:cNvSpPr>
            <p:nvPr/>
          </p:nvSpPr>
          <p:spPr bwMode="auto">
            <a:xfrm>
              <a:off x="4479" y="2435"/>
              <a:ext cx="249" cy="279"/>
            </a:xfrm>
            <a:custGeom>
              <a:avLst/>
              <a:gdLst/>
              <a:ahLst/>
              <a:cxnLst>
                <a:cxn ang="0">
                  <a:pos x="278" y="125"/>
                </a:cxn>
                <a:cxn ang="0">
                  <a:pos x="272" y="98"/>
                </a:cxn>
                <a:cxn ang="0">
                  <a:pos x="262" y="73"/>
                </a:cxn>
                <a:cxn ang="0">
                  <a:pos x="247" y="50"/>
                </a:cxn>
                <a:cxn ang="0">
                  <a:pos x="228" y="31"/>
                </a:cxn>
                <a:cxn ang="0">
                  <a:pos x="205" y="18"/>
                </a:cxn>
                <a:cxn ang="0">
                  <a:pos x="180" y="6"/>
                </a:cxn>
                <a:cxn ang="0">
                  <a:pos x="153" y="0"/>
                </a:cxn>
                <a:cxn ang="0">
                  <a:pos x="124" y="0"/>
                </a:cxn>
                <a:cxn ang="0">
                  <a:pos x="97" y="6"/>
                </a:cxn>
                <a:cxn ang="0">
                  <a:pos x="73" y="18"/>
                </a:cxn>
                <a:cxn ang="0">
                  <a:pos x="50" y="31"/>
                </a:cxn>
                <a:cxn ang="0">
                  <a:pos x="32" y="50"/>
                </a:cxn>
                <a:cxn ang="0">
                  <a:pos x="17" y="73"/>
                </a:cxn>
                <a:cxn ang="0">
                  <a:pos x="5" y="98"/>
                </a:cxn>
                <a:cxn ang="0">
                  <a:pos x="0" y="125"/>
                </a:cxn>
                <a:cxn ang="0">
                  <a:pos x="0" y="154"/>
                </a:cxn>
                <a:cxn ang="0">
                  <a:pos x="5" y="181"/>
                </a:cxn>
                <a:cxn ang="0">
                  <a:pos x="17" y="206"/>
                </a:cxn>
                <a:cxn ang="0">
                  <a:pos x="32" y="229"/>
                </a:cxn>
                <a:cxn ang="0">
                  <a:pos x="50" y="248"/>
                </a:cxn>
                <a:cxn ang="0">
                  <a:pos x="73" y="263"/>
                </a:cxn>
                <a:cxn ang="0">
                  <a:pos x="97" y="273"/>
                </a:cxn>
                <a:cxn ang="0">
                  <a:pos x="124" y="279"/>
                </a:cxn>
                <a:cxn ang="0">
                  <a:pos x="153" y="279"/>
                </a:cxn>
                <a:cxn ang="0">
                  <a:pos x="180" y="273"/>
                </a:cxn>
                <a:cxn ang="0">
                  <a:pos x="205" y="263"/>
                </a:cxn>
                <a:cxn ang="0">
                  <a:pos x="228" y="248"/>
                </a:cxn>
                <a:cxn ang="0">
                  <a:pos x="247" y="229"/>
                </a:cxn>
                <a:cxn ang="0">
                  <a:pos x="262" y="206"/>
                </a:cxn>
                <a:cxn ang="0">
                  <a:pos x="272" y="181"/>
                </a:cxn>
                <a:cxn ang="0">
                  <a:pos x="278" y="154"/>
                </a:cxn>
              </a:cxnLst>
              <a:rect l="0" t="0" r="r" b="b"/>
              <a:pathLst>
                <a:path w="280" h="279">
                  <a:moveTo>
                    <a:pt x="280" y="140"/>
                  </a:moveTo>
                  <a:lnTo>
                    <a:pt x="278" y="125"/>
                  </a:lnTo>
                  <a:lnTo>
                    <a:pt x="276" y="112"/>
                  </a:lnTo>
                  <a:lnTo>
                    <a:pt x="272" y="98"/>
                  </a:lnTo>
                  <a:lnTo>
                    <a:pt x="268" y="85"/>
                  </a:lnTo>
                  <a:lnTo>
                    <a:pt x="262" y="73"/>
                  </a:lnTo>
                  <a:lnTo>
                    <a:pt x="255" y="62"/>
                  </a:lnTo>
                  <a:lnTo>
                    <a:pt x="247" y="50"/>
                  </a:lnTo>
                  <a:lnTo>
                    <a:pt x="238" y="41"/>
                  </a:lnTo>
                  <a:lnTo>
                    <a:pt x="228" y="31"/>
                  </a:lnTo>
                  <a:lnTo>
                    <a:pt x="216" y="23"/>
                  </a:lnTo>
                  <a:lnTo>
                    <a:pt x="205" y="18"/>
                  </a:lnTo>
                  <a:lnTo>
                    <a:pt x="193" y="10"/>
                  </a:lnTo>
                  <a:lnTo>
                    <a:pt x="180" y="6"/>
                  </a:lnTo>
                  <a:lnTo>
                    <a:pt x="167" y="2"/>
                  </a:lnTo>
                  <a:lnTo>
                    <a:pt x="153" y="0"/>
                  </a:lnTo>
                  <a:lnTo>
                    <a:pt x="140" y="0"/>
                  </a:lnTo>
                  <a:lnTo>
                    <a:pt x="124" y="0"/>
                  </a:lnTo>
                  <a:lnTo>
                    <a:pt x="111" y="2"/>
                  </a:lnTo>
                  <a:lnTo>
                    <a:pt x="97" y="6"/>
                  </a:lnTo>
                  <a:lnTo>
                    <a:pt x="84" y="10"/>
                  </a:lnTo>
                  <a:lnTo>
                    <a:pt x="73" y="18"/>
                  </a:lnTo>
                  <a:lnTo>
                    <a:pt x="61" y="23"/>
                  </a:lnTo>
                  <a:lnTo>
                    <a:pt x="50" y="31"/>
                  </a:lnTo>
                  <a:lnTo>
                    <a:pt x="40" y="41"/>
                  </a:lnTo>
                  <a:lnTo>
                    <a:pt x="32" y="50"/>
                  </a:lnTo>
                  <a:lnTo>
                    <a:pt x="23" y="62"/>
                  </a:lnTo>
                  <a:lnTo>
                    <a:pt x="17" y="73"/>
                  </a:lnTo>
                  <a:lnTo>
                    <a:pt x="11" y="85"/>
                  </a:lnTo>
                  <a:lnTo>
                    <a:pt x="5" y="98"/>
                  </a:lnTo>
                  <a:lnTo>
                    <a:pt x="2" y="112"/>
                  </a:lnTo>
                  <a:lnTo>
                    <a:pt x="0" y="125"/>
                  </a:lnTo>
                  <a:lnTo>
                    <a:pt x="0" y="140"/>
                  </a:lnTo>
                  <a:lnTo>
                    <a:pt x="0" y="154"/>
                  </a:lnTo>
                  <a:lnTo>
                    <a:pt x="2" y="167"/>
                  </a:lnTo>
                  <a:lnTo>
                    <a:pt x="5" y="181"/>
                  </a:lnTo>
                  <a:lnTo>
                    <a:pt x="11" y="194"/>
                  </a:lnTo>
                  <a:lnTo>
                    <a:pt x="17" y="206"/>
                  </a:lnTo>
                  <a:lnTo>
                    <a:pt x="23" y="217"/>
                  </a:lnTo>
                  <a:lnTo>
                    <a:pt x="32" y="229"/>
                  </a:lnTo>
                  <a:lnTo>
                    <a:pt x="40" y="238"/>
                  </a:lnTo>
                  <a:lnTo>
                    <a:pt x="50" y="248"/>
                  </a:lnTo>
                  <a:lnTo>
                    <a:pt x="61" y="256"/>
                  </a:lnTo>
                  <a:lnTo>
                    <a:pt x="73" y="263"/>
                  </a:lnTo>
                  <a:lnTo>
                    <a:pt x="84" y="269"/>
                  </a:lnTo>
                  <a:lnTo>
                    <a:pt x="97" y="273"/>
                  </a:lnTo>
                  <a:lnTo>
                    <a:pt x="111" y="277"/>
                  </a:lnTo>
                  <a:lnTo>
                    <a:pt x="124" y="279"/>
                  </a:lnTo>
                  <a:lnTo>
                    <a:pt x="140" y="279"/>
                  </a:lnTo>
                  <a:lnTo>
                    <a:pt x="153" y="279"/>
                  </a:lnTo>
                  <a:lnTo>
                    <a:pt x="167" y="277"/>
                  </a:lnTo>
                  <a:lnTo>
                    <a:pt x="180" y="273"/>
                  </a:lnTo>
                  <a:lnTo>
                    <a:pt x="193" y="269"/>
                  </a:lnTo>
                  <a:lnTo>
                    <a:pt x="205" y="263"/>
                  </a:lnTo>
                  <a:lnTo>
                    <a:pt x="216" y="256"/>
                  </a:lnTo>
                  <a:lnTo>
                    <a:pt x="228" y="248"/>
                  </a:lnTo>
                  <a:lnTo>
                    <a:pt x="238" y="238"/>
                  </a:lnTo>
                  <a:lnTo>
                    <a:pt x="247" y="229"/>
                  </a:lnTo>
                  <a:lnTo>
                    <a:pt x="255" y="217"/>
                  </a:lnTo>
                  <a:lnTo>
                    <a:pt x="262" y="206"/>
                  </a:lnTo>
                  <a:lnTo>
                    <a:pt x="268" y="194"/>
                  </a:lnTo>
                  <a:lnTo>
                    <a:pt x="272" y="181"/>
                  </a:lnTo>
                  <a:lnTo>
                    <a:pt x="276" y="167"/>
                  </a:lnTo>
                  <a:lnTo>
                    <a:pt x="278" y="154"/>
                  </a:lnTo>
                  <a:lnTo>
                    <a:pt x="280" y="140"/>
                  </a:lnTo>
                </a:path>
              </a:pathLst>
            </a:custGeom>
            <a:noFill/>
            <a:ln w="3175">
              <a:noFill/>
              <a:prstDash val="solid"/>
              <a:round/>
              <a:headEnd/>
              <a:tailEnd/>
            </a:ln>
          </p:spPr>
          <p:txBody>
            <a:bodyPr/>
            <a:lstStyle/>
            <a:p>
              <a:endParaRPr lang="en-US"/>
            </a:p>
          </p:txBody>
        </p:sp>
        <p:sp>
          <p:nvSpPr>
            <p:cNvPr id="599177" name="Freeform 137"/>
            <p:cNvSpPr>
              <a:spLocks/>
            </p:cNvSpPr>
            <p:nvPr/>
          </p:nvSpPr>
          <p:spPr bwMode="auto">
            <a:xfrm>
              <a:off x="4479" y="2435"/>
              <a:ext cx="249" cy="279"/>
            </a:xfrm>
            <a:custGeom>
              <a:avLst/>
              <a:gdLst/>
              <a:ahLst/>
              <a:cxnLst>
                <a:cxn ang="0">
                  <a:pos x="278" y="125"/>
                </a:cxn>
                <a:cxn ang="0">
                  <a:pos x="272" y="98"/>
                </a:cxn>
                <a:cxn ang="0">
                  <a:pos x="262" y="73"/>
                </a:cxn>
                <a:cxn ang="0">
                  <a:pos x="247" y="50"/>
                </a:cxn>
                <a:cxn ang="0">
                  <a:pos x="228" y="31"/>
                </a:cxn>
                <a:cxn ang="0">
                  <a:pos x="205" y="18"/>
                </a:cxn>
                <a:cxn ang="0">
                  <a:pos x="180" y="6"/>
                </a:cxn>
                <a:cxn ang="0">
                  <a:pos x="153" y="0"/>
                </a:cxn>
                <a:cxn ang="0">
                  <a:pos x="124" y="0"/>
                </a:cxn>
                <a:cxn ang="0">
                  <a:pos x="97" y="6"/>
                </a:cxn>
                <a:cxn ang="0">
                  <a:pos x="73" y="18"/>
                </a:cxn>
                <a:cxn ang="0">
                  <a:pos x="50" y="31"/>
                </a:cxn>
                <a:cxn ang="0">
                  <a:pos x="32" y="50"/>
                </a:cxn>
                <a:cxn ang="0">
                  <a:pos x="17" y="73"/>
                </a:cxn>
                <a:cxn ang="0">
                  <a:pos x="5" y="98"/>
                </a:cxn>
                <a:cxn ang="0">
                  <a:pos x="0" y="125"/>
                </a:cxn>
                <a:cxn ang="0">
                  <a:pos x="0" y="154"/>
                </a:cxn>
                <a:cxn ang="0">
                  <a:pos x="5" y="181"/>
                </a:cxn>
                <a:cxn ang="0">
                  <a:pos x="17" y="206"/>
                </a:cxn>
                <a:cxn ang="0">
                  <a:pos x="32" y="229"/>
                </a:cxn>
                <a:cxn ang="0">
                  <a:pos x="50" y="248"/>
                </a:cxn>
                <a:cxn ang="0">
                  <a:pos x="73" y="263"/>
                </a:cxn>
                <a:cxn ang="0">
                  <a:pos x="97" y="273"/>
                </a:cxn>
                <a:cxn ang="0">
                  <a:pos x="124" y="279"/>
                </a:cxn>
                <a:cxn ang="0">
                  <a:pos x="153" y="279"/>
                </a:cxn>
                <a:cxn ang="0">
                  <a:pos x="180" y="273"/>
                </a:cxn>
                <a:cxn ang="0">
                  <a:pos x="205" y="263"/>
                </a:cxn>
                <a:cxn ang="0">
                  <a:pos x="228" y="248"/>
                </a:cxn>
                <a:cxn ang="0">
                  <a:pos x="247" y="229"/>
                </a:cxn>
                <a:cxn ang="0">
                  <a:pos x="262" y="206"/>
                </a:cxn>
                <a:cxn ang="0">
                  <a:pos x="272" y="181"/>
                </a:cxn>
                <a:cxn ang="0">
                  <a:pos x="278" y="154"/>
                </a:cxn>
              </a:cxnLst>
              <a:rect l="0" t="0" r="r" b="b"/>
              <a:pathLst>
                <a:path w="280" h="279">
                  <a:moveTo>
                    <a:pt x="280" y="140"/>
                  </a:moveTo>
                  <a:lnTo>
                    <a:pt x="278" y="125"/>
                  </a:lnTo>
                  <a:lnTo>
                    <a:pt x="276" y="112"/>
                  </a:lnTo>
                  <a:lnTo>
                    <a:pt x="272" y="98"/>
                  </a:lnTo>
                  <a:lnTo>
                    <a:pt x="268" y="85"/>
                  </a:lnTo>
                  <a:lnTo>
                    <a:pt x="262" y="73"/>
                  </a:lnTo>
                  <a:lnTo>
                    <a:pt x="255" y="62"/>
                  </a:lnTo>
                  <a:lnTo>
                    <a:pt x="247" y="50"/>
                  </a:lnTo>
                  <a:lnTo>
                    <a:pt x="238" y="41"/>
                  </a:lnTo>
                  <a:lnTo>
                    <a:pt x="228" y="31"/>
                  </a:lnTo>
                  <a:lnTo>
                    <a:pt x="216" y="23"/>
                  </a:lnTo>
                  <a:lnTo>
                    <a:pt x="205" y="18"/>
                  </a:lnTo>
                  <a:lnTo>
                    <a:pt x="193" y="10"/>
                  </a:lnTo>
                  <a:lnTo>
                    <a:pt x="180" y="6"/>
                  </a:lnTo>
                  <a:lnTo>
                    <a:pt x="167" y="2"/>
                  </a:lnTo>
                  <a:lnTo>
                    <a:pt x="153" y="0"/>
                  </a:lnTo>
                  <a:lnTo>
                    <a:pt x="140" y="0"/>
                  </a:lnTo>
                  <a:lnTo>
                    <a:pt x="124" y="0"/>
                  </a:lnTo>
                  <a:lnTo>
                    <a:pt x="111" y="2"/>
                  </a:lnTo>
                  <a:lnTo>
                    <a:pt x="97" y="6"/>
                  </a:lnTo>
                  <a:lnTo>
                    <a:pt x="84" y="10"/>
                  </a:lnTo>
                  <a:lnTo>
                    <a:pt x="73" y="18"/>
                  </a:lnTo>
                  <a:lnTo>
                    <a:pt x="61" y="23"/>
                  </a:lnTo>
                  <a:lnTo>
                    <a:pt x="50" y="31"/>
                  </a:lnTo>
                  <a:lnTo>
                    <a:pt x="40" y="41"/>
                  </a:lnTo>
                  <a:lnTo>
                    <a:pt x="32" y="50"/>
                  </a:lnTo>
                  <a:lnTo>
                    <a:pt x="23" y="62"/>
                  </a:lnTo>
                  <a:lnTo>
                    <a:pt x="17" y="73"/>
                  </a:lnTo>
                  <a:lnTo>
                    <a:pt x="11" y="85"/>
                  </a:lnTo>
                  <a:lnTo>
                    <a:pt x="5" y="98"/>
                  </a:lnTo>
                  <a:lnTo>
                    <a:pt x="2" y="112"/>
                  </a:lnTo>
                  <a:lnTo>
                    <a:pt x="0" y="125"/>
                  </a:lnTo>
                  <a:lnTo>
                    <a:pt x="0" y="140"/>
                  </a:lnTo>
                  <a:lnTo>
                    <a:pt x="0" y="154"/>
                  </a:lnTo>
                  <a:lnTo>
                    <a:pt x="2" y="167"/>
                  </a:lnTo>
                  <a:lnTo>
                    <a:pt x="5" y="181"/>
                  </a:lnTo>
                  <a:lnTo>
                    <a:pt x="11" y="194"/>
                  </a:lnTo>
                  <a:lnTo>
                    <a:pt x="17" y="206"/>
                  </a:lnTo>
                  <a:lnTo>
                    <a:pt x="23" y="217"/>
                  </a:lnTo>
                  <a:lnTo>
                    <a:pt x="32" y="229"/>
                  </a:lnTo>
                  <a:lnTo>
                    <a:pt x="40" y="238"/>
                  </a:lnTo>
                  <a:lnTo>
                    <a:pt x="50" y="248"/>
                  </a:lnTo>
                  <a:lnTo>
                    <a:pt x="61" y="256"/>
                  </a:lnTo>
                  <a:lnTo>
                    <a:pt x="73" y="263"/>
                  </a:lnTo>
                  <a:lnTo>
                    <a:pt x="84" y="269"/>
                  </a:lnTo>
                  <a:lnTo>
                    <a:pt x="97" y="273"/>
                  </a:lnTo>
                  <a:lnTo>
                    <a:pt x="111" y="277"/>
                  </a:lnTo>
                  <a:lnTo>
                    <a:pt x="124" y="279"/>
                  </a:lnTo>
                  <a:lnTo>
                    <a:pt x="140" y="279"/>
                  </a:lnTo>
                  <a:lnTo>
                    <a:pt x="153" y="279"/>
                  </a:lnTo>
                  <a:lnTo>
                    <a:pt x="167" y="277"/>
                  </a:lnTo>
                  <a:lnTo>
                    <a:pt x="180" y="273"/>
                  </a:lnTo>
                  <a:lnTo>
                    <a:pt x="193" y="269"/>
                  </a:lnTo>
                  <a:lnTo>
                    <a:pt x="205" y="263"/>
                  </a:lnTo>
                  <a:lnTo>
                    <a:pt x="216" y="256"/>
                  </a:lnTo>
                  <a:lnTo>
                    <a:pt x="228" y="248"/>
                  </a:lnTo>
                  <a:lnTo>
                    <a:pt x="238" y="238"/>
                  </a:lnTo>
                  <a:lnTo>
                    <a:pt x="247" y="229"/>
                  </a:lnTo>
                  <a:lnTo>
                    <a:pt x="255" y="217"/>
                  </a:lnTo>
                  <a:lnTo>
                    <a:pt x="262" y="206"/>
                  </a:lnTo>
                  <a:lnTo>
                    <a:pt x="268" y="194"/>
                  </a:lnTo>
                  <a:lnTo>
                    <a:pt x="272" y="181"/>
                  </a:lnTo>
                  <a:lnTo>
                    <a:pt x="276" y="167"/>
                  </a:lnTo>
                  <a:lnTo>
                    <a:pt x="278" y="154"/>
                  </a:lnTo>
                  <a:lnTo>
                    <a:pt x="280" y="140"/>
                  </a:lnTo>
                </a:path>
              </a:pathLst>
            </a:custGeom>
            <a:noFill/>
            <a:ln w="3175">
              <a:noFill/>
              <a:prstDash val="solid"/>
              <a:round/>
              <a:headEnd/>
              <a:tailEnd/>
            </a:ln>
          </p:spPr>
          <p:txBody>
            <a:bodyPr/>
            <a:lstStyle/>
            <a:p>
              <a:endParaRPr lang="en-US"/>
            </a:p>
          </p:txBody>
        </p:sp>
        <p:sp>
          <p:nvSpPr>
            <p:cNvPr id="599178" name="Freeform 138"/>
            <p:cNvSpPr>
              <a:spLocks/>
            </p:cNvSpPr>
            <p:nvPr/>
          </p:nvSpPr>
          <p:spPr bwMode="auto">
            <a:xfrm>
              <a:off x="4646" y="2746"/>
              <a:ext cx="247" cy="280"/>
            </a:xfrm>
            <a:custGeom>
              <a:avLst/>
              <a:gdLst/>
              <a:ahLst/>
              <a:cxnLst>
                <a:cxn ang="0">
                  <a:pos x="278" y="127"/>
                </a:cxn>
                <a:cxn ang="0">
                  <a:pos x="272" y="98"/>
                </a:cxn>
                <a:cxn ang="0">
                  <a:pos x="261" y="73"/>
                </a:cxn>
                <a:cxn ang="0">
                  <a:pos x="247" y="52"/>
                </a:cxn>
                <a:cxn ang="0">
                  <a:pos x="228" y="33"/>
                </a:cxn>
                <a:cxn ang="0">
                  <a:pos x="205" y="17"/>
                </a:cxn>
                <a:cxn ang="0">
                  <a:pos x="180" y="8"/>
                </a:cxn>
                <a:cxn ang="0">
                  <a:pos x="153" y="2"/>
                </a:cxn>
                <a:cxn ang="0">
                  <a:pos x="124" y="2"/>
                </a:cxn>
                <a:cxn ang="0">
                  <a:pos x="98" y="8"/>
                </a:cxn>
                <a:cxn ang="0">
                  <a:pos x="73" y="17"/>
                </a:cxn>
                <a:cxn ang="0">
                  <a:pos x="50" y="33"/>
                </a:cxn>
                <a:cxn ang="0">
                  <a:pos x="30" y="52"/>
                </a:cxn>
                <a:cxn ang="0">
                  <a:pos x="15" y="73"/>
                </a:cxn>
                <a:cxn ang="0">
                  <a:pos x="5" y="98"/>
                </a:cxn>
                <a:cxn ang="0">
                  <a:pos x="0" y="127"/>
                </a:cxn>
                <a:cxn ang="0">
                  <a:pos x="0" y="156"/>
                </a:cxn>
                <a:cxn ang="0">
                  <a:pos x="5" y="183"/>
                </a:cxn>
                <a:cxn ang="0">
                  <a:pos x="15" y="207"/>
                </a:cxn>
                <a:cxn ang="0">
                  <a:pos x="30" y="229"/>
                </a:cxn>
                <a:cxn ang="0">
                  <a:pos x="50" y="248"/>
                </a:cxn>
                <a:cxn ang="0">
                  <a:pos x="73" y="263"/>
                </a:cxn>
                <a:cxn ang="0">
                  <a:pos x="98" y="275"/>
                </a:cxn>
                <a:cxn ang="0">
                  <a:pos x="124" y="280"/>
                </a:cxn>
                <a:cxn ang="0">
                  <a:pos x="153" y="280"/>
                </a:cxn>
                <a:cxn ang="0">
                  <a:pos x="180" y="275"/>
                </a:cxn>
                <a:cxn ang="0">
                  <a:pos x="205" y="263"/>
                </a:cxn>
                <a:cxn ang="0">
                  <a:pos x="228" y="248"/>
                </a:cxn>
                <a:cxn ang="0">
                  <a:pos x="247" y="229"/>
                </a:cxn>
                <a:cxn ang="0">
                  <a:pos x="261" y="207"/>
                </a:cxn>
                <a:cxn ang="0">
                  <a:pos x="272" y="183"/>
                </a:cxn>
                <a:cxn ang="0">
                  <a:pos x="278" y="156"/>
                </a:cxn>
              </a:cxnLst>
              <a:rect l="0" t="0" r="r" b="b"/>
              <a:pathLst>
                <a:path w="278" h="280">
                  <a:moveTo>
                    <a:pt x="278" y="140"/>
                  </a:moveTo>
                  <a:lnTo>
                    <a:pt x="278" y="127"/>
                  </a:lnTo>
                  <a:lnTo>
                    <a:pt x="276" y="112"/>
                  </a:lnTo>
                  <a:lnTo>
                    <a:pt x="272" y="98"/>
                  </a:lnTo>
                  <a:lnTo>
                    <a:pt x="266" y="87"/>
                  </a:lnTo>
                  <a:lnTo>
                    <a:pt x="261" y="73"/>
                  </a:lnTo>
                  <a:lnTo>
                    <a:pt x="255" y="62"/>
                  </a:lnTo>
                  <a:lnTo>
                    <a:pt x="247" y="52"/>
                  </a:lnTo>
                  <a:lnTo>
                    <a:pt x="238" y="42"/>
                  </a:lnTo>
                  <a:lnTo>
                    <a:pt x="228" y="33"/>
                  </a:lnTo>
                  <a:lnTo>
                    <a:pt x="216" y="25"/>
                  </a:lnTo>
                  <a:lnTo>
                    <a:pt x="205" y="17"/>
                  </a:lnTo>
                  <a:lnTo>
                    <a:pt x="193" y="12"/>
                  </a:lnTo>
                  <a:lnTo>
                    <a:pt x="180" y="8"/>
                  </a:lnTo>
                  <a:lnTo>
                    <a:pt x="167" y="4"/>
                  </a:lnTo>
                  <a:lnTo>
                    <a:pt x="153" y="2"/>
                  </a:lnTo>
                  <a:lnTo>
                    <a:pt x="138" y="0"/>
                  </a:lnTo>
                  <a:lnTo>
                    <a:pt x="124" y="2"/>
                  </a:lnTo>
                  <a:lnTo>
                    <a:pt x="111" y="4"/>
                  </a:lnTo>
                  <a:lnTo>
                    <a:pt x="98" y="8"/>
                  </a:lnTo>
                  <a:lnTo>
                    <a:pt x="84" y="12"/>
                  </a:lnTo>
                  <a:lnTo>
                    <a:pt x="73" y="17"/>
                  </a:lnTo>
                  <a:lnTo>
                    <a:pt x="61" y="25"/>
                  </a:lnTo>
                  <a:lnTo>
                    <a:pt x="50" y="33"/>
                  </a:lnTo>
                  <a:lnTo>
                    <a:pt x="40" y="42"/>
                  </a:lnTo>
                  <a:lnTo>
                    <a:pt x="30" y="52"/>
                  </a:lnTo>
                  <a:lnTo>
                    <a:pt x="23" y="62"/>
                  </a:lnTo>
                  <a:lnTo>
                    <a:pt x="15" y="73"/>
                  </a:lnTo>
                  <a:lnTo>
                    <a:pt x="9" y="87"/>
                  </a:lnTo>
                  <a:lnTo>
                    <a:pt x="5" y="98"/>
                  </a:lnTo>
                  <a:lnTo>
                    <a:pt x="2" y="112"/>
                  </a:lnTo>
                  <a:lnTo>
                    <a:pt x="0" y="127"/>
                  </a:lnTo>
                  <a:lnTo>
                    <a:pt x="0" y="140"/>
                  </a:lnTo>
                  <a:lnTo>
                    <a:pt x="0" y="156"/>
                  </a:lnTo>
                  <a:lnTo>
                    <a:pt x="2" y="169"/>
                  </a:lnTo>
                  <a:lnTo>
                    <a:pt x="5" y="183"/>
                  </a:lnTo>
                  <a:lnTo>
                    <a:pt x="9" y="194"/>
                  </a:lnTo>
                  <a:lnTo>
                    <a:pt x="15" y="207"/>
                  </a:lnTo>
                  <a:lnTo>
                    <a:pt x="23" y="219"/>
                  </a:lnTo>
                  <a:lnTo>
                    <a:pt x="30" y="229"/>
                  </a:lnTo>
                  <a:lnTo>
                    <a:pt x="40" y="240"/>
                  </a:lnTo>
                  <a:lnTo>
                    <a:pt x="50" y="248"/>
                  </a:lnTo>
                  <a:lnTo>
                    <a:pt x="61" y="257"/>
                  </a:lnTo>
                  <a:lnTo>
                    <a:pt x="73" y="263"/>
                  </a:lnTo>
                  <a:lnTo>
                    <a:pt x="84" y="269"/>
                  </a:lnTo>
                  <a:lnTo>
                    <a:pt x="98" y="275"/>
                  </a:lnTo>
                  <a:lnTo>
                    <a:pt x="111" y="277"/>
                  </a:lnTo>
                  <a:lnTo>
                    <a:pt x="124" y="280"/>
                  </a:lnTo>
                  <a:lnTo>
                    <a:pt x="138" y="280"/>
                  </a:lnTo>
                  <a:lnTo>
                    <a:pt x="153" y="280"/>
                  </a:lnTo>
                  <a:lnTo>
                    <a:pt x="167" y="277"/>
                  </a:lnTo>
                  <a:lnTo>
                    <a:pt x="180" y="275"/>
                  </a:lnTo>
                  <a:lnTo>
                    <a:pt x="193" y="269"/>
                  </a:lnTo>
                  <a:lnTo>
                    <a:pt x="205" y="263"/>
                  </a:lnTo>
                  <a:lnTo>
                    <a:pt x="216" y="257"/>
                  </a:lnTo>
                  <a:lnTo>
                    <a:pt x="228" y="248"/>
                  </a:lnTo>
                  <a:lnTo>
                    <a:pt x="238" y="240"/>
                  </a:lnTo>
                  <a:lnTo>
                    <a:pt x="247" y="229"/>
                  </a:lnTo>
                  <a:lnTo>
                    <a:pt x="255" y="219"/>
                  </a:lnTo>
                  <a:lnTo>
                    <a:pt x="261" y="207"/>
                  </a:lnTo>
                  <a:lnTo>
                    <a:pt x="266" y="194"/>
                  </a:lnTo>
                  <a:lnTo>
                    <a:pt x="272" y="183"/>
                  </a:lnTo>
                  <a:lnTo>
                    <a:pt x="276" y="169"/>
                  </a:lnTo>
                  <a:lnTo>
                    <a:pt x="278" y="156"/>
                  </a:lnTo>
                  <a:lnTo>
                    <a:pt x="278" y="140"/>
                  </a:lnTo>
                  <a:close/>
                </a:path>
              </a:pathLst>
            </a:custGeom>
            <a:solidFill>
              <a:srgbClr val="DC2B19"/>
            </a:solidFill>
            <a:ln w="9525">
              <a:noFill/>
              <a:round/>
              <a:headEnd/>
              <a:tailEnd/>
            </a:ln>
          </p:spPr>
          <p:txBody>
            <a:bodyPr/>
            <a:lstStyle/>
            <a:p>
              <a:endParaRPr lang="en-US"/>
            </a:p>
          </p:txBody>
        </p:sp>
        <p:sp>
          <p:nvSpPr>
            <p:cNvPr id="599179" name="Freeform 139"/>
            <p:cNvSpPr>
              <a:spLocks/>
            </p:cNvSpPr>
            <p:nvPr/>
          </p:nvSpPr>
          <p:spPr bwMode="auto">
            <a:xfrm>
              <a:off x="4646" y="2746"/>
              <a:ext cx="247" cy="280"/>
            </a:xfrm>
            <a:custGeom>
              <a:avLst/>
              <a:gdLst/>
              <a:ahLst/>
              <a:cxnLst>
                <a:cxn ang="0">
                  <a:pos x="278" y="127"/>
                </a:cxn>
                <a:cxn ang="0">
                  <a:pos x="272" y="98"/>
                </a:cxn>
                <a:cxn ang="0">
                  <a:pos x="261" y="73"/>
                </a:cxn>
                <a:cxn ang="0">
                  <a:pos x="247" y="52"/>
                </a:cxn>
                <a:cxn ang="0">
                  <a:pos x="228" y="33"/>
                </a:cxn>
                <a:cxn ang="0">
                  <a:pos x="205" y="17"/>
                </a:cxn>
                <a:cxn ang="0">
                  <a:pos x="180" y="8"/>
                </a:cxn>
                <a:cxn ang="0">
                  <a:pos x="153" y="2"/>
                </a:cxn>
                <a:cxn ang="0">
                  <a:pos x="124" y="2"/>
                </a:cxn>
                <a:cxn ang="0">
                  <a:pos x="98" y="8"/>
                </a:cxn>
                <a:cxn ang="0">
                  <a:pos x="73" y="17"/>
                </a:cxn>
                <a:cxn ang="0">
                  <a:pos x="50" y="33"/>
                </a:cxn>
                <a:cxn ang="0">
                  <a:pos x="30" y="52"/>
                </a:cxn>
                <a:cxn ang="0">
                  <a:pos x="15" y="73"/>
                </a:cxn>
                <a:cxn ang="0">
                  <a:pos x="5" y="98"/>
                </a:cxn>
                <a:cxn ang="0">
                  <a:pos x="0" y="127"/>
                </a:cxn>
                <a:cxn ang="0">
                  <a:pos x="0" y="156"/>
                </a:cxn>
                <a:cxn ang="0">
                  <a:pos x="5" y="183"/>
                </a:cxn>
                <a:cxn ang="0">
                  <a:pos x="15" y="207"/>
                </a:cxn>
                <a:cxn ang="0">
                  <a:pos x="30" y="229"/>
                </a:cxn>
                <a:cxn ang="0">
                  <a:pos x="50" y="248"/>
                </a:cxn>
                <a:cxn ang="0">
                  <a:pos x="73" y="263"/>
                </a:cxn>
                <a:cxn ang="0">
                  <a:pos x="98" y="275"/>
                </a:cxn>
                <a:cxn ang="0">
                  <a:pos x="124" y="280"/>
                </a:cxn>
                <a:cxn ang="0">
                  <a:pos x="153" y="280"/>
                </a:cxn>
                <a:cxn ang="0">
                  <a:pos x="180" y="275"/>
                </a:cxn>
                <a:cxn ang="0">
                  <a:pos x="205" y="263"/>
                </a:cxn>
                <a:cxn ang="0">
                  <a:pos x="228" y="248"/>
                </a:cxn>
                <a:cxn ang="0">
                  <a:pos x="247" y="229"/>
                </a:cxn>
                <a:cxn ang="0">
                  <a:pos x="261" y="207"/>
                </a:cxn>
                <a:cxn ang="0">
                  <a:pos x="272" y="183"/>
                </a:cxn>
                <a:cxn ang="0">
                  <a:pos x="278" y="156"/>
                </a:cxn>
              </a:cxnLst>
              <a:rect l="0" t="0" r="r" b="b"/>
              <a:pathLst>
                <a:path w="278" h="280">
                  <a:moveTo>
                    <a:pt x="278" y="140"/>
                  </a:moveTo>
                  <a:lnTo>
                    <a:pt x="278" y="127"/>
                  </a:lnTo>
                  <a:lnTo>
                    <a:pt x="276" y="112"/>
                  </a:lnTo>
                  <a:lnTo>
                    <a:pt x="272" y="98"/>
                  </a:lnTo>
                  <a:lnTo>
                    <a:pt x="266" y="87"/>
                  </a:lnTo>
                  <a:lnTo>
                    <a:pt x="261" y="73"/>
                  </a:lnTo>
                  <a:lnTo>
                    <a:pt x="255" y="62"/>
                  </a:lnTo>
                  <a:lnTo>
                    <a:pt x="247" y="52"/>
                  </a:lnTo>
                  <a:lnTo>
                    <a:pt x="238" y="42"/>
                  </a:lnTo>
                  <a:lnTo>
                    <a:pt x="228" y="33"/>
                  </a:lnTo>
                  <a:lnTo>
                    <a:pt x="216" y="25"/>
                  </a:lnTo>
                  <a:lnTo>
                    <a:pt x="205" y="17"/>
                  </a:lnTo>
                  <a:lnTo>
                    <a:pt x="193" y="12"/>
                  </a:lnTo>
                  <a:lnTo>
                    <a:pt x="180" y="8"/>
                  </a:lnTo>
                  <a:lnTo>
                    <a:pt x="167" y="4"/>
                  </a:lnTo>
                  <a:lnTo>
                    <a:pt x="153" y="2"/>
                  </a:lnTo>
                  <a:lnTo>
                    <a:pt x="138" y="0"/>
                  </a:lnTo>
                  <a:lnTo>
                    <a:pt x="124" y="2"/>
                  </a:lnTo>
                  <a:lnTo>
                    <a:pt x="111" y="4"/>
                  </a:lnTo>
                  <a:lnTo>
                    <a:pt x="98" y="8"/>
                  </a:lnTo>
                  <a:lnTo>
                    <a:pt x="84" y="12"/>
                  </a:lnTo>
                  <a:lnTo>
                    <a:pt x="73" y="17"/>
                  </a:lnTo>
                  <a:lnTo>
                    <a:pt x="61" y="25"/>
                  </a:lnTo>
                  <a:lnTo>
                    <a:pt x="50" y="33"/>
                  </a:lnTo>
                  <a:lnTo>
                    <a:pt x="40" y="42"/>
                  </a:lnTo>
                  <a:lnTo>
                    <a:pt x="30" y="52"/>
                  </a:lnTo>
                  <a:lnTo>
                    <a:pt x="23" y="62"/>
                  </a:lnTo>
                  <a:lnTo>
                    <a:pt x="15" y="73"/>
                  </a:lnTo>
                  <a:lnTo>
                    <a:pt x="9" y="87"/>
                  </a:lnTo>
                  <a:lnTo>
                    <a:pt x="5" y="98"/>
                  </a:lnTo>
                  <a:lnTo>
                    <a:pt x="2" y="112"/>
                  </a:lnTo>
                  <a:lnTo>
                    <a:pt x="0" y="127"/>
                  </a:lnTo>
                  <a:lnTo>
                    <a:pt x="0" y="140"/>
                  </a:lnTo>
                  <a:lnTo>
                    <a:pt x="0" y="156"/>
                  </a:lnTo>
                  <a:lnTo>
                    <a:pt x="2" y="169"/>
                  </a:lnTo>
                  <a:lnTo>
                    <a:pt x="5" y="183"/>
                  </a:lnTo>
                  <a:lnTo>
                    <a:pt x="9" y="194"/>
                  </a:lnTo>
                  <a:lnTo>
                    <a:pt x="15" y="207"/>
                  </a:lnTo>
                  <a:lnTo>
                    <a:pt x="23" y="219"/>
                  </a:lnTo>
                  <a:lnTo>
                    <a:pt x="30" y="229"/>
                  </a:lnTo>
                  <a:lnTo>
                    <a:pt x="40" y="240"/>
                  </a:lnTo>
                  <a:lnTo>
                    <a:pt x="50" y="248"/>
                  </a:lnTo>
                  <a:lnTo>
                    <a:pt x="61" y="257"/>
                  </a:lnTo>
                  <a:lnTo>
                    <a:pt x="73" y="263"/>
                  </a:lnTo>
                  <a:lnTo>
                    <a:pt x="84" y="269"/>
                  </a:lnTo>
                  <a:lnTo>
                    <a:pt x="98" y="275"/>
                  </a:lnTo>
                  <a:lnTo>
                    <a:pt x="111" y="277"/>
                  </a:lnTo>
                  <a:lnTo>
                    <a:pt x="124" y="280"/>
                  </a:lnTo>
                  <a:lnTo>
                    <a:pt x="138" y="280"/>
                  </a:lnTo>
                  <a:lnTo>
                    <a:pt x="153" y="280"/>
                  </a:lnTo>
                  <a:lnTo>
                    <a:pt x="167" y="277"/>
                  </a:lnTo>
                  <a:lnTo>
                    <a:pt x="180" y="275"/>
                  </a:lnTo>
                  <a:lnTo>
                    <a:pt x="193" y="269"/>
                  </a:lnTo>
                  <a:lnTo>
                    <a:pt x="205" y="263"/>
                  </a:lnTo>
                  <a:lnTo>
                    <a:pt x="216" y="257"/>
                  </a:lnTo>
                  <a:lnTo>
                    <a:pt x="228" y="248"/>
                  </a:lnTo>
                  <a:lnTo>
                    <a:pt x="238" y="240"/>
                  </a:lnTo>
                  <a:lnTo>
                    <a:pt x="247" y="229"/>
                  </a:lnTo>
                  <a:lnTo>
                    <a:pt x="255" y="219"/>
                  </a:lnTo>
                  <a:lnTo>
                    <a:pt x="261" y="207"/>
                  </a:lnTo>
                  <a:lnTo>
                    <a:pt x="266" y="194"/>
                  </a:lnTo>
                  <a:lnTo>
                    <a:pt x="272" y="183"/>
                  </a:lnTo>
                  <a:lnTo>
                    <a:pt x="276" y="169"/>
                  </a:lnTo>
                  <a:lnTo>
                    <a:pt x="278" y="156"/>
                  </a:lnTo>
                  <a:lnTo>
                    <a:pt x="278" y="140"/>
                  </a:lnTo>
                </a:path>
              </a:pathLst>
            </a:custGeom>
            <a:noFill/>
            <a:ln w="3175">
              <a:noFill/>
              <a:prstDash val="solid"/>
              <a:round/>
              <a:headEnd/>
              <a:tailEnd/>
            </a:ln>
          </p:spPr>
          <p:txBody>
            <a:bodyPr/>
            <a:lstStyle/>
            <a:p>
              <a:endParaRPr lang="en-US"/>
            </a:p>
          </p:txBody>
        </p:sp>
        <p:sp>
          <p:nvSpPr>
            <p:cNvPr id="599180" name="Freeform 140"/>
            <p:cNvSpPr>
              <a:spLocks/>
            </p:cNvSpPr>
            <p:nvPr/>
          </p:nvSpPr>
          <p:spPr bwMode="auto">
            <a:xfrm>
              <a:off x="4646" y="2746"/>
              <a:ext cx="247" cy="280"/>
            </a:xfrm>
            <a:custGeom>
              <a:avLst/>
              <a:gdLst/>
              <a:ahLst/>
              <a:cxnLst>
                <a:cxn ang="0">
                  <a:pos x="278" y="127"/>
                </a:cxn>
                <a:cxn ang="0">
                  <a:pos x="272" y="98"/>
                </a:cxn>
                <a:cxn ang="0">
                  <a:pos x="261" y="73"/>
                </a:cxn>
                <a:cxn ang="0">
                  <a:pos x="247" y="52"/>
                </a:cxn>
                <a:cxn ang="0">
                  <a:pos x="228" y="33"/>
                </a:cxn>
                <a:cxn ang="0">
                  <a:pos x="205" y="17"/>
                </a:cxn>
                <a:cxn ang="0">
                  <a:pos x="180" y="8"/>
                </a:cxn>
                <a:cxn ang="0">
                  <a:pos x="153" y="2"/>
                </a:cxn>
                <a:cxn ang="0">
                  <a:pos x="124" y="2"/>
                </a:cxn>
                <a:cxn ang="0">
                  <a:pos x="98" y="8"/>
                </a:cxn>
                <a:cxn ang="0">
                  <a:pos x="73" y="17"/>
                </a:cxn>
                <a:cxn ang="0">
                  <a:pos x="50" y="33"/>
                </a:cxn>
                <a:cxn ang="0">
                  <a:pos x="30" y="52"/>
                </a:cxn>
                <a:cxn ang="0">
                  <a:pos x="15" y="73"/>
                </a:cxn>
                <a:cxn ang="0">
                  <a:pos x="5" y="98"/>
                </a:cxn>
                <a:cxn ang="0">
                  <a:pos x="0" y="127"/>
                </a:cxn>
                <a:cxn ang="0">
                  <a:pos x="0" y="156"/>
                </a:cxn>
                <a:cxn ang="0">
                  <a:pos x="5" y="183"/>
                </a:cxn>
                <a:cxn ang="0">
                  <a:pos x="15" y="207"/>
                </a:cxn>
                <a:cxn ang="0">
                  <a:pos x="30" y="229"/>
                </a:cxn>
                <a:cxn ang="0">
                  <a:pos x="50" y="248"/>
                </a:cxn>
                <a:cxn ang="0">
                  <a:pos x="73" y="263"/>
                </a:cxn>
                <a:cxn ang="0">
                  <a:pos x="98" y="275"/>
                </a:cxn>
                <a:cxn ang="0">
                  <a:pos x="124" y="280"/>
                </a:cxn>
                <a:cxn ang="0">
                  <a:pos x="153" y="280"/>
                </a:cxn>
                <a:cxn ang="0">
                  <a:pos x="180" y="275"/>
                </a:cxn>
                <a:cxn ang="0">
                  <a:pos x="205" y="263"/>
                </a:cxn>
                <a:cxn ang="0">
                  <a:pos x="228" y="248"/>
                </a:cxn>
                <a:cxn ang="0">
                  <a:pos x="247" y="229"/>
                </a:cxn>
                <a:cxn ang="0">
                  <a:pos x="261" y="207"/>
                </a:cxn>
                <a:cxn ang="0">
                  <a:pos x="272" y="183"/>
                </a:cxn>
                <a:cxn ang="0">
                  <a:pos x="278" y="156"/>
                </a:cxn>
              </a:cxnLst>
              <a:rect l="0" t="0" r="r" b="b"/>
              <a:pathLst>
                <a:path w="278" h="280">
                  <a:moveTo>
                    <a:pt x="278" y="140"/>
                  </a:moveTo>
                  <a:lnTo>
                    <a:pt x="278" y="127"/>
                  </a:lnTo>
                  <a:lnTo>
                    <a:pt x="276" y="112"/>
                  </a:lnTo>
                  <a:lnTo>
                    <a:pt x="272" y="98"/>
                  </a:lnTo>
                  <a:lnTo>
                    <a:pt x="266" y="87"/>
                  </a:lnTo>
                  <a:lnTo>
                    <a:pt x="261" y="73"/>
                  </a:lnTo>
                  <a:lnTo>
                    <a:pt x="255" y="62"/>
                  </a:lnTo>
                  <a:lnTo>
                    <a:pt x="247" y="52"/>
                  </a:lnTo>
                  <a:lnTo>
                    <a:pt x="238" y="42"/>
                  </a:lnTo>
                  <a:lnTo>
                    <a:pt x="228" y="33"/>
                  </a:lnTo>
                  <a:lnTo>
                    <a:pt x="216" y="25"/>
                  </a:lnTo>
                  <a:lnTo>
                    <a:pt x="205" y="17"/>
                  </a:lnTo>
                  <a:lnTo>
                    <a:pt x="193" y="12"/>
                  </a:lnTo>
                  <a:lnTo>
                    <a:pt x="180" y="8"/>
                  </a:lnTo>
                  <a:lnTo>
                    <a:pt x="167" y="4"/>
                  </a:lnTo>
                  <a:lnTo>
                    <a:pt x="153" y="2"/>
                  </a:lnTo>
                  <a:lnTo>
                    <a:pt x="138" y="0"/>
                  </a:lnTo>
                  <a:lnTo>
                    <a:pt x="124" y="2"/>
                  </a:lnTo>
                  <a:lnTo>
                    <a:pt x="111" y="4"/>
                  </a:lnTo>
                  <a:lnTo>
                    <a:pt x="98" y="8"/>
                  </a:lnTo>
                  <a:lnTo>
                    <a:pt x="84" y="12"/>
                  </a:lnTo>
                  <a:lnTo>
                    <a:pt x="73" y="17"/>
                  </a:lnTo>
                  <a:lnTo>
                    <a:pt x="61" y="25"/>
                  </a:lnTo>
                  <a:lnTo>
                    <a:pt x="50" y="33"/>
                  </a:lnTo>
                  <a:lnTo>
                    <a:pt x="40" y="42"/>
                  </a:lnTo>
                  <a:lnTo>
                    <a:pt x="30" y="52"/>
                  </a:lnTo>
                  <a:lnTo>
                    <a:pt x="23" y="62"/>
                  </a:lnTo>
                  <a:lnTo>
                    <a:pt x="15" y="73"/>
                  </a:lnTo>
                  <a:lnTo>
                    <a:pt x="9" y="87"/>
                  </a:lnTo>
                  <a:lnTo>
                    <a:pt x="5" y="98"/>
                  </a:lnTo>
                  <a:lnTo>
                    <a:pt x="2" y="112"/>
                  </a:lnTo>
                  <a:lnTo>
                    <a:pt x="0" y="127"/>
                  </a:lnTo>
                  <a:lnTo>
                    <a:pt x="0" y="140"/>
                  </a:lnTo>
                  <a:lnTo>
                    <a:pt x="0" y="156"/>
                  </a:lnTo>
                  <a:lnTo>
                    <a:pt x="2" y="169"/>
                  </a:lnTo>
                  <a:lnTo>
                    <a:pt x="5" y="183"/>
                  </a:lnTo>
                  <a:lnTo>
                    <a:pt x="9" y="194"/>
                  </a:lnTo>
                  <a:lnTo>
                    <a:pt x="15" y="207"/>
                  </a:lnTo>
                  <a:lnTo>
                    <a:pt x="23" y="219"/>
                  </a:lnTo>
                  <a:lnTo>
                    <a:pt x="30" y="229"/>
                  </a:lnTo>
                  <a:lnTo>
                    <a:pt x="40" y="240"/>
                  </a:lnTo>
                  <a:lnTo>
                    <a:pt x="50" y="248"/>
                  </a:lnTo>
                  <a:lnTo>
                    <a:pt x="61" y="257"/>
                  </a:lnTo>
                  <a:lnTo>
                    <a:pt x="73" y="263"/>
                  </a:lnTo>
                  <a:lnTo>
                    <a:pt x="84" y="269"/>
                  </a:lnTo>
                  <a:lnTo>
                    <a:pt x="98" y="275"/>
                  </a:lnTo>
                  <a:lnTo>
                    <a:pt x="111" y="277"/>
                  </a:lnTo>
                  <a:lnTo>
                    <a:pt x="124" y="280"/>
                  </a:lnTo>
                  <a:lnTo>
                    <a:pt x="138" y="280"/>
                  </a:lnTo>
                  <a:lnTo>
                    <a:pt x="153" y="280"/>
                  </a:lnTo>
                  <a:lnTo>
                    <a:pt x="167" y="277"/>
                  </a:lnTo>
                  <a:lnTo>
                    <a:pt x="180" y="275"/>
                  </a:lnTo>
                  <a:lnTo>
                    <a:pt x="193" y="269"/>
                  </a:lnTo>
                  <a:lnTo>
                    <a:pt x="205" y="263"/>
                  </a:lnTo>
                  <a:lnTo>
                    <a:pt x="216" y="257"/>
                  </a:lnTo>
                  <a:lnTo>
                    <a:pt x="228" y="248"/>
                  </a:lnTo>
                  <a:lnTo>
                    <a:pt x="238" y="240"/>
                  </a:lnTo>
                  <a:lnTo>
                    <a:pt x="247" y="229"/>
                  </a:lnTo>
                  <a:lnTo>
                    <a:pt x="255" y="219"/>
                  </a:lnTo>
                  <a:lnTo>
                    <a:pt x="261" y="207"/>
                  </a:lnTo>
                  <a:lnTo>
                    <a:pt x="266" y="194"/>
                  </a:lnTo>
                  <a:lnTo>
                    <a:pt x="272" y="183"/>
                  </a:lnTo>
                  <a:lnTo>
                    <a:pt x="276" y="169"/>
                  </a:lnTo>
                  <a:lnTo>
                    <a:pt x="278" y="156"/>
                  </a:lnTo>
                  <a:lnTo>
                    <a:pt x="278" y="140"/>
                  </a:lnTo>
                </a:path>
              </a:pathLst>
            </a:custGeom>
            <a:noFill/>
            <a:ln w="3175">
              <a:noFill/>
              <a:prstDash val="solid"/>
              <a:round/>
              <a:headEnd/>
              <a:tailEnd/>
            </a:ln>
          </p:spPr>
          <p:txBody>
            <a:bodyPr/>
            <a:lstStyle/>
            <a:p>
              <a:endParaRPr lang="en-US"/>
            </a:p>
          </p:txBody>
        </p:sp>
        <p:sp>
          <p:nvSpPr>
            <p:cNvPr id="599181" name="Freeform 141"/>
            <p:cNvSpPr>
              <a:spLocks/>
            </p:cNvSpPr>
            <p:nvPr/>
          </p:nvSpPr>
          <p:spPr bwMode="auto">
            <a:xfrm>
              <a:off x="4676" y="3119"/>
              <a:ext cx="249" cy="278"/>
            </a:xfrm>
            <a:custGeom>
              <a:avLst/>
              <a:gdLst/>
              <a:ahLst/>
              <a:cxnLst>
                <a:cxn ang="0">
                  <a:pos x="278" y="124"/>
                </a:cxn>
                <a:cxn ang="0">
                  <a:pos x="273" y="97"/>
                </a:cxn>
                <a:cxn ang="0">
                  <a:pos x="263" y="72"/>
                </a:cxn>
                <a:cxn ang="0">
                  <a:pos x="248" y="49"/>
                </a:cxn>
                <a:cxn ang="0">
                  <a:pos x="228" y="32"/>
                </a:cxn>
                <a:cxn ang="0">
                  <a:pos x="207" y="17"/>
                </a:cxn>
                <a:cxn ang="0">
                  <a:pos x="182" y="5"/>
                </a:cxn>
                <a:cxn ang="0">
                  <a:pos x="154" y="0"/>
                </a:cxn>
                <a:cxn ang="0">
                  <a:pos x="125" y="0"/>
                </a:cxn>
                <a:cxn ang="0">
                  <a:pos x="98" y="5"/>
                </a:cxn>
                <a:cxn ang="0">
                  <a:pos x="73" y="17"/>
                </a:cxn>
                <a:cxn ang="0">
                  <a:pos x="52" y="32"/>
                </a:cxn>
                <a:cxn ang="0">
                  <a:pos x="33" y="49"/>
                </a:cxn>
                <a:cxn ang="0">
                  <a:pos x="17" y="72"/>
                </a:cxn>
                <a:cxn ang="0">
                  <a:pos x="6" y="97"/>
                </a:cxn>
                <a:cxn ang="0">
                  <a:pos x="2" y="124"/>
                </a:cxn>
                <a:cxn ang="0">
                  <a:pos x="2" y="153"/>
                </a:cxn>
                <a:cxn ang="0">
                  <a:pos x="6" y="180"/>
                </a:cxn>
                <a:cxn ang="0">
                  <a:pos x="17" y="205"/>
                </a:cxn>
                <a:cxn ang="0">
                  <a:pos x="33" y="228"/>
                </a:cxn>
                <a:cxn ang="0">
                  <a:pos x="52" y="247"/>
                </a:cxn>
                <a:cxn ang="0">
                  <a:pos x="73" y="262"/>
                </a:cxn>
                <a:cxn ang="0">
                  <a:pos x="98" y="272"/>
                </a:cxn>
                <a:cxn ang="0">
                  <a:pos x="125" y="278"/>
                </a:cxn>
                <a:cxn ang="0">
                  <a:pos x="154" y="278"/>
                </a:cxn>
                <a:cxn ang="0">
                  <a:pos x="182" y="272"/>
                </a:cxn>
                <a:cxn ang="0">
                  <a:pos x="207" y="262"/>
                </a:cxn>
                <a:cxn ang="0">
                  <a:pos x="228" y="247"/>
                </a:cxn>
                <a:cxn ang="0">
                  <a:pos x="248" y="228"/>
                </a:cxn>
                <a:cxn ang="0">
                  <a:pos x="263" y="205"/>
                </a:cxn>
                <a:cxn ang="0">
                  <a:pos x="273" y="180"/>
                </a:cxn>
                <a:cxn ang="0">
                  <a:pos x="278" y="153"/>
                </a:cxn>
              </a:cxnLst>
              <a:rect l="0" t="0" r="r" b="b"/>
              <a:pathLst>
                <a:path w="280" h="278">
                  <a:moveTo>
                    <a:pt x="280" y="140"/>
                  </a:moveTo>
                  <a:lnTo>
                    <a:pt x="278" y="124"/>
                  </a:lnTo>
                  <a:lnTo>
                    <a:pt x="276" y="111"/>
                  </a:lnTo>
                  <a:lnTo>
                    <a:pt x="273" y="97"/>
                  </a:lnTo>
                  <a:lnTo>
                    <a:pt x="269" y="84"/>
                  </a:lnTo>
                  <a:lnTo>
                    <a:pt x="263" y="72"/>
                  </a:lnTo>
                  <a:lnTo>
                    <a:pt x="255" y="61"/>
                  </a:lnTo>
                  <a:lnTo>
                    <a:pt x="248" y="49"/>
                  </a:lnTo>
                  <a:lnTo>
                    <a:pt x="238" y="40"/>
                  </a:lnTo>
                  <a:lnTo>
                    <a:pt x="228" y="32"/>
                  </a:lnTo>
                  <a:lnTo>
                    <a:pt x="219" y="23"/>
                  </a:lnTo>
                  <a:lnTo>
                    <a:pt x="207" y="17"/>
                  </a:lnTo>
                  <a:lnTo>
                    <a:pt x="194" y="11"/>
                  </a:lnTo>
                  <a:lnTo>
                    <a:pt x="182" y="5"/>
                  </a:lnTo>
                  <a:lnTo>
                    <a:pt x="169" y="1"/>
                  </a:lnTo>
                  <a:lnTo>
                    <a:pt x="154" y="0"/>
                  </a:lnTo>
                  <a:lnTo>
                    <a:pt x="140" y="0"/>
                  </a:lnTo>
                  <a:lnTo>
                    <a:pt x="125" y="0"/>
                  </a:lnTo>
                  <a:lnTo>
                    <a:pt x="111" y="1"/>
                  </a:lnTo>
                  <a:lnTo>
                    <a:pt x="98" y="5"/>
                  </a:lnTo>
                  <a:lnTo>
                    <a:pt x="87" y="11"/>
                  </a:lnTo>
                  <a:lnTo>
                    <a:pt x="73" y="17"/>
                  </a:lnTo>
                  <a:lnTo>
                    <a:pt x="62" y="23"/>
                  </a:lnTo>
                  <a:lnTo>
                    <a:pt x="52" y="32"/>
                  </a:lnTo>
                  <a:lnTo>
                    <a:pt x="40" y="40"/>
                  </a:lnTo>
                  <a:lnTo>
                    <a:pt x="33" y="49"/>
                  </a:lnTo>
                  <a:lnTo>
                    <a:pt x="25" y="61"/>
                  </a:lnTo>
                  <a:lnTo>
                    <a:pt x="17" y="72"/>
                  </a:lnTo>
                  <a:lnTo>
                    <a:pt x="12" y="84"/>
                  </a:lnTo>
                  <a:lnTo>
                    <a:pt x="6" y="97"/>
                  </a:lnTo>
                  <a:lnTo>
                    <a:pt x="4" y="111"/>
                  </a:lnTo>
                  <a:lnTo>
                    <a:pt x="2" y="124"/>
                  </a:lnTo>
                  <a:lnTo>
                    <a:pt x="0" y="140"/>
                  </a:lnTo>
                  <a:lnTo>
                    <a:pt x="2" y="153"/>
                  </a:lnTo>
                  <a:lnTo>
                    <a:pt x="4" y="166"/>
                  </a:lnTo>
                  <a:lnTo>
                    <a:pt x="6" y="180"/>
                  </a:lnTo>
                  <a:lnTo>
                    <a:pt x="12" y="193"/>
                  </a:lnTo>
                  <a:lnTo>
                    <a:pt x="17" y="205"/>
                  </a:lnTo>
                  <a:lnTo>
                    <a:pt x="25" y="216"/>
                  </a:lnTo>
                  <a:lnTo>
                    <a:pt x="33" y="228"/>
                  </a:lnTo>
                  <a:lnTo>
                    <a:pt x="40" y="237"/>
                  </a:lnTo>
                  <a:lnTo>
                    <a:pt x="52" y="247"/>
                  </a:lnTo>
                  <a:lnTo>
                    <a:pt x="62" y="255"/>
                  </a:lnTo>
                  <a:lnTo>
                    <a:pt x="73" y="262"/>
                  </a:lnTo>
                  <a:lnTo>
                    <a:pt x="87" y="268"/>
                  </a:lnTo>
                  <a:lnTo>
                    <a:pt x="98" y="272"/>
                  </a:lnTo>
                  <a:lnTo>
                    <a:pt x="111" y="276"/>
                  </a:lnTo>
                  <a:lnTo>
                    <a:pt x="125" y="278"/>
                  </a:lnTo>
                  <a:lnTo>
                    <a:pt x="140" y="278"/>
                  </a:lnTo>
                  <a:lnTo>
                    <a:pt x="154" y="278"/>
                  </a:lnTo>
                  <a:lnTo>
                    <a:pt x="169" y="276"/>
                  </a:lnTo>
                  <a:lnTo>
                    <a:pt x="182" y="272"/>
                  </a:lnTo>
                  <a:lnTo>
                    <a:pt x="194" y="268"/>
                  </a:lnTo>
                  <a:lnTo>
                    <a:pt x="207" y="262"/>
                  </a:lnTo>
                  <a:lnTo>
                    <a:pt x="219" y="255"/>
                  </a:lnTo>
                  <a:lnTo>
                    <a:pt x="228" y="247"/>
                  </a:lnTo>
                  <a:lnTo>
                    <a:pt x="238" y="237"/>
                  </a:lnTo>
                  <a:lnTo>
                    <a:pt x="248" y="228"/>
                  </a:lnTo>
                  <a:lnTo>
                    <a:pt x="255" y="216"/>
                  </a:lnTo>
                  <a:lnTo>
                    <a:pt x="263" y="205"/>
                  </a:lnTo>
                  <a:lnTo>
                    <a:pt x="269" y="193"/>
                  </a:lnTo>
                  <a:lnTo>
                    <a:pt x="273" y="180"/>
                  </a:lnTo>
                  <a:lnTo>
                    <a:pt x="276" y="166"/>
                  </a:lnTo>
                  <a:lnTo>
                    <a:pt x="278" y="153"/>
                  </a:lnTo>
                  <a:lnTo>
                    <a:pt x="280" y="140"/>
                  </a:lnTo>
                </a:path>
              </a:pathLst>
            </a:custGeom>
            <a:noFill/>
            <a:ln w="3175">
              <a:noFill/>
              <a:prstDash val="solid"/>
              <a:round/>
              <a:headEnd/>
              <a:tailEnd/>
            </a:ln>
          </p:spPr>
          <p:txBody>
            <a:bodyPr/>
            <a:lstStyle/>
            <a:p>
              <a:endParaRPr lang="en-US"/>
            </a:p>
          </p:txBody>
        </p:sp>
        <p:sp>
          <p:nvSpPr>
            <p:cNvPr id="599182" name="Freeform 142"/>
            <p:cNvSpPr>
              <a:spLocks/>
            </p:cNvSpPr>
            <p:nvPr/>
          </p:nvSpPr>
          <p:spPr bwMode="auto">
            <a:xfrm>
              <a:off x="4676" y="3119"/>
              <a:ext cx="249" cy="278"/>
            </a:xfrm>
            <a:custGeom>
              <a:avLst/>
              <a:gdLst/>
              <a:ahLst/>
              <a:cxnLst>
                <a:cxn ang="0">
                  <a:pos x="278" y="124"/>
                </a:cxn>
                <a:cxn ang="0">
                  <a:pos x="273" y="97"/>
                </a:cxn>
                <a:cxn ang="0">
                  <a:pos x="263" y="72"/>
                </a:cxn>
                <a:cxn ang="0">
                  <a:pos x="248" y="49"/>
                </a:cxn>
                <a:cxn ang="0">
                  <a:pos x="228" y="32"/>
                </a:cxn>
                <a:cxn ang="0">
                  <a:pos x="207" y="17"/>
                </a:cxn>
                <a:cxn ang="0">
                  <a:pos x="182" y="5"/>
                </a:cxn>
                <a:cxn ang="0">
                  <a:pos x="154" y="0"/>
                </a:cxn>
                <a:cxn ang="0">
                  <a:pos x="125" y="0"/>
                </a:cxn>
                <a:cxn ang="0">
                  <a:pos x="98" y="5"/>
                </a:cxn>
                <a:cxn ang="0">
                  <a:pos x="73" y="17"/>
                </a:cxn>
                <a:cxn ang="0">
                  <a:pos x="52" y="32"/>
                </a:cxn>
                <a:cxn ang="0">
                  <a:pos x="33" y="49"/>
                </a:cxn>
                <a:cxn ang="0">
                  <a:pos x="17" y="72"/>
                </a:cxn>
                <a:cxn ang="0">
                  <a:pos x="6" y="97"/>
                </a:cxn>
                <a:cxn ang="0">
                  <a:pos x="2" y="124"/>
                </a:cxn>
                <a:cxn ang="0">
                  <a:pos x="2" y="153"/>
                </a:cxn>
                <a:cxn ang="0">
                  <a:pos x="6" y="180"/>
                </a:cxn>
                <a:cxn ang="0">
                  <a:pos x="17" y="205"/>
                </a:cxn>
                <a:cxn ang="0">
                  <a:pos x="33" y="228"/>
                </a:cxn>
                <a:cxn ang="0">
                  <a:pos x="52" y="247"/>
                </a:cxn>
                <a:cxn ang="0">
                  <a:pos x="73" y="262"/>
                </a:cxn>
                <a:cxn ang="0">
                  <a:pos x="98" y="272"/>
                </a:cxn>
                <a:cxn ang="0">
                  <a:pos x="125" y="278"/>
                </a:cxn>
                <a:cxn ang="0">
                  <a:pos x="154" y="278"/>
                </a:cxn>
                <a:cxn ang="0">
                  <a:pos x="182" y="272"/>
                </a:cxn>
                <a:cxn ang="0">
                  <a:pos x="207" y="262"/>
                </a:cxn>
                <a:cxn ang="0">
                  <a:pos x="228" y="247"/>
                </a:cxn>
                <a:cxn ang="0">
                  <a:pos x="248" y="228"/>
                </a:cxn>
                <a:cxn ang="0">
                  <a:pos x="263" y="205"/>
                </a:cxn>
                <a:cxn ang="0">
                  <a:pos x="273" y="180"/>
                </a:cxn>
                <a:cxn ang="0">
                  <a:pos x="278" y="153"/>
                </a:cxn>
              </a:cxnLst>
              <a:rect l="0" t="0" r="r" b="b"/>
              <a:pathLst>
                <a:path w="280" h="278">
                  <a:moveTo>
                    <a:pt x="280" y="140"/>
                  </a:moveTo>
                  <a:lnTo>
                    <a:pt x="278" y="124"/>
                  </a:lnTo>
                  <a:lnTo>
                    <a:pt x="276" y="111"/>
                  </a:lnTo>
                  <a:lnTo>
                    <a:pt x="273" y="97"/>
                  </a:lnTo>
                  <a:lnTo>
                    <a:pt x="269" y="84"/>
                  </a:lnTo>
                  <a:lnTo>
                    <a:pt x="263" y="72"/>
                  </a:lnTo>
                  <a:lnTo>
                    <a:pt x="255" y="61"/>
                  </a:lnTo>
                  <a:lnTo>
                    <a:pt x="248" y="49"/>
                  </a:lnTo>
                  <a:lnTo>
                    <a:pt x="238" y="40"/>
                  </a:lnTo>
                  <a:lnTo>
                    <a:pt x="228" y="32"/>
                  </a:lnTo>
                  <a:lnTo>
                    <a:pt x="219" y="23"/>
                  </a:lnTo>
                  <a:lnTo>
                    <a:pt x="207" y="17"/>
                  </a:lnTo>
                  <a:lnTo>
                    <a:pt x="194" y="11"/>
                  </a:lnTo>
                  <a:lnTo>
                    <a:pt x="182" y="5"/>
                  </a:lnTo>
                  <a:lnTo>
                    <a:pt x="169" y="1"/>
                  </a:lnTo>
                  <a:lnTo>
                    <a:pt x="154" y="0"/>
                  </a:lnTo>
                  <a:lnTo>
                    <a:pt x="140" y="0"/>
                  </a:lnTo>
                  <a:lnTo>
                    <a:pt x="125" y="0"/>
                  </a:lnTo>
                  <a:lnTo>
                    <a:pt x="111" y="1"/>
                  </a:lnTo>
                  <a:lnTo>
                    <a:pt x="98" y="5"/>
                  </a:lnTo>
                  <a:lnTo>
                    <a:pt x="87" y="11"/>
                  </a:lnTo>
                  <a:lnTo>
                    <a:pt x="73" y="17"/>
                  </a:lnTo>
                  <a:lnTo>
                    <a:pt x="62" y="23"/>
                  </a:lnTo>
                  <a:lnTo>
                    <a:pt x="52" y="32"/>
                  </a:lnTo>
                  <a:lnTo>
                    <a:pt x="40" y="40"/>
                  </a:lnTo>
                  <a:lnTo>
                    <a:pt x="33" y="49"/>
                  </a:lnTo>
                  <a:lnTo>
                    <a:pt x="25" y="61"/>
                  </a:lnTo>
                  <a:lnTo>
                    <a:pt x="17" y="72"/>
                  </a:lnTo>
                  <a:lnTo>
                    <a:pt x="12" y="84"/>
                  </a:lnTo>
                  <a:lnTo>
                    <a:pt x="6" y="97"/>
                  </a:lnTo>
                  <a:lnTo>
                    <a:pt x="4" y="111"/>
                  </a:lnTo>
                  <a:lnTo>
                    <a:pt x="2" y="124"/>
                  </a:lnTo>
                  <a:lnTo>
                    <a:pt x="0" y="140"/>
                  </a:lnTo>
                  <a:lnTo>
                    <a:pt x="2" y="153"/>
                  </a:lnTo>
                  <a:lnTo>
                    <a:pt x="4" y="166"/>
                  </a:lnTo>
                  <a:lnTo>
                    <a:pt x="6" y="180"/>
                  </a:lnTo>
                  <a:lnTo>
                    <a:pt x="12" y="193"/>
                  </a:lnTo>
                  <a:lnTo>
                    <a:pt x="17" y="205"/>
                  </a:lnTo>
                  <a:lnTo>
                    <a:pt x="25" y="216"/>
                  </a:lnTo>
                  <a:lnTo>
                    <a:pt x="33" y="228"/>
                  </a:lnTo>
                  <a:lnTo>
                    <a:pt x="40" y="237"/>
                  </a:lnTo>
                  <a:lnTo>
                    <a:pt x="52" y="247"/>
                  </a:lnTo>
                  <a:lnTo>
                    <a:pt x="62" y="255"/>
                  </a:lnTo>
                  <a:lnTo>
                    <a:pt x="73" y="262"/>
                  </a:lnTo>
                  <a:lnTo>
                    <a:pt x="87" y="268"/>
                  </a:lnTo>
                  <a:lnTo>
                    <a:pt x="98" y="272"/>
                  </a:lnTo>
                  <a:lnTo>
                    <a:pt x="111" y="276"/>
                  </a:lnTo>
                  <a:lnTo>
                    <a:pt x="125" y="278"/>
                  </a:lnTo>
                  <a:lnTo>
                    <a:pt x="140" y="278"/>
                  </a:lnTo>
                  <a:lnTo>
                    <a:pt x="154" y="278"/>
                  </a:lnTo>
                  <a:lnTo>
                    <a:pt x="169" y="276"/>
                  </a:lnTo>
                  <a:lnTo>
                    <a:pt x="182" y="272"/>
                  </a:lnTo>
                  <a:lnTo>
                    <a:pt x="194" y="268"/>
                  </a:lnTo>
                  <a:lnTo>
                    <a:pt x="207" y="262"/>
                  </a:lnTo>
                  <a:lnTo>
                    <a:pt x="219" y="255"/>
                  </a:lnTo>
                  <a:lnTo>
                    <a:pt x="228" y="247"/>
                  </a:lnTo>
                  <a:lnTo>
                    <a:pt x="238" y="237"/>
                  </a:lnTo>
                  <a:lnTo>
                    <a:pt x="248" y="228"/>
                  </a:lnTo>
                  <a:lnTo>
                    <a:pt x="255" y="216"/>
                  </a:lnTo>
                  <a:lnTo>
                    <a:pt x="263" y="205"/>
                  </a:lnTo>
                  <a:lnTo>
                    <a:pt x="269" y="193"/>
                  </a:lnTo>
                  <a:lnTo>
                    <a:pt x="273" y="180"/>
                  </a:lnTo>
                  <a:lnTo>
                    <a:pt x="276" y="166"/>
                  </a:lnTo>
                  <a:lnTo>
                    <a:pt x="278" y="153"/>
                  </a:lnTo>
                  <a:lnTo>
                    <a:pt x="280" y="140"/>
                  </a:lnTo>
                  <a:close/>
                </a:path>
              </a:pathLst>
            </a:custGeom>
            <a:solidFill>
              <a:schemeClr val="bg1"/>
            </a:solidFill>
            <a:ln w="9525">
              <a:noFill/>
              <a:round/>
              <a:headEnd/>
              <a:tailEnd/>
            </a:ln>
          </p:spPr>
          <p:txBody>
            <a:bodyPr/>
            <a:lstStyle/>
            <a:p>
              <a:endParaRPr lang="en-US"/>
            </a:p>
          </p:txBody>
        </p:sp>
        <p:sp>
          <p:nvSpPr>
            <p:cNvPr id="599183" name="Freeform 143"/>
            <p:cNvSpPr>
              <a:spLocks/>
            </p:cNvSpPr>
            <p:nvPr/>
          </p:nvSpPr>
          <p:spPr bwMode="auto">
            <a:xfrm>
              <a:off x="4676" y="3119"/>
              <a:ext cx="249" cy="278"/>
            </a:xfrm>
            <a:custGeom>
              <a:avLst/>
              <a:gdLst/>
              <a:ahLst/>
              <a:cxnLst>
                <a:cxn ang="0">
                  <a:pos x="278" y="124"/>
                </a:cxn>
                <a:cxn ang="0">
                  <a:pos x="273" y="97"/>
                </a:cxn>
                <a:cxn ang="0">
                  <a:pos x="263" y="72"/>
                </a:cxn>
                <a:cxn ang="0">
                  <a:pos x="248" y="49"/>
                </a:cxn>
                <a:cxn ang="0">
                  <a:pos x="228" y="32"/>
                </a:cxn>
                <a:cxn ang="0">
                  <a:pos x="207" y="17"/>
                </a:cxn>
                <a:cxn ang="0">
                  <a:pos x="182" y="5"/>
                </a:cxn>
                <a:cxn ang="0">
                  <a:pos x="154" y="0"/>
                </a:cxn>
                <a:cxn ang="0">
                  <a:pos x="125" y="0"/>
                </a:cxn>
                <a:cxn ang="0">
                  <a:pos x="98" y="5"/>
                </a:cxn>
                <a:cxn ang="0">
                  <a:pos x="73" y="17"/>
                </a:cxn>
                <a:cxn ang="0">
                  <a:pos x="52" y="32"/>
                </a:cxn>
                <a:cxn ang="0">
                  <a:pos x="33" y="49"/>
                </a:cxn>
                <a:cxn ang="0">
                  <a:pos x="17" y="72"/>
                </a:cxn>
                <a:cxn ang="0">
                  <a:pos x="6" y="97"/>
                </a:cxn>
                <a:cxn ang="0">
                  <a:pos x="2" y="124"/>
                </a:cxn>
                <a:cxn ang="0">
                  <a:pos x="2" y="153"/>
                </a:cxn>
                <a:cxn ang="0">
                  <a:pos x="6" y="180"/>
                </a:cxn>
                <a:cxn ang="0">
                  <a:pos x="17" y="205"/>
                </a:cxn>
                <a:cxn ang="0">
                  <a:pos x="33" y="228"/>
                </a:cxn>
                <a:cxn ang="0">
                  <a:pos x="52" y="247"/>
                </a:cxn>
                <a:cxn ang="0">
                  <a:pos x="73" y="262"/>
                </a:cxn>
                <a:cxn ang="0">
                  <a:pos x="98" y="272"/>
                </a:cxn>
                <a:cxn ang="0">
                  <a:pos x="125" y="278"/>
                </a:cxn>
                <a:cxn ang="0">
                  <a:pos x="154" y="278"/>
                </a:cxn>
                <a:cxn ang="0">
                  <a:pos x="182" y="272"/>
                </a:cxn>
                <a:cxn ang="0">
                  <a:pos x="207" y="262"/>
                </a:cxn>
                <a:cxn ang="0">
                  <a:pos x="228" y="247"/>
                </a:cxn>
                <a:cxn ang="0">
                  <a:pos x="248" y="228"/>
                </a:cxn>
                <a:cxn ang="0">
                  <a:pos x="263" y="205"/>
                </a:cxn>
                <a:cxn ang="0">
                  <a:pos x="273" y="180"/>
                </a:cxn>
                <a:cxn ang="0">
                  <a:pos x="278" y="153"/>
                </a:cxn>
              </a:cxnLst>
              <a:rect l="0" t="0" r="r" b="b"/>
              <a:pathLst>
                <a:path w="280" h="278">
                  <a:moveTo>
                    <a:pt x="280" y="140"/>
                  </a:moveTo>
                  <a:lnTo>
                    <a:pt x="278" y="124"/>
                  </a:lnTo>
                  <a:lnTo>
                    <a:pt x="276" y="111"/>
                  </a:lnTo>
                  <a:lnTo>
                    <a:pt x="273" y="97"/>
                  </a:lnTo>
                  <a:lnTo>
                    <a:pt x="269" y="84"/>
                  </a:lnTo>
                  <a:lnTo>
                    <a:pt x="263" y="72"/>
                  </a:lnTo>
                  <a:lnTo>
                    <a:pt x="255" y="61"/>
                  </a:lnTo>
                  <a:lnTo>
                    <a:pt x="248" y="49"/>
                  </a:lnTo>
                  <a:lnTo>
                    <a:pt x="238" y="40"/>
                  </a:lnTo>
                  <a:lnTo>
                    <a:pt x="228" y="32"/>
                  </a:lnTo>
                  <a:lnTo>
                    <a:pt x="219" y="23"/>
                  </a:lnTo>
                  <a:lnTo>
                    <a:pt x="207" y="17"/>
                  </a:lnTo>
                  <a:lnTo>
                    <a:pt x="194" y="11"/>
                  </a:lnTo>
                  <a:lnTo>
                    <a:pt x="182" y="5"/>
                  </a:lnTo>
                  <a:lnTo>
                    <a:pt x="169" y="1"/>
                  </a:lnTo>
                  <a:lnTo>
                    <a:pt x="154" y="0"/>
                  </a:lnTo>
                  <a:lnTo>
                    <a:pt x="140" y="0"/>
                  </a:lnTo>
                  <a:lnTo>
                    <a:pt x="125" y="0"/>
                  </a:lnTo>
                  <a:lnTo>
                    <a:pt x="111" y="1"/>
                  </a:lnTo>
                  <a:lnTo>
                    <a:pt x="98" y="5"/>
                  </a:lnTo>
                  <a:lnTo>
                    <a:pt x="87" y="11"/>
                  </a:lnTo>
                  <a:lnTo>
                    <a:pt x="73" y="17"/>
                  </a:lnTo>
                  <a:lnTo>
                    <a:pt x="62" y="23"/>
                  </a:lnTo>
                  <a:lnTo>
                    <a:pt x="52" y="32"/>
                  </a:lnTo>
                  <a:lnTo>
                    <a:pt x="40" y="40"/>
                  </a:lnTo>
                  <a:lnTo>
                    <a:pt x="33" y="49"/>
                  </a:lnTo>
                  <a:lnTo>
                    <a:pt x="25" y="61"/>
                  </a:lnTo>
                  <a:lnTo>
                    <a:pt x="17" y="72"/>
                  </a:lnTo>
                  <a:lnTo>
                    <a:pt x="12" y="84"/>
                  </a:lnTo>
                  <a:lnTo>
                    <a:pt x="6" y="97"/>
                  </a:lnTo>
                  <a:lnTo>
                    <a:pt x="4" y="111"/>
                  </a:lnTo>
                  <a:lnTo>
                    <a:pt x="2" y="124"/>
                  </a:lnTo>
                  <a:lnTo>
                    <a:pt x="0" y="140"/>
                  </a:lnTo>
                  <a:lnTo>
                    <a:pt x="2" y="153"/>
                  </a:lnTo>
                  <a:lnTo>
                    <a:pt x="4" y="166"/>
                  </a:lnTo>
                  <a:lnTo>
                    <a:pt x="6" y="180"/>
                  </a:lnTo>
                  <a:lnTo>
                    <a:pt x="12" y="193"/>
                  </a:lnTo>
                  <a:lnTo>
                    <a:pt x="17" y="205"/>
                  </a:lnTo>
                  <a:lnTo>
                    <a:pt x="25" y="216"/>
                  </a:lnTo>
                  <a:lnTo>
                    <a:pt x="33" y="228"/>
                  </a:lnTo>
                  <a:lnTo>
                    <a:pt x="40" y="237"/>
                  </a:lnTo>
                  <a:lnTo>
                    <a:pt x="52" y="247"/>
                  </a:lnTo>
                  <a:lnTo>
                    <a:pt x="62" y="255"/>
                  </a:lnTo>
                  <a:lnTo>
                    <a:pt x="73" y="262"/>
                  </a:lnTo>
                  <a:lnTo>
                    <a:pt x="87" y="268"/>
                  </a:lnTo>
                  <a:lnTo>
                    <a:pt x="98" y="272"/>
                  </a:lnTo>
                  <a:lnTo>
                    <a:pt x="111" y="276"/>
                  </a:lnTo>
                  <a:lnTo>
                    <a:pt x="125" y="278"/>
                  </a:lnTo>
                  <a:lnTo>
                    <a:pt x="140" y="278"/>
                  </a:lnTo>
                  <a:lnTo>
                    <a:pt x="154" y="278"/>
                  </a:lnTo>
                  <a:lnTo>
                    <a:pt x="169" y="276"/>
                  </a:lnTo>
                  <a:lnTo>
                    <a:pt x="182" y="272"/>
                  </a:lnTo>
                  <a:lnTo>
                    <a:pt x="194" y="268"/>
                  </a:lnTo>
                  <a:lnTo>
                    <a:pt x="207" y="262"/>
                  </a:lnTo>
                  <a:lnTo>
                    <a:pt x="219" y="255"/>
                  </a:lnTo>
                  <a:lnTo>
                    <a:pt x="228" y="247"/>
                  </a:lnTo>
                  <a:lnTo>
                    <a:pt x="238" y="237"/>
                  </a:lnTo>
                  <a:lnTo>
                    <a:pt x="248" y="228"/>
                  </a:lnTo>
                  <a:lnTo>
                    <a:pt x="255" y="216"/>
                  </a:lnTo>
                  <a:lnTo>
                    <a:pt x="263" y="205"/>
                  </a:lnTo>
                  <a:lnTo>
                    <a:pt x="269" y="193"/>
                  </a:lnTo>
                  <a:lnTo>
                    <a:pt x="273" y="180"/>
                  </a:lnTo>
                  <a:lnTo>
                    <a:pt x="276" y="166"/>
                  </a:lnTo>
                  <a:lnTo>
                    <a:pt x="278" y="153"/>
                  </a:lnTo>
                  <a:lnTo>
                    <a:pt x="280" y="140"/>
                  </a:lnTo>
                </a:path>
              </a:pathLst>
            </a:custGeom>
            <a:noFill/>
            <a:ln w="12700" cmpd="sng">
              <a:solidFill>
                <a:schemeClr val="tx1"/>
              </a:solidFill>
              <a:prstDash val="solid"/>
              <a:round/>
              <a:headEnd/>
              <a:tailEnd/>
            </a:ln>
          </p:spPr>
          <p:txBody>
            <a:bodyPr/>
            <a:lstStyle/>
            <a:p>
              <a:endParaRPr lang="en-US"/>
            </a:p>
          </p:txBody>
        </p:sp>
        <p:sp>
          <p:nvSpPr>
            <p:cNvPr id="599184" name="Freeform 144"/>
            <p:cNvSpPr>
              <a:spLocks/>
            </p:cNvSpPr>
            <p:nvPr/>
          </p:nvSpPr>
          <p:spPr bwMode="auto">
            <a:xfrm>
              <a:off x="4528" y="3445"/>
              <a:ext cx="249" cy="280"/>
            </a:xfrm>
            <a:custGeom>
              <a:avLst/>
              <a:gdLst/>
              <a:ahLst/>
              <a:cxnLst>
                <a:cxn ang="0">
                  <a:pos x="280" y="126"/>
                </a:cxn>
                <a:cxn ang="0">
                  <a:pos x="275" y="98"/>
                </a:cxn>
                <a:cxn ang="0">
                  <a:pos x="263" y="73"/>
                </a:cxn>
                <a:cxn ang="0">
                  <a:pos x="248" y="52"/>
                </a:cxn>
                <a:cxn ang="0">
                  <a:pos x="231" y="32"/>
                </a:cxn>
                <a:cxn ang="0">
                  <a:pos x="207" y="17"/>
                </a:cxn>
                <a:cxn ang="0">
                  <a:pos x="183" y="7"/>
                </a:cxn>
                <a:cxn ang="0">
                  <a:pos x="156" y="2"/>
                </a:cxn>
                <a:cxn ang="0">
                  <a:pos x="127" y="2"/>
                </a:cxn>
                <a:cxn ang="0">
                  <a:pos x="100" y="7"/>
                </a:cxn>
                <a:cxn ang="0">
                  <a:pos x="73" y="17"/>
                </a:cxn>
                <a:cxn ang="0">
                  <a:pos x="52" y="32"/>
                </a:cxn>
                <a:cxn ang="0">
                  <a:pos x="33" y="52"/>
                </a:cxn>
                <a:cxn ang="0">
                  <a:pos x="18" y="73"/>
                </a:cxn>
                <a:cxn ang="0">
                  <a:pos x="8" y="98"/>
                </a:cxn>
                <a:cxn ang="0">
                  <a:pos x="2" y="126"/>
                </a:cxn>
                <a:cxn ang="0">
                  <a:pos x="2" y="153"/>
                </a:cxn>
                <a:cxn ang="0">
                  <a:pos x="8" y="182"/>
                </a:cxn>
                <a:cxn ang="0">
                  <a:pos x="18" y="207"/>
                </a:cxn>
                <a:cxn ang="0">
                  <a:pos x="33" y="228"/>
                </a:cxn>
                <a:cxn ang="0">
                  <a:pos x="52" y="247"/>
                </a:cxn>
                <a:cxn ang="0">
                  <a:pos x="73" y="263"/>
                </a:cxn>
                <a:cxn ang="0">
                  <a:pos x="100" y="274"/>
                </a:cxn>
                <a:cxn ang="0">
                  <a:pos x="127" y="278"/>
                </a:cxn>
                <a:cxn ang="0">
                  <a:pos x="156" y="278"/>
                </a:cxn>
                <a:cxn ang="0">
                  <a:pos x="183" y="274"/>
                </a:cxn>
                <a:cxn ang="0">
                  <a:pos x="207" y="263"/>
                </a:cxn>
                <a:cxn ang="0">
                  <a:pos x="231" y="247"/>
                </a:cxn>
                <a:cxn ang="0">
                  <a:pos x="248" y="228"/>
                </a:cxn>
                <a:cxn ang="0">
                  <a:pos x="263" y="207"/>
                </a:cxn>
                <a:cxn ang="0">
                  <a:pos x="275" y="182"/>
                </a:cxn>
                <a:cxn ang="0">
                  <a:pos x="280" y="153"/>
                </a:cxn>
              </a:cxnLst>
              <a:rect l="0" t="0" r="r" b="b"/>
              <a:pathLst>
                <a:path w="280" h="280">
                  <a:moveTo>
                    <a:pt x="280" y="140"/>
                  </a:moveTo>
                  <a:lnTo>
                    <a:pt x="280" y="126"/>
                  </a:lnTo>
                  <a:lnTo>
                    <a:pt x="278" y="111"/>
                  </a:lnTo>
                  <a:lnTo>
                    <a:pt x="275" y="98"/>
                  </a:lnTo>
                  <a:lnTo>
                    <a:pt x="269" y="86"/>
                  </a:lnTo>
                  <a:lnTo>
                    <a:pt x="263" y="73"/>
                  </a:lnTo>
                  <a:lnTo>
                    <a:pt x="257" y="61"/>
                  </a:lnTo>
                  <a:lnTo>
                    <a:pt x="248" y="52"/>
                  </a:lnTo>
                  <a:lnTo>
                    <a:pt x="240" y="42"/>
                  </a:lnTo>
                  <a:lnTo>
                    <a:pt x="231" y="32"/>
                  </a:lnTo>
                  <a:lnTo>
                    <a:pt x="219" y="25"/>
                  </a:lnTo>
                  <a:lnTo>
                    <a:pt x="207" y="17"/>
                  </a:lnTo>
                  <a:lnTo>
                    <a:pt x="196" y="11"/>
                  </a:lnTo>
                  <a:lnTo>
                    <a:pt x="183" y="7"/>
                  </a:lnTo>
                  <a:lnTo>
                    <a:pt x="169" y="4"/>
                  </a:lnTo>
                  <a:lnTo>
                    <a:pt x="156" y="2"/>
                  </a:lnTo>
                  <a:lnTo>
                    <a:pt x="140" y="0"/>
                  </a:lnTo>
                  <a:lnTo>
                    <a:pt x="127" y="2"/>
                  </a:lnTo>
                  <a:lnTo>
                    <a:pt x="113" y="4"/>
                  </a:lnTo>
                  <a:lnTo>
                    <a:pt x="100" y="7"/>
                  </a:lnTo>
                  <a:lnTo>
                    <a:pt x="87" y="11"/>
                  </a:lnTo>
                  <a:lnTo>
                    <a:pt x="73" y="17"/>
                  </a:lnTo>
                  <a:lnTo>
                    <a:pt x="62" y="25"/>
                  </a:lnTo>
                  <a:lnTo>
                    <a:pt x="52" y="32"/>
                  </a:lnTo>
                  <a:lnTo>
                    <a:pt x="42" y="42"/>
                  </a:lnTo>
                  <a:lnTo>
                    <a:pt x="33" y="52"/>
                  </a:lnTo>
                  <a:lnTo>
                    <a:pt x="25" y="61"/>
                  </a:lnTo>
                  <a:lnTo>
                    <a:pt x="18" y="73"/>
                  </a:lnTo>
                  <a:lnTo>
                    <a:pt x="12" y="86"/>
                  </a:lnTo>
                  <a:lnTo>
                    <a:pt x="8" y="98"/>
                  </a:lnTo>
                  <a:lnTo>
                    <a:pt x="4" y="111"/>
                  </a:lnTo>
                  <a:lnTo>
                    <a:pt x="2" y="126"/>
                  </a:lnTo>
                  <a:lnTo>
                    <a:pt x="0" y="140"/>
                  </a:lnTo>
                  <a:lnTo>
                    <a:pt x="2" y="153"/>
                  </a:lnTo>
                  <a:lnTo>
                    <a:pt x="4" y="169"/>
                  </a:lnTo>
                  <a:lnTo>
                    <a:pt x="8" y="182"/>
                  </a:lnTo>
                  <a:lnTo>
                    <a:pt x="12" y="194"/>
                  </a:lnTo>
                  <a:lnTo>
                    <a:pt x="18" y="207"/>
                  </a:lnTo>
                  <a:lnTo>
                    <a:pt x="25" y="219"/>
                  </a:lnTo>
                  <a:lnTo>
                    <a:pt x="33" y="228"/>
                  </a:lnTo>
                  <a:lnTo>
                    <a:pt x="42" y="238"/>
                  </a:lnTo>
                  <a:lnTo>
                    <a:pt x="52" y="247"/>
                  </a:lnTo>
                  <a:lnTo>
                    <a:pt x="62" y="255"/>
                  </a:lnTo>
                  <a:lnTo>
                    <a:pt x="73" y="263"/>
                  </a:lnTo>
                  <a:lnTo>
                    <a:pt x="87" y="268"/>
                  </a:lnTo>
                  <a:lnTo>
                    <a:pt x="100" y="274"/>
                  </a:lnTo>
                  <a:lnTo>
                    <a:pt x="113" y="276"/>
                  </a:lnTo>
                  <a:lnTo>
                    <a:pt x="127" y="278"/>
                  </a:lnTo>
                  <a:lnTo>
                    <a:pt x="140" y="280"/>
                  </a:lnTo>
                  <a:lnTo>
                    <a:pt x="156" y="278"/>
                  </a:lnTo>
                  <a:lnTo>
                    <a:pt x="169" y="276"/>
                  </a:lnTo>
                  <a:lnTo>
                    <a:pt x="183" y="274"/>
                  </a:lnTo>
                  <a:lnTo>
                    <a:pt x="196" y="268"/>
                  </a:lnTo>
                  <a:lnTo>
                    <a:pt x="207" y="263"/>
                  </a:lnTo>
                  <a:lnTo>
                    <a:pt x="219" y="255"/>
                  </a:lnTo>
                  <a:lnTo>
                    <a:pt x="231" y="247"/>
                  </a:lnTo>
                  <a:lnTo>
                    <a:pt x="240" y="238"/>
                  </a:lnTo>
                  <a:lnTo>
                    <a:pt x="248" y="228"/>
                  </a:lnTo>
                  <a:lnTo>
                    <a:pt x="257" y="219"/>
                  </a:lnTo>
                  <a:lnTo>
                    <a:pt x="263" y="207"/>
                  </a:lnTo>
                  <a:lnTo>
                    <a:pt x="269" y="194"/>
                  </a:lnTo>
                  <a:lnTo>
                    <a:pt x="275" y="182"/>
                  </a:lnTo>
                  <a:lnTo>
                    <a:pt x="278" y="169"/>
                  </a:lnTo>
                  <a:lnTo>
                    <a:pt x="280" y="153"/>
                  </a:lnTo>
                  <a:lnTo>
                    <a:pt x="280" y="140"/>
                  </a:lnTo>
                  <a:close/>
                </a:path>
              </a:pathLst>
            </a:custGeom>
            <a:solidFill>
              <a:srgbClr val="DC2B19"/>
            </a:solidFill>
            <a:ln w="9525">
              <a:noFill/>
              <a:round/>
              <a:headEnd/>
              <a:tailEnd/>
            </a:ln>
          </p:spPr>
          <p:txBody>
            <a:bodyPr/>
            <a:lstStyle/>
            <a:p>
              <a:endParaRPr lang="en-US"/>
            </a:p>
          </p:txBody>
        </p:sp>
        <p:sp>
          <p:nvSpPr>
            <p:cNvPr id="599185" name="Freeform 145"/>
            <p:cNvSpPr>
              <a:spLocks/>
            </p:cNvSpPr>
            <p:nvPr/>
          </p:nvSpPr>
          <p:spPr bwMode="auto">
            <a:xfrm>
              <a:off x="4528" y="3445"/>
              <a:ext cx="249" cy="280"/>
            </a:xfrm>
            <a:custGeom>
              <a:avLst/>
              <a:gdLst/>
              <a:ahLst/>
              <a:cxnLst>
                <a:cxn ang="0">
                  <a:pos x="280" y="126"/>
                </a:cxn>
                <a:cxn ang="0">
                  <a:pos x="275" y="98"/>
                </a:cxn>
                <a:cxn ang="0">
                  <a:pos x="263" y="73"/>
                </a:cxn>
                <a:cxn ang="0">
                  <a:pos x="248" y="52"/>
                </a:cxn>
                <a:cxn ang="0">
                  <a:pos x="231" y="32"/>
                </a:cxn>
                <a:cxn ang="0">
                  <a:pos x="207" y="17"/>
                </a:cxn>
                <a:cxn ang="0">
                  <a:pos x="183" y="7"/>
                </a:cxn>
                <a:cxn ang="0">
                  <a:pos x="156" y="2"/>
                </a:cxn>
                <a:cxn ang="0">
                  <a:pos x="127" y="2"/>
                </a:cxn>
                <a:cxn ang="0">
                  <a:pos x="100" y="7"/>
                </a:cxn>
                <a:cxn ang="0">
                  <a:pos x="73" y="17"/>
                </a:cxn>
                <a:cxn ang="0">
                  <a:pos x="52" y="32"/>
                </a:cxn>
                <a:cxn ang="0">
                  <a:pos x="33" y="52"/>
                </a:cxn>
                <a:cxn ang="0">
                  <a:pos x="18" y="73"/>
                </a:cxn>
                <a:cxn ang="0">
                  <a:pos x="8" y="98"/>
                </a:cxn>
                <a:cxn ang="0">
                  <a:pos x="2" y="126"/>
                </a:cxn>
                <a:cxn ang="0">
                  <a:pos x="2" y="153"/>
                </a:cxn>
                <a:cxn ang="0">
                  <a:pos x="8" y="182"/>
                </a:cxn>
                <a:cxn ang="0">
                  <a:pos x="18" y="207"/>
                </a:cxn>
                <a:cxn ang="0">
                  <a:pos x="33" y="228"/>
                </a:cxn>
                <a:cxn ang="0">
                  <a:pos x="52" y="247"/>
                </a:cxn>
                <a:cxn ang="0">
                  <a:pos x="73" y="263"/>
                </a:cxn>
                <a:cxn ang="0">
                  <a:pos x="100" y="274"/>
                </a:cxn>
                <a:cxn ang="0">
                  <a:pos x="127" y="278"/>
                </a:cxn>
                <a:cxn ang="0">
                  <a:pos x="156" y="278"/>
                </a:cxn>
                <a:cxn ang="0">
                  <a:pos x="183" y="274"/>
                </a:cxn>
                <a:cxn ang="0">
                  <a:pos x="207" y="263"/>
                </a:cxn>
                <a:cxn ang="0">
                  <a:pos x="231" y="247"/>
                </a:cxn>
                <a:cxn ang="0">
                  <a:pos x="248" y="228"/>
                </a:cxn>
                <a:cxn ang="0">
                  <a:pos x="263" y="207"/>
                </a:cxn>
                <a:cxn ang="0">
                  <a:pos x="275" y="182"/>
                </a:cxn>
                <a:cxn ang="0">
                  <a:pos x="280" y="153"/>
                </a:cxn>
              </a:cxnLst>
              <a:rect l="0" t="0" r="r" b="b"/>
              <a:pathLst>
                <a:path w="280" h="280">
                  <a:moveTo>
                    <a:pt x="280" y="140"/>
                  </a:moveTo>
                  <a:lnTo>
                    <a:pt x="280" y="126"/>
                  </a:lnTo>
                  <a:lnTo>
                    <a:pt x="278" y="111"/>
                  </a:lnTo>
                  <a:lnTo>
                    <a:pt x="275" y="98"/>
                  </a:lnTo>
                  <a:lnTo>
                    <a:pt x="269" y="86"/>
                  </a:lnTo>
                  <a:lnTo>
                    <a:pt x="263" y="73"/>
                  </a:lnTo>
                  <a:lnTo>
                    <a:pt x="257" y="61"/>
                  </a:lnTo>
                  <a:lnTo>
                    <a:pt x="248" y="52"/>
                  </a:lnTo>
                  <a:lnTo>
                    <a:pt x="240" y="42"/>
                  </a:lnTo>
                  <a:lnTo>
                    <a:pt x="231" y="32"/>
                  </a:lnTo>
                  <a:lnTo>
                    <a:pt x="219" y="25"/>
                  </a:lnTo>
                  <a:lnTo>
                    <a:pt x="207" y="17"/>
                  </a:lnTo>
                  <a:lnTo>
                    <a:pt x="196" y="11"/>
                  </a:lnTo>
                  <a:lnTo>
                    <a:pt x="183" y="7"/>
                  </a:lnTo>
                  <a:lnTo>
                    <a:pt x="169" y="4"/>
                  </a:lnTo>
                  <a:lnTo>
                    <a:pt x="156" y="2"/>
                  </a:lnTo>
                  <a:lnTo>
                    <a:pt x="140" y="0"/>
                  </a:lnTo>
                  <a:lnTo>
                    <a:pt x="127" y="2"/>
                  </a:lnTo>
                  <a:lnTo>
                    <a:pt x="113" y="4"/>
                  </a:lnTo>
                  <a:lnTo>
                    <a:pt x="100" y="7"/>
                  </a:lnTo>
                  <a:lnTo>
                    <a:pt x="87" y="11"/>
                  </a:lnTo>
                  <a:lnTo>
                    <a:pt x="73" y="17"/>
                  </a:lnTo>
                  <a:lnTo>
                    <a:pt x="62" y="25"/>
                  </a:lnTo>
                  <a:lnTo>
                    <a:pt x="52" y="32"/>
                  </a:lnTo>
                  <a:lnTo>
                    <a:pt x="42" y="42"/>
                  </a:lnTo>
                  <a:lnTo>
                    <a:pt x="33" y="52"/>
                  </a:lnTo>
                  <a:lnTo>
                    <a:pt x="25" y="61"/>
                  </a:lnTo>
                  <a:lnTo>
                    <a:pt x="18" y="73"/>
                  </a:lnTo>
                  <a:lnTo>
                    <a:pt x="12" y="86"/>
                  </a:lnTo>
                  <a:lnTo>
                    <a:pt x="8" y="98"/>
                  </a:lnTo>
                  <a:lnTo>
                    <a:pt x="4" y="111"/>
                  </a:lnTo>
                  <a:lnTo>
                    <a:pt x="2" y="126"/>
                  </a:lnTo>
                  <a:lnTo>
                    <a:pt x="0" y="140"/>
                  </a:lnTo>
                  <a:lnTo>
                    <a:pt x="2" y="153"/>
                  </a:lnTo>
                  <a:lnTo>
                    <a:pt x="4" y="169"/>
                  </a:lnTo>
                  <a:lnTo>
                    <a:pt x="8" y="182"/>
                  </a:lnTo>
                  <a:lnTo>
                    <a:pt x="12" y="194"/>
                  </a:lnTo>
                  <a:lnTo>
                    <a:pt x="18" y="207"/>
                  </a:lnTo>
                  <a:lnTo>
                    <a:pt x="25" y="219"/>
                  </a:lnTo>
                  <a:lnTo>
                    <a:pt x="33" y="228"/>
                  </a:lnTo>
                  <a:lnTo>
                    <a:pt x="42" y="238"/>
                  </a:lnTo>
                  <a:lnTo>
                    <a:pt x="52" y="247"/>
                  </a:lnTo>
                  <a:lnTo>
                    <a:pt x="62" y="255"/>
                  </a:lnTo>
                  <a:lnTo>
                    <a:pt x="73" y="263"/>
                  </a:lnTo>
                  <a:lnTo>
                    <a:pt x="87" y="268"/>
                  </a:lnTo>
                  <a:lnTo>
                    <a:pt x="100" y="274"/>
                  </a:lnTo>
                  <a:lnTo>
                    <a:pt x="113" y="276"/>
                  </a:lnTo>
                  <a:lnTo>
                    <a:pt x="127" y="278"/>
                  </a:lnTo>
                  <a:lnTo>
                    <a:pt x="140" y="280"/>
                  </a:lnTo>
                  <a:lnTo>
                    <a:pt x="156" y="278"/>
                  </a:lnTo>
                  <a:lnTo>
                    <a:pt x="169" y="276"/>
                  </a:lnTo>
                  <a:lnTo>
                    <a:pt x="183" y="274"/>
                  </a:lnTo>
                  <a:lnTo>
                    <a:pt x="196" y="268"/>
                  </a:lnTo>
                  <a:lnTo>
                    <a:pt x="207" y="263"/>
                  </a:lnTo>
                  <a:lnTo>
                    <a:pt x="219" y="255"/>
                  </a:lnTo>
                  <a:lnTo>
                    <a:pt x="231" y="247"/>
                  </a:lnTo>
                  <a:lnTo>
                    <a:pt x="240" y="238"/>
                  </a:lnTo>
                  <a:lnTo>
                    <a:pt x="248" y="228"/>
                  </a:lnTo>
                  <a:lnTo>
                    <a:pt x="257" y="219"/>
                  </a:lnTo>
                  <a:lnTo>
                    <a:pt x="263" y="207"/>
                  </a:lnTo>
                  <a:lnTo>
                    <a:pt x="269" y="194"/>
                  </a:lnTo>
                  <a:lnTo>
                    <a:pt x="275" y="182"/>
                  </a:lnTo>
                  <a:lnTo>
                    <a:pt x="278" y="169"/>
                  </a:lnTo>
                  <a:lnTo>
                    <a:pt x="280" y="153"/>
                  </a:lnTo>
                  <a:lnTo>
                    <a:pt x="280" y="140"/>
                  </a:lnTo>
                </a:path>
              </a:pathLst>
            </a:custGeom>
            <a:noFill/>
            <a:ln w="3175">
              <a:noFill/>
              <a:prstDash val="solid"/>
              <a:round/>
              <a:headEnd/>
              <a:tailEnd/>
            </a:ln>
          </p:spPr>
          <p:txBody>
            <a:bodyPr/>
            <a:lstStyle/>
            <a:p>
              <a:endParaRPr lang="en-US"/>
            </a:p>
          </p:txBody>
        </p:sp>
        <p:sp>
          <p:nvSpPr>
            <p:cNvPr id="599186" name="Freeform 146"/>
            <p:cNvSpPr>
              <a:spLocks/>
            </p:cNvSpPr>
            <p:nvPr/>
          </p:nvSpPr>
          <p:spPr bwMode="auto">
            <a:xfrm>
              <a:off x="4528" y="3445"/>
              <a:ext cx="249" cy="280"/>
            </a:xfrm>
            <a:custGeom>
              <a:avLst/>
              <a:gdLst/>
              <a:ahLst/>
              <a:cxnLst>
                <a:cxn ang="0">
                  <a:pos x="280" y="126"/>
                </a:cxn>
                <a:cxn ang="0">
                  <a:pos x="275" y="98"/>
                </a:cxn>
                <a:cxn ang="0">
                  <a:pos x="263" y="73"/>
                </a:cxn>
                <a:cxn ang="0">
                  <a:pos x="248" y="52"/>
                </a:cxn>
                <a:cxn ang="0">
                  <a:pos x="231" y="32"/>
                </a:cxn>
                <a:cxn ang="0">
                  <a:pos x="207" y="17"/>
                </a:cxn>
                <a:cxn ang="0">
                  <a:pos x="183" y="7"/>
                </a:cxn>
                <a:cxn ang="0">
                  <a:pos x="156" y="2"/>
                </a:cxn>
                <a:cxn ang="0">
                  <a:pos x="127" y="2"/>
                </a:cxn>
                <a:cxn ang="0">
                  <a:pos x="100" y="7"/>
                </a:cxn>
                <a:cxn ang="0">
                  <a:pos x="73" y="17"/>
                </a:cxn>
                <a:cxn ang="0">
                  <a:pos x="52" y="32"/>
                </a:cxn>
                <a:cxn ang="0">
                  <a:pos x="33" y="52"/>
                </a:cxn>
                <a:cxn ang="0">
                  <a:pos x="18" y="73"/>
                </a:cxn>
                <a:cxn ang="0">
                  <a:pos x="8" y="98"/>
                </a:cxn>
                <a:cxn ang="0">
                  <a:pos x="2" y="126"/>
                </a:cxn>
                <a:cxn ang="0">
                  <a:pos x="2" y="153"/>
                </a:cxn>
                <a:cxn ang="0">
                  <a:pos x="8" y="182"/>
                </a:cxn>
                <a:cxn ang="0">
                  <a:pos x="18" y="207"/>
                </a:cxn>
                <a:cxn ang="0">
                  <a:pos x="33" y="228"/>
                </a:cxn>
                <a:cxn ang="0">
                  <a:pos x="52" y="247"/>
                </a:cxn>
                <a:cxn ang="0">
                  <a:pos x="73" y="263"/>
                </a:cxn>
                <a:cxn ang="0">
                  <a:pos x="100" y="274"/>
                </a:cxn>
                <a:cxn ang="0">
                  <a:pos x="127" y="278"/>
                </a:cxn>
                <a:cxn ang="0">
                  <a:pos x="156" y="278"/>
                </a:cxn>
                <a:cxn ang="0">
                  <a:pos x="183" y="274"/>
                </a:cxn>
                <a:cxn ang="0">
                  <a:pos x="207" y="263"/>
                </a:cxn>
                <a:cxn ang="0">
                  <a:pos x="231" y="247"/>
                </a:cxn>
                <a:cxn ang="0">
                  <a:pos x="248" y="228"/>
                </a:cxn>
                <a:cxn ang="0">
                  <a:pos x="263" y="207"/>
                </a:cxn>
                <a:cxn ang="0">
                  <a:pos x="275" y="182"/>
                </a:cxn>
                <a:cxn ang="0">
                  <a:pos x="280" y="153"/>
                </a:cxn>
              </a:cxnLst>
              <a:rect l="0" t="0" r="r" b="b"/>
              <a:pathLst>
                <a:path w="280" h="280">
                  <a:moveTo>
                    <a:pt x="280" y="140"/>
                  </a:moveTo>
                  <a:lnTo>
                    <a:pt x="280" y="126"/>
                  </a:lnTo>
                  <a:lnTo>
                    <a:pt x="278" y="111"/>
                  </a:lnTo>
                  <a:lnTo>
                    <a:pt x="275" y="98"/>
                  </a:lnTo>
                  <a:lnTo>
                    <a:pt x="269" y="86"/>
                  </a:lnTo>
                  <a:lnTo>
                    <a:pt x="263" y="73"/>
                  </a:lnTo>
                  <a:lnTo>
                    <a:pt x="257" y="61"/>
                  </a:lnTo>
                  <a:lnTo>
                    <a:pt x="248" y="52"/>
                  </a:lnTo>
                  <a:lnTo>
                    <a:pt x="240" y="42"/>
                  </a:lnTo>
                  <a:lnTo>
                    <a:pt x="231" y="32"/>
                  </a:lnTo>
                  <a:lnTo>
                    <a:pt x="219" y="25"/>
                  </a:lnTo>
                  <a:lnTo>
                    <a:pt x="207" y="17"/>
                  </a:lnTo>
                  <a:lnTo>
                    <a:pt x="196" y="11"/>
                  </a:lnTo>
                  <a:lnTo>
                    <a:pt x="183" y="7"/>
                  </a:lnTo>
                  <a:lnTo>
                    <a:pt x="169" y="4"/>
                  </a:lnTo>
                  <a:lnTo>
                    <a:pt x="156" y="2"/>
                  </a:lnTo>
                  <a:lnTo>
                    <a:pt x="140" y="0"/>
                  </a:lnTo>
                  <a:lnTo>
                    <a:pt x="127" y="2"/>
                  </a:lnTo>
                  <a:lnTo>
                    <a:pt x="113" y="4"/>
                  </a:lnTo>
                  <a:lnTo>
                    <a:pt x="100" y="7"/>
                  </a:lnTo>
                  <a:lnTo>
                    <a:pt x="87" y="11"/>
                  </a:lnTo>
                  <a:lnTo>
                    <a:pt x="73" y="17"/>
                  </a:lnTo>
                  <a:lnTo>
                    <a:pt x="62" y="25"/>
                  </a:lnTo>
                  <a:lnTo>
                    <a:pt x="52" y="32"/>
                  </a:lnTo>
                  <a:lnTo>
                    <a:pt x="42" y="42"/>
                  </a:lnTo>
                  <a:lnTo>
                    <a:pt x="33" y="52"/>
                  </a:lnTo>
                  <a:lnTo>
                    <a:pt x="25" y="61"/>
                  </a:lnTo>
                  <a:lnTo>
                    <a:pt x="18" y="73"/>
                  </a:lnTo>
                  <a:lnTo>
                    <a:pt x="12" y="86"/>
                  </a:lnTo>
                  <a:lnTo>
                    <a:pt x="8" y="98"/>
                  </a:lnTo>
                  <a:lnTo>
                    <a:pt x="4" y="111"/>
                  </a:lnTo>
                  <a:lnTo>
                    <a:pt x="2" y="126"/>
                  </a:lnTo>
                  <a:lnTo>
                    <a:pt x="0" y="140"/>
                  </a:lnTo>
                  <a:lnTo>
                    <a:pt x="2" y="153"/>
                  </a:lnTo>
                  <a:lnTo>
                    <a:pt x="4" y="169"/>
                  </a:lnTo>
                  <a:lnTo>
                    <a:pt x="8" y="182"/>
                  </a:lnTo>
                  <a:lnTo>
                    <a:pt x="12" y="194"/>
                  </a:lnTo>
                  <a:lnTo>
                    <a:pt x="18" y="207"/>
                  </a:lnTo>
                  <a:lnTo>
                    <a:pt x="25" y="219"/>
                  </a:lnTo>
                  <a:lnTo>
                    <a:pt x="33" y="228"/>
                  </a:lnTo>
                  <a:lnTo>
                    <a:pt x="42" y="238"/>
                  </a:lnTo>
                  <a:lnTo>
                    <a:pt x="52" y="247"/>
                  </a:lnTo>
                  <a:lnTo>
                    <a:pt x="62" y="255"/>
                  </a:lnTo>
                  <a:lnTo>
                    <a:pt x="73" y="263"/>
                  </a:lnTo>
                  <a:lnTo>
                    <a:pt x="87" y="268"/>
                  </a:lnTo>
                  <a:lnTo>
                    <a:pt x="100" y="274"/>
                  </a:lnTo>
                  <a:lnTo>
                    <a:pt x="113" y="276"/>
                  </a:lnTo>
                  <a:lnTo>
                    <a:pt x="127" y="278"/>
                  </a:lnTo>
                  <a:lnTo>
                    <a:pt x="140" y="280"/>
                  </a:lnTo>
                  <a:lnTo>
                    <a:pt x="156" y="278"/>
                  </a:lnTo>
                  <a:lnTo>
                    <a:pt x="169" y="276"/>
                  </a:lnTo>
                  <a:lnTo>
                    <a:pt x="183" y="274"/>
                  </a:lnTo>
                  <a:lnTo>
                    <a:pt x="196" y="268"/>
                  </a:lnTo>
                  <a:lnTo>
                    <a:pt x="207" y="263"/>
                  </a:lnTo>
                  <a:lnTo>
                    <a:pt x="219" y="255"/>
                  </a:lnTo>
                  <a:lnTo>
                    <a:pt x="231" y="247"/>
                  </a:lnTo>
                  <a:lnTo>
                    <a:pt x="240" y="238"/>
                  </a:lnTo>
                  <a:lnTo>
                    <a:pt x="248" y="228"/>
                  </a:lnTo>
                  <a:lnTo>
                    <a:pt x="257" y="219"/>
                  </a:lnTo>
                  <a:lnTo>
                    <a:pt x="263" y="207"/>
                  </a:lnTo>
                  <a:lnTo>
                    <a:pt x="269" y="194"/>
                  </a:lnTo>
                  <a:lnTo>
                    <a:pt x="275" y="182"/>
                  </a:lnTo>
                  <a:lnTo>
                    <a:pt x="278" y="169"/>
                  </a:lnTo>
                  <a:lnTo>
                    <a:pt x="280" y="153"/>
                  </a:lnTo>
                  <a:lnTo>
                    <a:pt x="280" y="140"/>
                  </a:lnTo>
                </a:path>
              </a:pathLst>
            </a:custGeom>
            <a:noFill/>
            <a:ln w="3175">
              <a:noFill/>
              <a:prstDash val="solid"/>
              <a:round/>
              <a:headEnd/>
              <a:tailEnd/>
            </a:ln>
          </p:spPr>
          <p:txBody>
            <a:bodyPr/>
            <a:lstStyle/>
            <a:p>
              <a:endParaRPr lang="en-US"/>
            </a:p>
          </p:txBody>
        </p:sp>
        <p:sp>
          <p:nvSpPr>
            <p:cNvPr id="599187" name="Freeform 147"/>
            <p:cNvSpPr>
              <a:spLocks/>
            </p:cNvSpPr>
            <p:nvPr/>
          </p:nvSpPr>
          <p:spPr bwMode="auto">
            <a:xfrm>
              <a:off x="3839" y="3429"/>
              <a:ext cx="249" cy="281"/>
            </a:xfrm>
            <a:custGeom>
              <a:avLst/>
              <a:gdLst/>
              <a:ahLst/>
              <a:cxnLst>
                <a:cxn ang="0">
                  <a:pos x="278" y="127"/>
                </a:cxn>
                <a:cxn ang="0">
                  <a:pos x="273" y="100"/>
                </a:cxn>
                <a:cxn ang="0">
                  <a:pos x="263" y="75"/>
                </a:cxn>
                <a:cxn ang="0">
                  <a:pos x="248" y="52"/>
                </a:cxn>
                <a:cxn ang="0">
                  <a:pos x="228" y="33"/>
                </a:cxn>
                <a:cxn ang="0">
                  <a:pos x="207" y="18"/>
                </a:cxn>
                <a:cxn ang="0">
                  <a:pos x="182" y="8"/>
                </a:cxn>
                <a:cxn ang="0">
                  <a:pos x="154" y="2"/>
                </a:cxn>
                <a:cxn ang="0">
                  <a:pos x="125" y="2"/>
                </a:cxn>
                <a:cxn ang="0">
                  <a:pos x="98" y="8"/>
                </a:cxn>
                <a:cxn ang="0">
                  <a:pos x="73" y="18"/>
                </a:cxn>
                <a:cxn ang="0">
                  <a:pos x="52" y="33"/>
                </a:cxn>
                <a:cxn ang="0">
                  <a:pos x="33" y="52"/>
                </a:cxn>
                <a:cxn ang="0">
                  <a:pos x="17" y="75"/>
                </a:cxn>
                <a:cxn ang="0">
                  <a:pos x="6" y="100"/>
                </a:cxn>
                <a:cxn ang="0">
                  <a:pos x="2" y="127"/>
                </a:cxn>
                <a:cxn ang="0">
                  <a:pos x="2" y="156"/>
                </a:cxn>
                <a:cxn ang="0">
                  <a:pos x="6" y="183"/>
                </a:cxn>
                <a:cxn ang="0">
                  <a:pos x="17" y="208"/>
                </a:cxn>
                <a:cxn ang="0">
                  <a:pos x="33" y="231"/>
                </a:cxn>
                <a:cxn ang="0">
                  <a:pos x="52" y="248"/>
                </a:cxn>
                <a:cxn ang="0">
                  <a:pos x="73" y="263"/>
                </a:cxn>
                <a:cxn ang="0">
                  <a:pos x="98" y="275"/>
                </a:cxn>
                <a:cxn ang="0">
                  <a:pos x="125" y="281"/>
                </a:cxn>
                <a:cxn ang="0">
                  <a:pos x="154" y="281"/>
                </a:cxn>
                <a:cxn ang="0">
                  <a:pos x="182" y="275"/>
                </a:cxn>
                <a:cxn ang="0">
                  <a:pos x="207" y="263"/>
                </a:cxn>
                <a:cxn ang="0">
                  <a:pos x="228" y="248"/>
                </a:cxn>
                <a:cxn ang="0">
                  <a:pos x="248" y="231"/>
                </a:cxn>
                <a:cxn ang="0">
                  <a:pos x="263" y="208"/>
                </a:cxn>
                <a:cxn ang="0">
                  <a:pos x="273" y="183"/>
                </a:cxn>
                <a:cxn ang="0">
                  <a:pos x="278" y="156"/>
                </a:cxn>
              </a:cxnLst>
              <a:rect l="0" t="0" r="r" b="b"/>
              <a:pathLst>
                <a:path w="280" h="281">
                  <a:moveTo>
                    <a:pt x="280" y="140"/>
                  </a:moveTo>
                  <a:lnTo>
                    <a:pt x="278" y="127"/>
                  </a:lnTo>
                  <a:lnTo>
                    <a:pt x="276" y="114"/>
                  </a:lnTo>
                  <a:lnTo>
                    <a:pt x="273" y="100"/>
                  </a:lnTo>
                  <a:lnTo>
                    <a:pt x="269" y="87"/>
                  </a:lnTo>
                  <a:lnTo>
                    <a:pt x="263" y="75"/>
                  </a:lnTo>
                  <a:lnTo>
                    <a:pt x="255" y="64"/>
                  </a:lnTo>
                  <a:lnTo>
                    <a:pt x="248" y="52"/>
                  </a:lnTo>
                  <a:lnTo>
                    <a:pt x="238" y="43"/>
                  </a:lnTo>
                  <a:lnTo>
                    <a:pt x="228" y="33"/>
                  </a:lnTo>
                  <a:lnTo>
                    <a:pt x="219" y="25"/>
                  </a:lnTo>
                  <a:lnTo>
                    <a:pt x="207" y="18"/>
                  </a:lnTo>
                  <a:lnTo>
                    <a:pt x="194" y="12"/>
                  </a:lnTo>
                  <a:lnTo>
                    <a:pt x="182" y="8"/>
                  </a:lnTo>
                  <a:lnTo>
                    <a:pt x="169" y="4"/>
                  </a:lnTo>
                  <a:lnTo>
                    <a:pt x="154" y="2"/>
                  </a:lnTo>
                  <a:lnTo>
                    <a:pt x="140" y="0"/>
                  </a:lnTo>
                  <a:lnTo>
                    <a:pt x="125" y="2"/>
                  </a:lnTo>
                  <a:lnTo>
                    <a:pt x="111" y="4"/>
                  </a:lnTo>
                  <a:lnTo>
                    <a:pt x="98" y="8"/>
                  </a:lnTo>
                  <a:lnTo>
                    <a:pt x="87" y="12"/>
                  </a:lnTo>
                  <a:lnTo>
                    <a:pt x="73" y="18"/>
                  </a:lnTo>
                  <a:lnTo>
                    <a:pt x="62" y="25"/>
                  </a:lnTo>
                  <a:lnTo>
                    <a:pt x="52" y="33"/>
                  </a:lnTo>
                  <a:lnTo>
                    <a:pt x="40" y="43"/>
                  </a:lnTo>
                  <a:lnTo>
                    <a:pt x="33" y="52"/>
                  </a:lnTo>
                  <a:lnTo>
                    <a:pt x="25" y="64"/>
                  </a:lnTo>
                  <a:lnTo>
                    <a:pt x="17" y="75"/>
                  </a:lnTo>
                  <a:lnTo>
                    <a:pt x="12" y="87"/>
                  </a:lnTo>
                  <a:lnTo>
                    <a:pt x="6" y="100"/>
                  </a:lnTo>
                  <a:lnTo>
                    <a:pt x="4" y="114"/>
                  </a:lnTo>
                  <a:lnTo>
                    <a:pt x="2" y="127"/>
                  </a:lnTo>
                  <a:lnTo>
                    <a:pt x="0" y="140"/>
                  </a:lnTo>
                  <a:lnTo>
                    <a:pt x="2" y="156"/>
                  </a:lnTo>
                  <a:lnTo>
                    <a:pt x="4" y="169"/>
                  </a:lnTo>
                  <a:lnTo>
                    <a:pt x="6" y="183"/>
                  </a:lnTo>
                  <a:lnTo>
                    <a:pt x="12" y="196"/>
                  </a:lnTo>
                  <a:lnTo>
                    <a:pt x="17" y="208"/>
                  </a:lnTo>
                  <a:lnTo>
                    <a:pt x="25" y="219"/>
                  </a:lnTo>
                  <a:lnTo>
                    <a:pt x="33" y="231"/>
                  </a:lnTo>
                  <a:lnTo>
                    <a:pt x="40" y="240"/>
                  </a:lnTo>
                  <a:lnTo>
                    <a:pt x="52" y="248"/>
                  </a:lnTo>
                  <a:lnTo>
                    <a:pt x="62" y="258"/>
                  </a:lnTo>
                  <a:lnTo>
                    <a:pt x="73" y="263"/>
                  </a:lnTo>
                  <a:lnTo>
                    <a:pt x="87" y="269"/>
                  </a:lnTo>
                  <a:lnTo>
                    <a:pt x="98" y="275"/>
                  </a:lnTo>
                  <a:lnTo>
                    <a:pt x="111" y="279"/>
                  </a:lnTo>
                  <a:lnTo>
                    <a:pt x="125" y="281"/>
                  </a:lnTo>
                  <a:lnTo>
                    <a:pt x="140" y="281"/>
                  </a:lnTo>
                  <a:lnTo>
                    <a:pt x="154" y="281"/>
                  </a:lnTo>
                  <a:lnTo>
                    <a:pt x="169" y="279"/>
                  </a:lnTo>
                  <a:lnTo>
                    <a:pt x="182" y="275"/>
                  </a:lnTo>
                  <a:lnTo>
                    <a:pt x="194" y="269"/>
                  </a:lnTo>
                  <a:lnTo>
                    <a:pt x="207" y="263"/>
                  </a:lnTo>
                  <a:lnTo>
                    <a:pt x="219" y="258"/>
                  </a:lnTo>
                  <a:lnTo>
                    <a:pt x="228" y="248"/>
                  </a:lnTo>
                  <a:lnTo>
                    <a:pt x="238" y="240"/>
                  </a:lnTo>
                  <a:lnTo>
                    <a:pt x="248" y="231"/>
                  </a:lnTo>
                  <a:lnTo>
                    <a:pt x="255" y="219"/>
                  </a:lnTo>
                  <a:lnTo>
                    <a:pt x="263" y="208"/>
                  </a:lnTo>
                  <a:lnTo>
                    <a:pt x="269" y="196"/>
                  </a:lnTo>
                  <a:lnTo>
                    <a:pt x="273" y="183"/>
                  </a:lnTo>
                  <a:lnTo>
                    <a:pt x="276" y="169"/>
                  </a:lnTo>
                  <a:lnTo>
                    <a:pt x="278" y="156"/>
                  </a:lnTo>
                  <a:lnTo>
                    <a:pt x="280" y="140"/>
                  </a:lnTo>
                  <a:close/>
                </a:path>
              </a:pathLst>
            </a:custGeom>
            <a:solidFill>
              <a:srgbClr val="DC2B19"/>
            </a:solidFill>
            <a:ln w="9525">
              <a:noFill/>
              <a:round/>
              <a:headEnd/>
              <a:tailEnd/>
            </a:ln>
          </p:spPr>
          <p:txBody>
            <a:bodyPr/>
            <a:lstStyle/>
            <a:p>
              <a:endParaRPr lang="en-US"/>
            </a:p>
          </p:txBody>
        </p:sp>
        <p:sp>
          <p:nvSpPr>
            <p:cNvPr id="599188" name="Freeform 148"/>
            <p:cNvSpPr>
              <a:spLocks/>
            </p:cNvSpPr>
            <p:nvPr/>
          </p:nvSpPr>
          <p:spPr bwMode="auto">
            <a:xfrm>
              <a:off x="3839" y="3429"/>
              <a:ext cx="249" cy="281"/>
            </a:xfrm>
            <a:custGeom>
              <a:avLst/>
              <a:gdLst/>
              <a:ahLst/>
              <a:cxnLst>
                <a:cxn ang="0">
                  <a:pos x="278" y="127"/>
                </a:cxn>
                <a:cxn ang="0">
                  <a:pos x="273" y="100"/>
                </a:cxn>
                <a:cxn ang="0">
                  <a:pos x="263" y="75"/>
                </a:cxn>
                <a:cxn ang="0">
                  <a:pos x="248" y="52"/>
                </a:cxn>
                <a:cxn ang="0">
                  <a:pos x="228" y="33"/>
                </a:cxn>
                <a:cxn ang="0">
                  <a:pos x="207" y="18"/>
                </a:cxn>
                <a:cxn ang="0">
                  <a:pos x="182" y="8"/>
                </a:cxn>
                <a:cxn ang="0">
                  <a:pos x="154" y="2"/>
                </a:cxn>
                <a:cxn ang="0">
                  <a:pos x="125" y="2"/>
                </a:cxn>
                <a:cxn ang="0">
                  <a:pos x="98" y="8"/>
                </a:cxn>
                <a:cxn ang="0">
                  <a:pos x="73" y="18"/>
                </a:cxn>
                <a:cxn ang="0">
                  <a:pos x="52" y="33"/>
                </a:cxn>
                <a:cxn ang="0">
                  <a:pos x="33" y="52"/>
                </a:cxn>
                <a:cxn ang="0">
                  <a:pos x="17" y="75"/>
                </a:cxn>
                <a:cxn ang="0">
                  <a:pos x="6" y="100"/>
                </a:cxn>
                <a:cxn ang="0">
                  <a:pos x="2" y="127"/>
                </a:cxn>
                <a:cxn ang="0">
                  <a:pos x="2" y="156"/>
                </a:cxn>
                <a:cxn ang="0">
                  <a:pos x="6" y="183"/>
                </a:cxn>
                <a:cxn ang="0">
                  <a:pos x="17" y="208"/>
                </a:cxn>
                <a:cxn ang="0">
                  <a:pos x="33" y="231"/>
                </a:cxn>
                <a:cxn ang="0">
                  <a:pos x="52" y="248"/>
                </a:cxn>
                <a:cxn ang="0">
                  <a:pos x="73" y="263"/>
                </a:cxn>
                <a:cxn ang="0">
                  <a:pos x="98" y="275"/>
                </a:cxn>
                <a:cxn ang="0">
                  <a:pos x="125" y="281"/>
                </a:cxn>
                <a:cxn ang="0">
                  <a:pos x="154" y="281"/>
                </a:cxn>
                <a:cxn ang="0">
                  <a:pos x="182" y="275"/>
                </a:cxn>
                <a:cxn ang="0">
                  <a:pos x="207" y="263"/>
                </a:cxn>
                <a:cxn ang="0">
                  <a:pos x="228" y="248"/>
                </a:cxn>
                <a:cxn ang="0">
                  <a:pos x="248" y="231"/>
                </a:cxn>
                <a:cxn ang="0">
                  <a:pos x="263" y="208"/>
                </a:cxn>
                <a:cxn ang="0">
                  <a:pos x="273" y="183"/>
                </a:cxn>
                <a:cxn ang="0">
                  <a:pos x="278" y="156"/>
                </a:cxn>
              </a:cxnLst>
              <a:rect l="0" t="0" r="r" b="b"/>
              <a:pathLst>
                <a:path w="280" h="281">
                  <a:moveTo>
                    <a:pt x="280" y="140"/>
                  </a:moveTo>
                  <a:lnTo>
                    <a:pt x="278" y="127"/>
                  </a:lnTo>
                  <a:lnTo>
                    <a:pt x="276" y="114"/>
                  </a:lnTo>
                  <a:lnTo>
                    <a:pt x="273" y="100"/>
                  </a:lnTo>
                  <a:lnTo>
                    <a:pt x="269" y="87"/>
                  </a:lnTo>
                  <a:lnTo>
                    <a:pt x="263" y="75"/>
                  </a:lnTo>
                  <a:lnTo>
                    <a:pt x="255" y="64"/>
                  </a:lnTo>
                  <a:lnTo>
                    <a:pt x="248" y="52"/>
                  </a:lnTo>
                  <a:lnTo>
                    <a:pt x="238" y="43"/>
                  </a:lnTo>
                  <a:lnTo>
                    <a:pt x="228" y="33"/>
                  </a:lnTo>
                  <a:lnTo>
                    <a:pt x="219" y="25"/>
                  </a:lnTo>
                  <a:lnTo>
                    <a:pt x="207" y="18"/>
                  </a:lnTo>
                  <a:lnTo>
                    <a:pt x="194" y="12"/>
                  </a:lnTo>
                  <a:lnTo>
                    <a:pt x="182" y="8"/>
                  </a:lnTo>
                  <a:lnTo>
                    <a:pt x="169" y="4"/>
                  </a:lnTo>
                  <a:lnTo>
                    <a:pt x="154" y="2"/>
                  </a:lnTo>
                  <a:lnTo>
                    <a:pt x="140" y="0"/>
                  </a:lnTo>
                  <a:lnTo>
                    <a:pt x="125" y="2"/>
                  </a:lnTo>
                  <a:lnTo>
                    <a:pt x="111" y="4"/>
                  </a:lnTo>
                  <a:lnTo>
                    <a:pt x="98" y="8"/>
                  </a:lnTo>
                  <a:lnTo>
                    <a:pt x="87" y="12"/>
                  </a:lnTo>
                  <a:lnTo>
                    <a:pt x="73" y="18"/>
                  </a:lnTo>
                  <a:lnTo>
                    <a:pt x="62" y="25"/>
                  </a:lnTo>
                  <a:lnTo>
                    <a:pt x="52" y="33"/>
                  </a:lnTo>
                  <a:lnTo>
                    <a:pt x="40" y="43"/>
                  </a:lnTo>
                  <a:lnTo>
                    <a:pt x="33" y="52"/>
                  </a:lnTo>
                  <a:lnTo>
                    <a:pt x="25" y="64"/>
                  </a:lnTo>
                  <a:lnTo>
                    <a:pt x="17" y="75"/>
                  </a:lnTo>
                  <a:lnTo>
                    <a:pt x="12" y="87"/>
                  </a:lnTo>
                  <a:lnTo>
                    <a:pt x="6" y="100"/>
                  </a:lnTo>
                  <a:lnTo>
                    <a:pt x="4" y="114"/>
                  </a:lnTo>
                  <a:lnTo>
                    <a:pt x="2" y="127"/>
                  </a:lnTo>
                  <a:lnTo>
                    <a:pt x="0" y="140"/>
                  </a:lnTo>
                  <a:lnTo>
                    <a:pt x="2" y="156"/>
                  </a:lnTo>
                  <a:lnTo>
                    <a:pt x="4" y="169"/>
                  </a:lnTo>
                  <a:lnTo>
                    <a:pt x="6" y="183"/>
                  </a:lnTo>
                  <a:lnTo>
                    <a:pt x="12" y="196"/>
                  </a:lnTo>
                  <a:lnTo>
                    <a:pt x="17" y="208"/>
                  </a:lnTo>
                  <a:lnTo>
                    <a:pt x="25" y="219"/>
                  </a:lnTo>
                  <a:lnTo>
                    <a:pt x="33" y="231"/>
                  </a:lnTo>
                  <a:lnTo>
                    <a:pt x="40" y="240"/>
                  </a:lnTo>
                  <a:lnTo>
                    <a:pt x="52" y="248"/>
                  </a:lnTo>
                  <a:lnTo>
                    <a:pt x="62" y="258"/>
                  </a:lnTo>
                  <a:lnTo>
                    <a:pt x="73" y="263"/>
                  </a:lnTo>
                  <a:lnTo>
                    <a:pt x="87" y="269"/>
                  </a:lnTo>
                  <a:lnTo>
                    <a:pt x="98" y="275"/>
                  </a:lnTo>
                  <a:lnTo>
                    <a:pt x="111" y="279"/>
                  </a:lnTo>
                  <a:lnTo>
                    <a:pt x="125" y="281"/>
                  </a:lnTo>
                  <a:lnTo>
                    <a:pt x="140" y="281"/>
                  </a:lnTo>
                  <a:lnTo>
                    <a:pt x="154" y="281"/>
                  </a:lnTo>
                  <a:lnTo>
                    <a:pt x="169" y="279"/>
                  </a:lnTo>
                  <a:lnTo>
                    <a:pt x="182" y="275"/>
                  </a:lnTo>
                  <a:lnTo>
                    <a:pt x="194" y="269"/>
                  </a:lnTo>
                  <a:lnTo>
                    <a:pt x="207" y="263"/>
                  </a:lnTo>
                  <a:lnTo>
                    <a:pt x="219" y="258"/>
                  </a:lnTo>
                  <a:lnTo>
                    <a:pt x="228" y="248"/>
                  </a:lnTo>
                  <a:lnTo>
                    <a:pt x="238" y="240"/>
                  </a:lnTo>
                  <a:lnTo>
                    <a:pt x="248" y="231"/>
                  </a:lnTo>
                  <a:lnTo>
                    <a:pt x="255" y="219"/>
                  </a:lnTo>
                  <a:lnTo>
                    <a:pt x="263" y="208"/>
                  </a:lnTo>
                  <a:lnTo>
                    <a:pt x="269" y="196"/>
                  </a:lnTo>
                  <a:lnTo>
                    <a:pt x="273" y="183"/>
                  </a:lnTo>
                  <a:lnTo>
                    <a:pt x="276" y="169"/>
                  </a:lnTo>
                  <a:lnTo>
                    <a:pt x="278" y="156"/>
                  </a:lnTo>
                  <a:lnTo>
                    <a:pt x="280" y="140"/>
                  </a:lnTo>
                </a:path>
              </a:pathLst>
            </a:custGeom>
            <a:noFill/>
            <a:ln w="3175">
              <a:noFill/>
              <a:prstDash val="solid"/>
              <a:round/>
              <a:headEnd/>
              <a:tailEnd/>
            </a:ln>
          </p:spPr>
          <p:txBody>
            <a:bodyPr/>
            <a:lstStyle/>
            <a:p>
              <a:endParaRPr lang="en-US"/>
            </a:p>
          </p:txBody>
        </p:sp>
        <p:sp>
          <p:nvSpPr>
            <p:cNvPr id="599189" name="Freeform 149"/>
            <p:cNvSpPr>
              <a:spLocks/>
            </p:cNvSpPr>
            <p:nvPr/>
          </p:nvSpPr>
          <p:spPr bwMode="auto">
            <a:xfrm>
              <a:off x="3839" y="3429"/>
              <a:ext cx="249" cy="281"/>
            </a:xfrm>
            <a:custGeom>
              <a:avLst/>
              <a:gdLst/>
              <a:ahLst/>
              <a:cxnLst>
                <a:cxn ang="0">
                  <a:pos x="278" y="127"/>
                </a:cxn>
                <a:cxn ang="0">
                  <a:pos x="273" y="100"/>
                </a:cxn>
                <a:cxn ang="0">
                  <a:pos x="263" y="75"/>
                </a:cxn>
                <a:cxn ang="0">
                  <a:pos x="248" y="52"/>
                </a:cxn>
                <a:cxn ang="0">
                  <a:pos x="228" y="33"/>
                </a:cxn>
                <a:cxn ang="0">
                  <a:pos x="207" y="18"/>
                </a:cxn>
                <a:cxn ang="0">
                  <a:pos x="182" y="8"/>
                </a:cxn>
                <a:cxn ang="0">
                  <a:pos x="154" y="2"/>
                </a:cxn>
                <a:cxn ang="0">
                  <a:pos x="125" y="2"/>
                </a:cxn>
                <a:cxn ang="0">
                  <a:pos x="98" y="8"/>
                </a:cxn>
                <a:cxn ang="0">
                  <a:pos x="73" y="18"/>
                </a:cxn>
                <a:cxn ang="0">
                  <a:pos x="52" y="33"/>
                </a:cxn>
                <a:cxn ang="0">
                  <a:pos x="33" y="52"/>
                </a:cxn>
                <a:cxn ang="0">
                  <a:pos x="17" y="75"/>
                </a:cxn>
                <a:cxn ang="0">
                  <a:pos x="6" y="100"/>
                </a:cxn>
                <a:cxn ang="0">
                  <a:pos x="2" y="127"/>
                </a:cxn>
                <a:cxn ang="0">
                  <a:pos x="2" y="156"/>
                </a:cxn>
                <a:cxn ang="0">
                  <a:pos x="6" y="183"/>
                </a:cxn>
                <a:cxn ang="0">
                  <a:pos x="17" y="208"/>
                </a:cxn>
                <a:cxn ang="0">
                  <a:pos x="33" y="231"/>
                </a:cxn>
                <a:cxn ang="0">
                  <a:pos x="52" y="248"/>
                </a:cxn>
                <a:cxn ang="0">
                  <a:pos x="73" y="263"/>
                </a:cxn>
                <a:cxn ang="0">
                  <a:pos x="98" y="275"/>
                </a:cxn>
                <a:cxn ang="0">
                  <a:pos x="125" y="281"/>
                </a:cxn>
                <a:cxn ang="0">
                  <a:pos x="154" y="281"/>
                </a:cxn>
                <a:cxn ang="0">
                  <a:pos x="182" y="275"/>
                </a:cxn>
                <a:cxn ang="0">
                  <a:pos x="207" y="263"/>
                </a:cxn>
                <a:cxn ang="0">
                  <a:pos x="228" y="248"/>
                </a:cxn>
                <a:cxn ang="0">
                  <a:pos x="248" y="231"/>
                </a:cxn>
                <a:cxn ang="0">
                  <a:pos x="263" y="208"/>
                </a:cxn>
                <a:cxn ang="0">
                  <a:pos x="273" y="183"/>
                </a:cxn>
                <a:cxn ang="0">
                  <a:pos x="278" y="156"/>
                </a:cxn>
              </a:cxnLst>
              <a:rect l="0" t="0" r="r" b="b"/>
              <a:pathLst>
                <a:path w="280" h="281">
                  <a:moveTo>
                    <a:pt x="280" y="140"/>
                  </a:moveTo>
                  <a:lnTo>
                    <a:pt x="278" y="127"/>
                  </a:lnTo>
                  <a:lnTo>
                    <a:pt x="276" y="114"/>
                  </a:lnTo>
                  <a:lnTo>
                    <a:pt x="273" y="100"/>
                  </a:lnTo>
                  <a:lnTo>
                    <a:pt x="269" y="87"/>
                  </a:lnTo>
                  <a:lnTo>
                    <a:pt x="263" y="75"/>
                  </a:lnTo>
                  <a:lnTo>
                    <a:pt x="255" y="64"/>
                  </a:lnTo>
                  <a:lnTo>
                    <a:pt x="248" y="52"/>
                  </a:lnTo>
                  <a:lnTo>
                    <a:pt x="238" y="43"/>
                  </a:lnTo>
                  <a:lnTo>
                    <a:pt x="228" y="33"/>
                  </a:lnTo>
                  <a:lnTo>
                    <a:pt x="219" y="25"/>
                  </a:lnTo>
                  <a:lnTo>
                    <a:pt x="207" y="18"/>
                  </a:lnTo>
                  <a:lnTo>
                    <a:pt x="194" y="12"/>
                  </a:lnTo>
                  <a:lnTo>
                    <a:pt x="182" y="8"/>
                  </a:lnTo>
                  <a:lnTo>
                    <a:pt x="169" y="4"/>
                  </a:lnTo>
                  <a:lnTo>
                    <a:pt x="154" y="2"/>
                  </a:lnTo>
                  <a:lnTo>
                    <a:pt x="140" y="0"/>
                  </a:lnTo>
                  <a:lnTo>
                    <a:pt x="125" y="2"/>
                  </a:lnTo>
                  <a:lnTo>
                    <a:pt x="111" y="4"/>
                  </a:lnTo>
                  <a:lnTo>
                    <a:pt x="98" y="8"/>
                  </a:lnTo>
                  <a:lnTo>
                    <a:pt x="87" y="12"/>
                  </a:lnTo>
                  <a:lnTo>
                    <a:pt x="73" y="18"/>
                  </a:lnTo>
                  <a:lnTo>
                    <a:pt x="62" y="25"/>
                  </a:lnTo>
                  <a:lnTo>
                    <a:pt x="52" y="33"/>
                  </a:lnTo>
                  <a:lnTo>
                    <a:pt x="40" y="43"/>
                  </a:lnTo>
                  <a:lnTo>
                    <a:pt x="33" y="52"/>
                  </a:lnTo>
                  <a:lnTo>
                    <a:pt x="25" y="64"/>
                  </a:lnTo>
                  <a:lnTo>
                    <a:pt x="17" y="75"/>
                  </a:lnTo>
                  <a:lnTo>
                    <a:pt x="12" y="87"/>
                  </a:lnTo>
                  <a:lnTo>
                    <a:pt x="6" y="100"/>
                  </a:lnTo>
                  <a:lnTo>
                    <a:pt x="4" y="114"/>
                  </a:lnTo>
                  <a:lnTo>
                    <a:pt x="2" y="127"/>
                  </a:lnTo>
                  <a:lnTo>
                    <a:pt x="0" y="140"/>
                  </a:lnTo>
                  <a:lnTo>
                    <a:pt x="2" y="156"/>
                  </a:lnTo>
                  <a:lnTo>
                    <a:pt x="4" y="169"/>
                  </a:lnTo>
                  <a:lnTo>
                    <a:pt x="6" y="183"/>
                  </a:lnTo>
                  <a:lnTo>
                    <a:pt x="12" y="196"/>
                  </a:lnTo>
                  <a:lnTo>
                    <a:pt x="17" y="208"/>
                  </a:lnTo>
                  <a:lnTo>
                    <a:pt x="25" y="219"/>
                  </a:lnTo>
                  <a:lnTo>
                    <a:pt x="33" y="231"/>
                  </a:lnTo>
                  <a:lnTo>
                    <a:pt x="40" y="240"/>
                  </a:lnTo>
                  <a:lnTo>
                    <a:pt x="52" y="248"/>
                  </a:lnTo>
                  <a:lnTo>
                    <a:pt x="62" y="258"/>
                  </a:lnTo>
                  <a:lnTo>
                    <a:pt x="73" y="263"/>
                  </a:lnTo>
                  <a:lnTo>
                    <a:pt x="87" y="269"/>
                  </a:lnTo>
                  <a:lnTo>
                    <a:pt x="98" y="275"/>
                  </a:lnTo>
                  <a:lnTo>
                    <a:pt x="111" y="279"/>
                  </a:lnTo>
                  <a:lnTo>
                    <a:pt x="125" y="281"/>
                  </a:lnTo>
                  <a:lnTo>
                    <a:pt x="140" y="281"/>
                  </a:lnTo>
                  <a:lnTo>
                    <a:pt x="154" y="281"/>
                  </a:lnTo>
                  <a:lnTo>
                    <a:pt x="169" y="279"/>
                  </a:lnTo>
                  <a:lnTo>
                    <a:pt x="182" y="275"/>
                  </a:lnTo>
                  <a:lnTo>
                    <a:pt x="194" y="269"/>
                  </a:lnTo>
                  <a:lnTo>
                    <a:pt x="207" y="263"/>
                  </a:lnTo>
                  <a:lnTo>
                    <a:pt x="219" y="258"/>
                  </a:lnTo>
                  <a:lnTo>
                    <a:pt x="228" y="248"/>
                  </a:lnTo>
                  <a:lnTo>
                    <a:pt x="238" y="240"/>
                  </a:lnTo>
                  <a:lnTo>
                    <a:pt x="248" y="231"/>
                  </a:lnTo>
                  <a:lnTo>
                    <a:pt x="255" y="219"/>
                  </a:lnTo>
                  <a:lnTo>
                    <a:pt x="263" y="208"/>
                  </a:lnTo>
                  <a:lnTo>
                    <a:pt x="269" y="196"/>
                  </a:lnTo>
                  <a:lnTo>
                    <a:pt x="273" y="183"/>
                  </a:lnTo>
                  <a:lnTo>
                    <a:pt x="276" y="169"/>
                  </a:lnTo>
                  <a:lnTo>
                    <a:pt x="278" y="156"/>
                  </a:lnTo>
                  <a:lnTo>
                    <a:pt x="280" y="140"/>
                  </a:lnTo>
                </a:path>
              </a:pathLst>
            </a:custGeom>
            <a:noFill/>
            <a:ln w="3175">
              <a:noFill/>
              <a:prstDash val="solid"/>
              <a:round/>
              <a:headEnd/>
              <a:tailEnd/>
            </a:ln>
          </p:spPr>
          <p:txBody>
            <a:bodyPr/>
            <a:lstStyle/>
            <a:p>
              <a:endParaRPr lang="en-US"/>
            </a:p>
          </p:txBody>
        </p:sp>
        <p:sp>
          <p:nvSpPr>
            <p:cNvPr id="599190" name="Freeform 150"/>
            <p:cNvSpPr>
              <a:spLocks/>
            </p:cNvSpPr>
            <p:nvPr/>
          </p:nvSpPr>
          <p:spPr bwMode="auto">
            <a:xfrm>
              <a:off x="4056" y="3184"/>
              <a:ext cx="249" cy="280"/>
            </a:xfrm>
            <a:custGeom>
              <a:avLst/>
              <a:gdLst/>
              <a:ahLst/>
              <a:cxnLst>
                <a:cxn ang="0">
                  <a:pos x="278" y="125"/>
                </a:cxn>
                <a:cxn ang="0">
                  <a:pos x="272" y="98"/>
                </a:cxn>
                <a:cxn ang="0">
                  <a:pos x="263" y="73"/>
                </a:cxn>
                <a:cxn ang="0">
                  <a:pos x="247" y="50"/>
                </a:cxn>
                <a:cxn ang="0">
                  <a:pos x="228" y="32"/>
                </a:cxn>
                <a:cxn ang="0">
                  <a:pos x="207" y="17"/>
                </a:cxn>
                <a:cxn ang="0">
                  <a:pos x="182" y="6"/>
                </a:cxn>
                <a:cxn ang="0">
                  <a:pos x="153" y="0"/>
                </a:cxn>
                <a:cxn ang="0">
                  <a:pos x="125" y="0"/>
                </a:cxn>
                <a:cxn ang="0">
                  <a:pos x="98" y="6"/>
                </a:cxn>
                <a:cxn ang="0">
                  <a:pos x="73" y="17"/>
                </a:cxn>
                <a:cxn ang="0">
                  <a:pos x="52" y="32"/>
                </a:cxn>
                <a:cxn ang="0">
                  <a:pos x="32" y="50"/>
                </a:cxn>
                <a:cxn ang="0">
                  <a:pos x="17" y="73"/>
                </a:cxn>
                <a:cxn ang="0">
                  <a:pos x="6" y="98"/>
                </a:cxn>
                <a:cxn ang="0">
                  <a:pos x="2" y="125"/>
                </a:cxn>
                <a:cxn ang="0">
                  <a:pos x="2" y="153"/>
                </a:cxn>
                <a:cxn ang="0">
                  <a:pos x="6" y="180"/>
                </a:cxn>
                <a:cxn ang="0">
                  <a:pos x="17" y="205"/>
                </a:cxn>
                <a:cxn ang="0">
                  <a:pos x="32" y="228"/>
                </a:cxn>
                <a:cxn ang="0">
                  <a:pos x="52" y="247"/>
                </a:cxn>
                <a:cxn ang="0">
                  <a:pos x="73" y="263"/>
                </a:cxn>
                <a:cxn ang="0">
                  <a:pos x="98" y="272"/>
                </a:cxn>
                <a:cxn ang="0">
                  <a:pos x="125" y="278"/>
                </a:cxn>
                <a:cxn ang="0">
                  <a:pos x="153" y="278"/>
                </a:cxn>
                <a:cxn ang="0">
                  <a:pos x="182" y="272"/>
                </a:cxn>
                <a:cxn ang="0">
                  <a:pos x="207" y="263"/>
                </a:cxn>
                <a:cxn ang="0">
                  <a:pos x="228" y="247"/>
                </a:cxn>
                <a:cxn ang="0">
                  <a:pos x="247" y="228"/>
                </a:cxn>
                <a:cxn ang="0">
                  <a:pos x="263" y="205"/>
                </a:cxn>
                <a:cxn ang="0">
                  <a:pos x="272" y="180"/>
                </a:cxn>
                <a:cxn ang="0">
                  <a:pos x="278" y="153"/>
                </a:cxn>
              </a:cxnLst>
              <a:rect l="0" t="0" r="r" b="b"/>
              <a:pathLst>
                <a:path w="280" h="280">
                  <a:moveTo>
                    <a:pt x="280" y="140"/>
                  </a:moveTo>
                  <a:lnTo>
                    <a:pt x="278" y="125"/>
                  </a:lnTo>
                  <a:lnTo>
                    <a:pt x="276" y="111"/>
                  </a:lnTo>
                  <a:lnTo>
                    <a:pt x="272" y="98"/>
                  </a:lnTo>
                  <a:lnTo>
                    <a:pt x="268" y="84"/>
                  </a:lnTo>
                  <a:lnTo>
                    <a:pt x="263" y="73"/>
                  </a:lnTo>
                  <a:lnTo>
                    <a:pt x="255" y="61"/>
                  </a:lnTo>
                  <a:lnTo>
                    <a:pt x="247" y="50"/>
                  </a:lnTo>
                  <a:lnTo>
                    <a:pt x="238" y="40"/>
                  </a:lnTo>
                  <a:lnTo>
                    <a:pt x="228" y="32"/>
                  </a:lnTo>
                  <a:lnTo>
                    <a:pt x="219" y="23"/>
                  </a:lnTo>
                  <a:lnTo>
                    <a:pt x="207" y="17"/>
                  </a:lnTo>
                  <a:lnTo>
                    <a:pt x="194" y="11"/>
                  </a:lnTo>
                  <a:lnTo>
                    <a:pt x="182" y="6"/>
                  </a:lnTo>
                  <a:lnTo>
                    <a:pt x="169" y="2"/>
                  </a:lnTo>
                  <a:lnTo>
                    <a:pt x="153" y="0"/>
                  </a:lnTo>
                  <a:lnTo>
                    <a:pt x="140" y="0"/>
                  </a:lnTo>
                  <a:lnTo>
                    <a:pt x="125" y="0"/>
                  </a:lnTo>
                  <a:lnTo>
                    <a:pt x="111" y="2"/>
                  </a:lnTo>
                  <a:lnTo>
                    <a:pt x="98" y="6"/>
                  </a:lnTo>
                  <a:lnTo>
                    <a:pt x="86" y="11"/>
                  </a:lnTo>
                  <a:lnTo>
                    <a:pt x="73" y="17"/>
                  </a:lnTo>
                  <a:lnTo>
                    <a:pt x="61" y="23"/>
                  </a:lnTo>
                  <a:lnTo>
                    <a:pt x="52" y="32"/>
                  </a:lnTo>
                  <a:lnTo>
                    <a:pt x="40" y="40"/>
                  </a:lnTo>
                  <a:lnTo>
                    <a:pt x="32" y="50"/>
                  </a:lnTo>
                  <a:lnTo>
                    <a:pt x="25" y="61"/>
                  </a:lnTo>
                  <a:lnTo>
                    <a:pt x="17" y="73"/>
                  </a:lnTo>
                  <a:lnTo>
                    <a:pt x="11" y="84"/>
                  </a:lnTo>
                  <a:lnTo>
                    <a:pt x="6" y="98"/>
                  </a:lnTo>
                  <a:lnTo>
                    <a:pt x="4" y="111"/>
                  </a:lnTo>
                  <a:lnTo>
                    <a:pt x="2" y="125"/>
                  </a:lnTo>
                  <a:lnTo>
                    <a:pt x="0" y="140"/>
                  </a:lnTo>
                  <a:lnTo>
                    <a:pt x="2" y="153"/>
                  </a:lnTo>
                  <a:lnTo>
                    <a:pt x="4" y="167"/>
                  </a:lnTo>
                  <a:lnTo>
                    <a:pt x="6" y="180"/>
                  </a:lnTo>
                  <a:lnTo>
                    <a:pt x="11" y="194"/>
                  </a:lnTo>
                  <a:lnTo>
                    <a:pt x="17" y="205"/>
                  </a:lnTo>
                  <a:lnTo>
                    <a:pt x="25" y="217"/>
                  </a:lnTo>
                  <a:lnTo>
                    <a:pt x="32" y="228"/>
                  </a:lnTo>
                  <a:lnTo>
                    <a:pt x="40" y="238"/>
                  </a:lnTo>
                  <a:lnTo>
                    <a:pt x="52" y="247"/>
                  </a:lnTo>
                  <a:lnTo>
                    <a:pt x="61" y="255"/>
                  </a:lnTo>
                  <a:lnTo>
                    <a:pt x="73" y="263"/>
                  </a:lnTo>
                  <a:lnTo>
                    <a:pt x="86" y="268"/>
                  </a:lnTo>
                  <a:lnTo>
                    <a:pt x="98" y="272"/>
                  </a:lnTo>
                  <a:lnTo>
                    <a:pt x="111" y="276"/>
                  </a:lnTo>
                  <a:lnTo>
                    <a:pt x="125" y="278"/>
                  </a:lnTo>
                  <a:lnTo>
                    <a:pt x="140" y="280"/>
                  </a:lnTo>
                  <a:lnTo>
                    <a:pt x="153" y="278"/>
                  </a:lnTo>
                  <a:lnTo>
                    <a:pt x="169" y="276"/>
                  </a:lnTo>
                  <a:lnTo>
                    <a:pt x="182" y="272"/>
                  </a:lnTo>
                  <a:lnTo>
                    <a:pt x="194" y="268"/>
                  </a:lnTo>
                  <a:lnTo>
                    <a:pt x="207" y="263"/>
                  </a:lnTo>
                  <a:lnTo>
                    <a:pt x="219" y="255"/>
                  </a:lnTo>
                  <a:lnTo>
                    <a:pt x="228" y="247"/>
                  </a:lnTo>
                  <a:lnTo>
                    <a:pt x="238" y="238"/>
                  </a:lnTo>
                  <a:lnTo>
                    <a:pt x="247" y="228"/>
                  </a:lnTo>
                  <a:lnTo>
                    <a:pt x="255" y="217"/>
                  </a:lnTo>
                  <a:lnTo>
                    <a:pt x="263" y="205"/>
                  </a:lnTo>
                  <a:lnTo>
                    <a:pt x="268" y="194"/>
                  </a:lnTo>
                  <a:lnTo>
                    <a:pt x="272" y="180"/>
                  </a:lnTo>
                  <a:lnTo>
                    <a:pt x="276" y="167"/>
                  </a:lnTo>
                  <a:lnTo>
                    <a:pt x="278" y="153"/>
                  </a:lnTo>
                  <a:lnTo>
                    <a:pt x="280" y="140"/>
                  </a:lnTo>
                  <a:close/>
                </a:path>
              </a:pathLst>
            </a:custGeom>
            <a:solidFill>
              <a:srgbClr val="DC2B19"/>
            </a:solidFill>
            <a:ln w="9525">
              <a:noFill/>
              <a:round/>
              <a:headEnd/>
              <a:tailEnd/>
            </a:ln>
          </p:spPr>
          <p:txBody>
            <a:bodyPr/>
            <a:lstStyle/>
            <a:p>
              <a:endParaRPr lang="en-US"/>
            </a:p>
          </p:txBody>
        </p:sp>
        <p:sp>
          <p:nvSpPr>
            <p:cNvPr id="599191" name="Freeform 151"/>
            <p:cNvSpPr>
              <a:spLocks/>
            </p:cNvSpPr>
            <p:nvPr/>
          </p:nvSpPr>
          <p:spPr bwMode="auto">
            <a:xfrm>
              <a:off x="4056" y="3184"/>
              <a:ext cx="249" cy="280"/>
            </a:xfrm>
            <a:custGeom>
              <a:avLst/>
              <a:gdLst/>
              <a:ahLst/>
              <a:cxnLst>
                <a:cxn ang="0">
                  <a:pos x="278" y="125"/>
                </a:cxn>
                <a:cxn ang="0">
                  <a:pos x="272" y="98"/>
                </a:cxn>
                <a:cxn ang="0">
                  <a:pos x="263" y="73"/>
                </a:cxn>
                <a:cxn ang="0">
                  <a:pos x="247" y="50"/>
                </a:cxn>
                <a:cxn ang="0">
                  <a:pos x="228" y="32"/>
                </a:cxn>
                <a:cxn ang="0">
                  <a:pos x="207" y="17"/>
                </a:cxn>
                <a:cxn ang="0">
                  <a:pos x="182" y="6"/>
                </a:cxn>
                <a:cxn ang="0">
                  <a:pos x="153" y="0"/>
                </a:cxn>
                <a:cxn ang="0">
                  <a:pos x="125" y="0"/>
                </a:cxn>
                <a:cxn ang="0">
                  <a:pos x="98" y="6"/>
                </a:cxn>
                <a:cxn ang="0">
                  <a:pos x="73" y="17"/>
                </a:cxn>
                <a:cxn ang="0">
                  <a:pos x="52" y="32"/>
                </a:cxn>
                <a:cxn ang="0">
                  <a:pos x="32" y="50"/>
                </a:cxn>
                <a:cxn ang="0">
                  <a:pos x="17" y="73"/>
                </a:cxn>
                <a:cxn ang="0">
                  <a:pos x="6" y="98"/>
                </a:cxn>
                <a:cxn ang="0">
                  <a:pos x="2" y="125"/>
                </a:cxn>
                <a:cxn ang="0">
                  <a:pos x="2" y="153"/>
                </a:cxn>
                <a:cxn ang="0">
                  <a:pos x="6" y="180"/>
                </a:cxn>
                <a:cxn ang="0">
                  <a:pos x="17" y="205"/>
                </a:cxn>
                <a:cxn ang="0">
                  <a:pos x="32" y="228"/>
                </a:cxn>
                <a:cxn ang="0">
                  <a:pos x="52" y="247"/>
                </a:cxn>
                <a:cxn ang="0">
                  <a:pos x="73" y="263"/>
                </a:cxn>
                <a:cxn ang="0">
                  <a:pos x="98" y="272"/>
                </a:cxn>
                <a:cxn ang="0">
                  <a:pos x="125" y="278"/>
                </a:cxn>
                <a:cxn ang="0">
                  <a:pos x="153" y="278"/>
                </a:cxn>
                <a:cxn ang="0">
                  <a:pos x="182" y="272"/>
                </a:cxn>
                <a:cxn ang="0">
                  <a:pos x="207" y="263"/>
                </a:cxn>
                <a:cxn ang="0">
                  <a:pos x="228" y="247"/>
                </a:cxn>
                <a:cxn ang="0">
                  <a:pos x="247" y="228"/>
                </a:cxn>
                <a:cxn ang="0">
                  <a:pos x="263" y="205"/>
                </a:cxn>
                <a:cxn ang="0">
                  <a:pos x="272" y="180"/>
                </a:cxn>
                <a:cxn ang="0">
                  <a:pos x="278" y="153"/>
                </a:cxn>
              </a:cxnLst>
              <a:rect l="0" t="0" r="r" b="b"/>
              <a:pathLst>
                <a:path w="280" h="280">
                  <a:moveTo>
                    <a:pt x="280" y="140"/>
                  </a:moveTo>
                  <a:lnTo>
                    <a:pt x="278" y="125"/>
                  </a:lnTo>
                  <a:lnTo>
                    <a:pt x="276" y="111"/>
                  </a:lnTo>
                  <a:lnTo>
                    <a:pt x="272" y="98"/>
                  </a:lnTo>
                  <a:lnTo>
                    <a:pt x="268" y="84"/>
                  </a:lnTo>
                  <a:lnTo>
                    <a:pt x="263" y="73"/>
                  </a:lnTo>
                  <a:lnTo>
                    <a:pt x="255" y="61"/>
                  </a:lnTo>
                  <a:lnTo>
                    <a:pt x="247" y="50"/>
                  </a:lnTo>
                  <a:lnTo>
                    <a:pt x="238" y="40"/>
                  </a:lnTo>
                  <a:lnTo>
                    <a:pt x="228" y="32"/>
                  </a:lnTo>
                  <a:lnTo>
                    <a:pt x="219" y="23"/>
                  </a:lnTo>
                  <a:lnTo>
                    <a:pt x="207" y="17"/>
                  </a:lnTo>
                  <a:lnTo>
                    <a:pt x="194" y="11"/>
                  </a:lnTo>
                  <a:lnTo>
                    <a:pt x="182" y="6"/>
                  </a:lnTo>
                  <a:lnTo>
                    <a:pt x="169" y="2"/>
                  </a:lnTo>
                  <a:lnTo>
                    <a:pt x="153" y="0"/>
                  </a:lnTo>
                  <a:lnTo>
                    <a:pt x="140" y="0"/>
                  </a:lnTo>
                  <a:lnTo>
                    <a:pt x="125" y="0"/>
                  </a:lnTo>
                  <a:lnTo>
                    <a:pt x="111" y="2"/>
                  </a:lnTo>
                  <a:lnTo>
                    <a:pt x="98" y="6"/>
                  </a:lnTo>
                  <a:lnTo>
                    <a:pt x="86" y="11"/>
                  </a:lnTo>
                  <a:lnTo>
                    <a:pt x="73" y="17"/>
                  </a:lnTo>
                  <a:lnTo>
                    <a:pt x="61" y="23"/>
                  </a:lnTo>
                  <a:lnTo>
                    <a:pt x="52" y="32"/>
                  </a:lnTo>
                  <a:lnTo>
                    <a:pt x="40" y="40"/>
                  </a:lnTo>
                  <a:lnTo>
                    <a:pt x="32" y="50"/>
                  </a:lnTo>
                  <a:lnTo>
                    <a:pt x="25" y="61"/>
                  </a:lnTo>
                  <a:lnTo>
                    <a:pt x="17" y="73"/>
                  </a:lnTo>
                  <a:lnTo>
                    <a:pt x="11" y="84"/>
                  </a:lnTo>
                  <a:lnTo>
                    <a:pt x="6" y="98"/>
                  </a:lnTo>
                  <a:lnTo>
                    <a:pt x="4" y="111"/>
                  </a:lnTo>
                  <a:lnTo>
                    <a:pt x="2" y="125"/>
                  </a:lnTo>
                  <a:lnTo>
                    <a:pt x="0" y="140"/>
                  </a:lnTo>
                  <a:lnTo>
                    <a:pt x="2" y="153"/>
                  </a:lnTo>
                  <a:lnTo>
                    <a:pt x="4" y="167"/>
                  </a:lnTo>
                  <a:lnTo>
                    <a:pt x="6" y="180"/>
                  </a:lnTo>
                  <a:lnTo>
                    <a:pt x="11" y="194"/>
                  </a:lnTo>
                  <a:lnTo>
                    <a:pt x="17" y="205"/>
                  </a:lnTo>
                  <a:lnTo>
                    <a:pt x="25" y="217"/>
                  </a:lnTo>
                  <a:lnTo>
                    <a:pt x="32" y="228"/>
                  </a:lnTo>
                  <a:lnTo>
                    <a:pt x="40" y="238"/>
                  </a:lnTo>
                  <a:lnTo>
                    <a:pt x="52" y="247"/>
                  </a:lnTo>
                  <a:lnTo>
                    <a:pt x="61" y="255"/>
                  </a:lnTo>
                  <a:lnTo>
                    <a:pt x="73" y="263"/>
                  </a:lnTo>
                  <a:lnTo>
                    <a:pt x="86" y="268"/>
                  </a:lnTo>
                  <a:lnTo>
                    <a:pt x="98" y="272"/>
                  </a:lnTo>
                  <a:lnTo>
                    <a:pt x="111" y="276"/>
                  </a:lnTo>
                  <a:lnTo>
                    <a:pt x="125" y="278"/>
                  </a:lnTo>
                  <a:lnTo>
                    <a:pt x="140" y="280"/>
                  </a:lnTo>
                  <a:lnTo>
                    <a:pt x="153" y="278"/>
                  </a:lnTo>
                  <a:lnTo>
                    <a:pt x="169" y="276"/>
                  </a:lnTo>
                  <a:lnTo>
                    <a:pt x="182" y="272"/>
                  </a:lnTo>
                  <a:lnTo>
                    <a:pt x="194" y="268"/>
                  </a:lnTo>
                  <a:lnTo>
                    <a:pt x="207" y="263"/>
                  </a:lnTo>
                  <a:lnTo>
                    <a:pt x="219" y="255"/>
                  </a:lnTo>
                  <a:lnTo>
                    <a:pt x="228" y="247"/>
                  </a:lnTo>
                  <a:lnTo>
                    <a:pt x="238" y="238"/>
                  </a:lnTo>
                  <a:lnTo>
                    <a:pt x="247" y="228"/>
                  </a:lnTo>
                  <a:lnTo>
                    <a:pt x="255" y="217"/>
                  </a:lnTo>
                  <a:lnTo>
                    <a:pt x="263" y="205"/>
                  </a:lnTo>
                  <a:lnTo>
                    <a:pt x="268" y="194"/>
                  </a:lnTo>
                  <a:lnTo>
                    <a:pt x="272" y="180"/>
                  </a:lnTo>
                  <a:lnTo>
                    <a:pt x="276" y="167"/>
                  </a:lnTo>
                  <a:lnTo>
                    <a:pt x="278" y="153"/>
                  </a:lnTo>
                  <a:lnTo>
                    <a:pt x="280" y="140"/>
                  </a:lnTo>
                </a:path>
              </a:pathLst>
            </a:custGeom>
            <a:noFill/>
            <a:ln w="3175">
              <a:noFill/>
              <a:prstDash val="solid"/>
              <a:round/>
              <a:headEnd/>
              <a:tailEnd/>
            </a:ln>
          </p:spPr>
          <p:txBody>
            <a:bodyPr/>
            <a:lstStyle/>
            <a:p>
              <a:endParaRPr lang="en-US"/>
            </a:p>
          </p:txBody>
        </p:sp>
        <p:sp>
          <p:nvSpPr>
            <p:cNvPr id="599192" name="Freeform 152"/>
            <p:cNvSpPr>
              <a:spLocks/>
            </p:cNvSpPr>
            <p:nvPr/>
          </p:nvSpPr>
          <p:spPr bwMode="auto">
            <a:xfrm>
              <a:off x="4056" y="3184"/>
              <a:ext cx="249" cy="280"/>
            </a:xfrm>
            <a:custGeom>
              <a:avLst/>
              <a:gdLst/>
              <a:ahLst/>
              <a:cxnLst>
                <a:cxn ang="0">
                  <a:pos x="278" y="125"/>
                </a:cxn>
                <a:cxn ang="0">
                  <a:pos x="272" y="98"/>
                </a:cxn>
                <a:cxn ang="0">
                  <a:pos x="263" y="73"/>
                </a:cxn>
                <a:cxn ang="0">
                  <a:pos x="247" y="50"/>
                </a:cxn>
                <a:cxn ang="0">
                  <a:pos x="228" y="32"/>
                </a:cxn>
                <a:cxn ang="0">
                  <a:pos x="207" y="17"/>
                </a:cxn>
                <a:cxn ang="0">
                  <a:pos x="182" y="6"/>
                </a:cxn>
                <a:cxn ang="0">
                  <a:pos x="153" y="0"/>
                </a:cxn>
                <a:cxn ang="0">
                  <a:pos x="125" y="0"/>
                </a:cxn>
                <a:cxn ang="0">
                  <a:pos x="98" y="6"/>
                </a:cxn>
                <a:cxn ang="0">
                  <a:pos x="73" y="17"/>
                </a:cxn>
                <a:cxn ang="0">
                  <a:pos x="52" y="32"/>
                </a:cxn>
                <a:cxn ang="0">
                  <a:pos x="32" y="50"/>
                </a:cxn>
                <a:cxn ang="0">
                  <a:pos x="17" y="73"/>
                </a:cxn>
                <a:cxn ang="0">
                  <a:pos x="6" y="98"/>
                </a:cxn>
                <a:cxn ang="0">
                  <a:pos x="2" y="125"/>
                </a:cxn>
                <a:cxn ang="0">
                  <a:pos x="2" y="153"/>
                </a:cxn>
                <a:cxn ang="0">
                  <a:pos x="6" y="180"/>
                </a:cxn>
                <a:cxn ang="0">
                  <a:pos x="17" y="205"/>
                </a:cxn>
                <a:cxn ang="0">
                  <a:pos x="32" y="228"/>
                </a:cxn>
                <a:cxn ang="0">
                  <a:pos x="52" y="247"/>
                </a:cxn>
                <a:cxn ang="0">
                  <a:pos x="73" y="263"/>
                </a:cxn>
                <a:cxn ang="0">
                  <a:pos x="98" y="272"/>
                </a:cxn>
                <a:cxn ang="0">
                  <a:pos x="125" y="278"/>
                </a:cxn>
                <a:cxn ang="0">
                  <a:pos x="153" y="278"/>
                </a:cxn>
                <a:cxn ang="0">
                  <a:pos x="182" y="272"/>
                </a:cxn>
                <a:cxn ang="0">
                  <a:pos x="207" y="263"/>
                </a:cxn>
                <a:cxn ang="0">
                  <a:pos x="228" y="247"/>
                </a:cxn>
                <a:cxn ang="0">
                  <a:pos x="247" y="228"/>
                </a:cxn>
                <a:cxn ang="0">
                  <a:pos x="263" y="205"/>
                </a:cxn>
                <a:cxn ang="0">
                  <a:pos x="272" y="180"/>
                </a:cxn>
                <a:cxn ang="0">
                  <a:pos x="278" y="153"/>
                </a:cxn>
              </a:cxnLst>
              <a:rect l="0" t="0" r="r" b="b"/>
              <a:pathLst>
                <a:path w="280" h="280">
                  <a:moveTo>
                    <a:pt x="280" y="140"/>
                  </a:moveTo>
                  <a:lnTo>
                    <a:pt x="278" y="125"/>
                  </a:lnTo>
                  <a:lnTo>
                    <a:pt x="276" y="111"/>
                  </a:lnTo>
                  <a:lnTo>
                    <a:pt x="272" y="98"/>
                  </a:lnTo>
                  <a:lnTo>
                    <a:pt x="268" y="84"/>
                  </a:lnTo>
                  <a:lnTo>
                    <a:pt x="263" y="73"/>
                  </a:lnTo>
                  <a:lnTo>
                    <a:pt x="255" y="61"/>
                  </a:lnTo>
                  <a:lnTo>
                    <a:pt x="247" y="50"/>
                  </a:lnTo>
                  <a:lnTo>
                    <a:pt x="238" y="40"/>
                  </a:lnTo>
                  <a:lnTo>
                    <a:pt x="228" y="32"/>
                  </a:lnTo>
                  <a:lnTo>
                    <a:pt x="219" y="23"/>
                  </a:lnTo>
                  <a:lnTo>
                    <a:pt x="207" y="17"/>
                  </a:lnTo>
                  <a:lnTo>
                    <a:pt x="194" y="11"/>
                  </a:lnTo>
                  <a:lnTo>
                    <a:pt x="182" y="6"/>
                  </a:lnTo>
                  <a:lnTo>
                    <a:pt x="169" y="2"/>
                  </a:lnTo>
                  <a:lnTo>
                    <a:pt x="153" y="0"/>
                  </a:lnTo>
                  <a:lnTo>
                    <a:pt x="140" y="0"/>
                  </a:lnTo>
                  <a:lnTo>
                    <a:pt x="125" y="0"/>
                  </a:lnTo>
                  <a:lnTo>
                    <a:pt x="111" y="2"/>
                  </a:lnTo>
                  <a:lnTo>
                    <a:pt x="98" y="6"/>
                  </a:lnTo>
                  <a:lnTo>
                    <a:pt x="86" y="11"/>
                  </a:lnTo>
                  <a:lnTo>
                    <a:pt x="73" y="17"/>
                  </a:lnTo>
                  <a:lnTo>
                    <a:pt x="61" y="23"/>
                  </a:lnTo>
                  <a:lnTo>
                    <a:pt x="52" y="32"/>
                  </a:lnTo>
                  <a:lnTo>
                    <a:pt x="40" y="40"/>
                  </a:lnTo>
                  <a:lnTo>
                    <a:pt x="32" y="50"/>
                  </a:lnTo>
                  <a:lnTo>
                    <a:pt x="25" y="61"/>
                  </a:lnTo>
                  <a:lnTo>
                    <a:pt x="17" y="73"/>
                  </a:lnTo>
                  <a:lnTo>
                    <a:pt x="11" y="84"/>
                  </a:lnTo>
                  <a:lnTo>
                    <a:pt x="6" y="98"/>
                  </a:lnTo>
                  <a:lnTo>
                    <a:pt x="4" y="111"/>
                  </a:lnTo>
                  <a:lnTo>
                    <a:pt x="2" y="125"/>
                  </a:lnTo>
                  <a:lnTo>
                    <a:pt x="0" y="140"/>
                  </a:lnTo>
                  <a:lnTo>
                    <a:pt x="2" y="153"/>
                  </a:lnTo>
                  <a:lnTo>
                    <a:pt x="4" y="167"/>
                  </a:lnTo>
                  <a:lnTo>
                    <a:pt x="6" y="180"/>
                  </a:lnTo>
                  <a:lnTo>
                    <a:pt x="11" y="194"/>
                  </a:lnTo>
                  <a:lnTo>
                    <a:pt x="17" y="205"/>
                  </a:lnTo>
                  <a:lnTo>
                    <a:pt x="25" y="217"/>
                  </a:lnTo>
                  <a:lnTo>
                    <a:pt x="32" y="228"/>
                  </a:lnTo>
                  <a:lnTo>
                    <a:pt x="40" y="238"/>
                  </a:lnTo>
                  <a:lnTo>
                    <a:pt x="52" y="247"/>
                  </a:lnTo>
                  <a:lnTo>
                    <a:pt x="61" y="255"/>
                  </a:lnTo>
                  <a:lnTo>
                    <a:pt x="73" y="263"/>
                  </a:lnTo>
                  <a:lnTo>
                    <a:pt x="86" y="268"/>
                  </a:lnTo>
                  <a:lnTo>
                    <a:pt x="98" y="272"/>
                  </a:lnTo>
                  <a:lnTo>
                    <a:pt x="111" y="276"/>
                  </a:lnTo>
                  <a:lnTo>
                    <a:pt x="125" y="278"/>
                  </a:lnTo>
                  <a:lnTo>
                    <a:pt x="140" y="280"/>
                  </a:lnTo>
                  <a:lnTo>
                    <a:pt x="153" y="278"/>
                  </a:lnTo>
                  <a:lnTo>
                    <a:pt x="169" y="276"/>
                  </a:lnTo>
                  <a:lnTo>
                    <a:pt x="182" y="272"/>
                  </a:lnTo>
                  <a:lnTo>
                    <a:pt x="194" y="268"/>
                  </a:lnTo>
                  <a:lnTo>
                    <a:pt x="207" y="263"/>
                  </a:lnTo>
                  <a:lnTo>
                    <a:pt x="219" y="255"/>
                  </a:lnTo>
                  <a:lnTo>
                    <a:pt x="228" y="247"/>
                  </a:lnTo>
                  <a:lnTo>
                    <a:pt x="238" y="238"/>
                  </a:lnTo>
                  <a:lnTo>
                    <a:pt x="247" y="228"/>
                  </a:lnTo>
                  <a:lnTo>
                    <a:pt x="255" y="217"/>
                  </a:lnTo>
                  <a:lnTo>
                    <a:pt x="263" y="205"/>
                  </a:lnTo>
                  <a:lnTo>
                    <a:pt x="268" y="194"/>
                  </a:lnTo>
                  <a:lnTo>
                    <a:pt x="272" y="180"/>
                  </a:lnTo>
                  <a:lnTo>
                    <a:pt x="276" y="167"/>
                  </a:lnTo>
                  <a:lnTo>
                    <a:pt x="278" y="153"/>
                  </a:lnTo>
                  <a:lnTo>
                    <a:pt x="280" y="140"/>
                  </a:lnTo>
                </a:path>
              </a:pathLst>
            </a:custGeom>
            <a:noFill/>
            <a:ln w="3175">
              <a:noFill/>
              <a:prstDash val="solid"/>
              <a:round/>
              <a:headEnd/>
              <a:tailEnd/>
            </a:ln>
          </p:spPr>
          <p:txBody>
            <a:bodyPr/>
            <a:lstStyle/>
            <a:p>
              <a:endParaRPr lang="en-US"/>
            </a:p>
          </p:txBody>
        </p:sp>
        <p:sp>
          <p:nvSpPr>
            <p:cNvPr id="599193" name="Freeform 153"/>
            <p:cNvSpPr>
              <a:spLocks/>
            </p:cNvSpPr>
            <p:nvPr/>
          </p:nvSpPr>
          <p:spPr bwMode="auto">
            <a:xfrm>
              <a:off x="3694" y="3120"/>
              <a:ext cx="249" cy="281"/>
            </a:xfrm>
            <a:custGeom>
              <a:avLst/>
              <a:gdLst/>
              <a:ahLst/>
              <a:cxnLst>
                <a:cxn ang="0">
                  <a:pos x="278" y="127"/>
                </a:cxn>
                <a:cxn ang="0">
                  <a:pos x="273" y="100"/>
                </a:cxn>
                <a:cxn ang="0">
                  <a:pos x="263" y="75"/>
                </a:cxn>
                <a:cxn ang="0">
                  <a:pos x="248" y="52"/>
                </a:cxn>
                <a:cxn ang="0">
                  <a:pos x="228" y="33"/>
                </a:cxn>
                <a:cxn ang="0">
                  <a:pos x="205" y="18"/>
                </a:cxn>
                <a:cxn ang="0">
                  <a:pos x="180" y="8"/>
                </a:cxn>
                <a:cxn ang="0">
                  <a:pos x="154" y="2"/>
                </a:cxn>
                <a:cxn ang="0">
                  <a:pos x="125" y="2"/>
                </a:cxn>
                <a:cxn ang="0">
                  <a:pos x="98" y="8"/>
                </a:cxn>
                <a:cxn ang="0">
                  <a:pos x="73" y="18"/>
                </a:cxn>
                <a:cxn ang="0">
                  <a:pos x="50" y="33"/>
                </a:cxn>
                <a:cxn ang="0">
                  <a:pos x="33" y="52"/>
                </a:cxn>
                <a:cxn ang="0">
                  <a:pos x="17" y="75"/>
                </a:cxn>
                <a:cxn ang="0">
                  <a:pos x="6" y="100"/>
                </a:cxn>
                <a:cxn ang="0">
                  <a:pos x="0" y="127"/>
                </a:cxn>
                <a:cxn ang="0">
                  <a:pos x="0" y="156"/>
                </a:cxn>
                <a:cxn ang="0">
                  <a:pos x="6" y="183"/>
                </a:cxn>
                <a:cxn ang="0">
                  <a:pos x="17" y="208"/>
                </a:cxn>
                <a:cxn ang="0">
                  <a:pos x="33" y="231"/>
                </a:cxn>
                <a:cxn ang="0">
                  <a:pos x="50" y="248"/>
                </a:cxn>
                <a:cxn ang="0">
                  <a:pos x="73" y="263"/>
                </a:cxn>
                <a:cxn ang="0">
                  <a:pos x="98" y="275"/>
                </a:cxn>
                <a:cxn ang="0">
                  <a:pos x="125" y="281"/>
                </a:cxn>
                <a:cxn ang="0">
                  <a:pos x="154" y="281"/>
                </a:cxn>
                <a:cxn ang="0">
                  <a:pos x="180" y="275"/>
                </a:cxn>
                <a:cxn ang="0">
                  <a:pos x="205" y="263"/>
                </a:cxn>
                <a:cxn ang="0">
                  <a:pos x="228" y="248"/>
                </a:cxn>
                <a:cxn ang="0">
                  <a:pos x="248" y="231"/>
                </a:cxn>
                <a:cxn ang="0">
                  <a:pos x="263" y="208"/>
                </a:cxn>
                <a:cxn ang="0">
                  <a:pos x="273" y="183"/>
                </a:cxn>
                <a:cxn ang="0">
                  <a:pos x="278" y="156"/>
                </a:cxn>
              </a:cxnLst>
              <a:rect l="0" t="0" r="r" b="b"/>
              <a:pathLst>
                <a:path w="280" h="281">
                  <a:moveTo>
                    <a:pt x="280" y="141"/>
                  </a:moveTo>
                  <a:lnTo>
                    <a:pt x="278" y="127"/>
                  </a:lnTo>
                  <a:lnTo>
                    <a:pt x="276" y="114"/>
                  </a:lnTo>
                  <a:lnTo>
                    <a:pt x="273" y="100"/>
                  </a:lnTo>
                  <a:lnTo>
                    <a:pt x="269" y="87"/>
                  </a:lnTo>
                  <a:lnTo>
                    <a:pt x="263" y="75"/>
                  </a:lnTo>
                  <a:lnTo>
                    <a:pt x="255" y="64"/>
                  </a:lnTo>
                  <a:lnTo>
                    <a:pt x="248" y="52"/>
                  </a:lnTo>
                  <a:lnTo>
                    <a:pt x="238" y="43"/>
                  </a:lnTo>
                  <a:lnTo>
                    <a:pt x="228" y="33"/>
                  </a:lnTo>
                  <a:lnTo>
                    <a:pt x="217" y="25"/>
                  </a:lnTo>
                  <a:lnTo>
                    <a:pt x="205" y="18"/>
                  </a:lnTo>
                  <a:lnTo>
                    <a:pt x="194" y="12"/>
                  </a:lnTo>
                  <a:lnTo>
                    <a:pt x="180" y="8"/>
                  </a:lnTo>
                  <a:lnTo>
                    <a:pt x="167" y="4"/>
                  </a:lnTo>
                  <a:lnTo>
                    <a:pt x="154" y="2"/>
                  </a:lnTo>
                  <a:lnTo>
                    <a:pt x="140" y="0"/>
                  </a:lnTo>
                  <a:lnTo>
                    <a:pt x="125" y="2"/>
                  </a:lnTo>
                  <a:lnTo>
                    <a:pt x="111" y="4"/>
                  </a:lnTo>
                  <a:lnTo>
                    <a:pt x="98" y="8"/>
                  </a:lnTo>
                  <a:lnTo>
                    <a:pt x="85" y="12"/>
                  </a:lnTo>
                  <a:lnTo>
                    <a:pt x="73" y="18"/>
                  </a:lnTo>
                  <a:lnTo>
                    <a:pt x="62" y="25"/>
                  </a:lnTo>
                  <a:lnTo>
                    <a:pt x="50" y="33"/>
                  </a:lnTo>
                  <a:lnTo>
                    <a:pt x="40" y="43"/>
                  </a:lnTo>
                  <a:lnTo>
                    <a:pt x="33" y="52"/>
                  </a:lnTo>
                  <a:lnTo>
                    <a:pt x="23" y="64"/>
                  </a:lnTo>
                  <a:lnTo>
                    <a:pt x="17" y="75"/>
                  </a:lnTo>
                  <a:lnTo>
                    <a:pt x="12" y="87"/>
                  </a:lnTo>
                  <a:lnTo>
                    <a:pt x="6" y="100"/>
                  </a:lnTo>
                  <a:lnTo>
                    <a:pt x="2" y="114"/>
                  </a:lnTo>
                  <a:lnTo>
                    <a:pt x="0" y="127"/>
                  </a:lnTo>
                  <a:lnTo>
                    <a:pt x="0" y="141"/>
                  </a:lnTo>
                  <a:lnTo>
                    <a:pt x="0" y="156"/>
                  </a:lnTo>
                  <a:lnTo>
                    <a:pt x="2" y="169"/>
                  </a:lnTo>
                  <a:lnTo>
                    <a:pt x="6" y="183"/>
                  </a:lnTo>
                  <a:lnTo>
                    <a:pt x="12" y="196"/>
                  </a:lnTo>
                  <a:lnTo>
                    <a:pt x="17" y="208"/>
                  </a:lnTo>
                  <a:lnTo>
                    <a:pt x="23" y="219"/>
                  </a:lnTo>
                  <a:lnTo>
                    <a:pt x="33" y="231"/>
                  </a:lnTo>
                  <a:lnTo>
                    <a:pt x="40" y="240"/>
                  </a:lnTo>
                  <a:lnTo>
                    <a:pt x="50" y="248"/>
                  </a:lnTo>
                  <a:lnTo>
                    <a:pt x="62" y="258"/>
                  </a:lnTo>
                  <a:lnTo>
                    <a:pt x="73" y="263"/>
                  </a:lnTo>
                  <a:lnTo>
                    <a:pt x="85" y="269"/>
                  </a:lnTo>
                  <a:lnTo>
                    <a:pt x="98" y="275"/>
                  </a:lnTo>
                  <a:lnTo>
                    <a:pt x="111" y="279"/>
                  </a:lnTo>
                  <a:lnTo>
                    <a:pt x="125" y="281"/>
                  </a:lnTo>
                  <a:lnTo>
                    <a:pt x="140" y="281"/>
                  </a:lnTo>
                  <a:lnTo>
                    <a:pt x="154" y="281"/>
                  </a:lnTo>
                  <a:lnTo>
                    <a:pt x="167" y="279"/>
                  </a:lnTo>
                  <a:lnTo>
                    <a:pt x="180" y="275"/>
                  </a:lnTo>
                  <a:lnTo>
                    <a:pt x="194" y="269"/>
                  </a:lnTo>
                  <a:lnTo>
                    <a:pt x="205" y="263"/>
                  </a:lnTo>
                  <a:lnTo>
                    <a:pt x="217" y="258"/>
                  </a:lnTo>
                  <a:lnTo>
                    <a:pt x="228" y="248"/>
                  </a:lnTo>
                  <a:lnTo>
                    <a:pt x="238" y="240"/>
                  </a:lnTo>
                  <a:lnTo>
                    <a:pt x="248" y="231"/>
                  </a:lnTo>
                  <a:lnTo>
                    <a:pt x="255" y="219"/>
                  </a:lnTo>
                  <a:lnTo>
                    <a:pt x="263" y="208"/>
                  </a:lnTo>
                  <a:lnTo>
                    <a:pt x="269" y="196"/>
                  </a:lnTo>
                  <a:lnTo>
                    <a:pt x="273" y="183"/>
                  </a:lnTo>
                  <a:lnTo>
                    <a:pt x="276" y="169"/>
                  </a:lnTo>
                  <a:lnTo>
                    <a:pt x="278" y="156"/>
                  </a:lnTo>
                  <a:lnTo>
                    <a:pt x="280" y="141"/>
                  </a:lnTo>
                  <a:close/>
                </a:path>
              </a:pathLst>
            </a:custGeom>
            <a:solidFill>
              <a:srgbClr val="DC2B19"/>
            </a:solidFill>
            <a:ln w="9525">
              <a:noFill/>
              <a:round/>
              <a:headEnd/>
              <a:tailEnd/>
            </a:ln>
          </p:spPr>
          <p:txBody>
            <a:bodyPr/>
            <a:lstStyle/>
            <a:p>
              <a:endParaRPr lang="en-US"/>
            </a:p>
          </p:txBody>
        </p:sp>
        <p:sp>
          <p:nvSpPr>
            <p:cNvPr id="599194" name="Freeform 154"/>
            <p:cNvSpPr>
              <a:spLocks/>
            </p:cNvSpPr>
            <p:nvPr/>
          </p:nvSpPr>
          <p:spPr bwMode="auto">
            <a:xfrm>
              <a:off x="3694" y="3120"/>
              <a:ext cx="249" cy="281"/>
            </a:xfrm>
            <a:custGeom>
              <a:avLst/>
              <a:gdLst/>
              <a:ahLst/>
              <a:cxnLst>
                <a:cxn ang="0">
                  <a:pos x="278" y="127"/>
                </a:cxn>
                <a:cxn ang="0">
                  <a:pos x="273" y="100"/>
                </a:cxn>
                <a:cxn ang="0">
                  <a:pos x="263" y="75"/>
                </a:cxn>
                <a:cxn ang="0">
                  <a:pos x="248" y="52"/>
                </a:cxn>
                <a:cxn ang="0">
                  <a:pos x="228" y="33"/>
                </a:cxn>
                <a:cxn ang="0">
                  <a:pos x="205" y="18"/>
                </a:cxn>
                <a:cxn ang="0">
                  <a:pos x="180" y="8"/>
                </a:cxn>
                <a:cxn ang="0">
                  <a:pos x="154" y="2"/>
                </a:cxn>
                <a:cxn ang="0">
                  <a:pos x="125" y="2"/>
                </a:cxn>
                <a:cxn ang="0">
                  <a:pos x="98" y="8"/>
                </a:cxn>
                <a:cxn ang="0">
                  <a:pos x="73" y="18"/>
                </a:cxn>
                <a:cxn ang="0">
                  <a:pos x="50" y="33"/>
                </a:cxn>
                <a:cxn ang="0">
                  <a:pos x="33" y="52"/>
                </a:cxn>
                <a:cxn ang="0">
                  <a:pos x="17" y="75"/>
                </a:cxn>
                <a:cxn ang="0">
                  <a:pos x="6" y="100"/>
                </a:cxn>
                <a:cxn ang="0">
                  <a:pos x="0" y="127"/>
                </a:cxn>
                <a:cxn ang="0">
                  <a:pos x="0" y="156"/>
                </a:cxn>
                <a:cxn ang="0">
                  <a:pos x="6" y="183"/>
                </a:cxn>
                <a:cxn ang="0">
                  <a:pos x="17" y="208"/>
                </a:cxn>
                <a:cxn ang="0">
                  <a:pos x="33" y="231"/>
                </a:cxn>
                <a:cxn ang="0">
                  <a:pos x="50" y="248"/>
                </a:cxn>
                <a:cxn ang="0">
                  <a:pos x="73" y="263"/>
                </a:cxn>
                <a:cxn ang="0">
                  <a:pos x="98" y="275"/>
                </a:cxn>
                <a:cxn ang="0">
                  <a:pos x="125" y="281"/>
                </a:cxn>
                <a:cxn ang="0">
                  <a:pos x="154" y="281"/>
                </a:cxn>
                <a:cxn ang="0">
                  <a:pos x="180" y="275"/>
                </a:cxn>
                <a:cxn ang="0">
                  <a:pos x="205" y="263"/>
                </a:cxn>
                <a:cxn ang="0">
                  <a:pos x="228" y="248"/>
                </a:cxn>
                <a:cxn ang="0">
                  <a:pos x="248" y="231"/>
                </a:cxn>
                <a:cxn ang="0">
                  <a:pos x="263" y="208"/>
                </a:cxn>
                <a:cxn ang="0">
                  <a:pos x="273" y="183"/>
                </a:cxn>
                <a:cxn ang="0">
                  <a:pos x="278" y="156"/>
                </a:cxn>
              </a:cxnLst>
              <a:rect l="0" t="0" r="r" b="b"/>
              <a:pathLst>
                <a:path w="280" h="281">
                  <a:moveTo>
                    <a:pt x="280" y="141"/>
                  </a:moveTo>
                  <a:lnTo>
                    <a:pt x="278" y="127"/>
                  </a:lnTo>
                  <a:lnTo>
                    <a:pt x="276" y="114"/>
                  </a:lnTo>
                  <a:lnTo>
                    <a:pt x="273" y="100"/>
                  </a:lnTo>
                  <a:lnTo>
                    <a:pt x="269" y="87"/>
                  </a:lnTo>
                  <a:lnTo>
                    <a:pt x="263" y="75"/>
                  </a:lnTo>
                  <a:lnTo>
                    <a:pt x="255" y="64"/>
                  </a:lnTo>
                  <a:lnTo>
                    <a:pt x="248" y="52"/>
                  </a:lnTo>
                  <a:lnTo>
                    <a:pt x="238" y="43"/>
                  </a:lnTo>
                  <a:lnTo>
                    <a:pt x="228" y="33"/>
                  </a:lnTo>
                  <a:lnTo>
                    <a:pt x="217" y="25"/>
                  </a:lnTo>
                  <a:lnTo>
                    <a:pt x="205" y="18"/>
                  </a:lnTo>
                  <a:lnTo>
                    <a:pt x="194" y="12"/>
                  </a:lnTo>
                  <a:lnTo>
                    <a:pt x="180" y="8"/>
                  </a:lnTo>
                  <a:lnTo>
                    <a:pt x="167" y="4"/>
                  </a:lnTo>
                  <a:lnTo>
                    <a:pt x="154" y="2"/>
                  </a:lnTo>
                  <a:lnTo>
                    <a:pt x="140" y="0"/>
                  </a:lnTo>
                  <a:lnTo>
                    <a:pt x="125" y="2"/>
                  </a:lnTo>
                  <a:lnTo>
                    <a:pt x="111" y="4"/>
                  </a:lnTo>
                  <a:lnTo>
                    <a:pt x="98" y="8"/>
                  </a:lnTo>
                  <a:lnTo>
                    <a:pt x="85" y="12"/>
                  </a:lnTo>
                  <a:lnTo>
                    <a:pt x="73" y="18"/>
                  </a:lnTo>
                  <a:lnTo>
                    <a:pt x="62" y="25"/>
                  </a:lnTo>
                  <a:lnTo>
                    <a:pt x="50" y="33"/>
                  </a:lnTo>
                  <a:lnTo>
                    <a:pt x="40" y="43"/>
                  </a:lnTo>
                  <a:lnTo>
                    <a:pt x="33" y="52"/>
                  </a:lnTo>
                  <a:lnTo>
                    <a:pt x="23" y="64"/>
                  </a:lnTo>
                  <a:lnTo>
                    <a:pt x="17" y="75"/>
                  </a:lnTo>
                  <a:lnTo>
                    <a:pt x="12" y="87"/>
                  </a:lnTo>
                  <a:lnTo>
                    <a:pt x="6" y="100"/>
                  </a:lnTo>
                  <a:lnTo>
                    <a:pt x="2" y="114"/>
                  </a:lnTo>
                  <a:lnTo>
                    <a:pt x="0" y="127"/>
                  </a:lnTo>
                  <a:lnTo>
                    <a:pt x="0" y="141"/>
                  </a:lnTo>
                  <a:lnTo>
                    <a:pt x="0" y="156"/>
                  </a:lnTo>
                  <a:lnTo>
                    <a:pt x="2" y="169"/>
                  </a:lnTo>
                  <a:lnTo>
                    <a:pt x="6" y="183"/>
                  </a:lnTo>
                  <a:lnTo>
                    <a:pt x="12" y="196"/>
                  </a:lnTo>
                  <a:lnTo>
                    <a:pt x="17" y="208"/>
                  </a:lnTo>
                  <a:lnTo>
                    <a:pt x="23" y="219"/>
                  </a:lnTo>
                  <a:lnTo>
                    <a:pt x="33" y="231"/>
                  </a:lnTo>
                  <a:lnTo>
                    <a:pt x="40" y="240"/>
                  </a:lnTo>
                  <a:lnTo>
                    <a:pt x="50" y="248"/>
                  </a:lnTo>
                  <a:lnTo>
                    <a:pt x="62" y="258"/>
                  </a:lnTo>
                  <a:lnTo>
                    <a:pt x="73" y="263"/>
                  </a:lnTo>
                  <a:lnTo>
                    <a:pt x="85" y="269"/>
                  </a:lnTo>
                  <a:lnTo>
                    <a:pt x="98" y="275"/>
                  </a:lnTo>
                  <a:lnTo>
                    <a:pt x="111" y="279"/>
                  </a:lnTo>
                  <a:lnTo>
                    <a:pt x="125" y="281"/>
                  </a:lnTo>
                  <a:lnTo>
                    <a:pt x="140" y="281"/>
                  </a:lnTo>
                  <a:lnTo>
                    <a:pt x="154" y="281"/>
                  </a:lnTo>
                  <a:lnTo>
                    <a:pt x="167" y="279"/>
                  </a:lnTo>
                  <a:lnTo>
                    <a:pt x="180" y="275"/>
                  </a:lnTo>
                  <a:lnTo>
                    <a:pt x="194" y="269"/>
                  </a:lnTo>
                  <a:lnTo>
                    <a:pt x="205" y="263"/>
                  </a:lnTo>
                  <a:lnTo>
                    <a:pt x="217" y="258"/>
                  </a:lnTo>
                  <a:lnTo>
                    <a:pt x="228" y="248"/>
                  </a:lnTo>
                  <a:lnTo>
                    <a:pt x="238" y="240"/>
                  </a:lnTo>
                  <a:lnTo>
                    <a:pt x="248" y="231"/>
                  </a:lnTo>
                  <a:lnTo>
                    <a:pt x="255" y="219"/>
                  </a:lnTo>
                  <a:lnTo>
                    <a:pt x="263" y="208"/>
                  </a:lnTo>
                  <a:lnTo>
                    <a:pt x="269" y="196"/>
                  </a:lnTo>
                  <a:lnTo>
                    <a:pt x="273" y="183"/>
                  </a:lnTo>
                  <a:lnTo>
                    <a:pt x="276" y="169"/>
                  </a:lnTo>
                  <a:lnTo>
                    <a:pt x="278" y="156"/>
                  </a:lnTo>
                  <a:lnTo>
                    <a:pt x="280" y="141"/>
                  </a:lnTo>
                </a:path>
              </a:pathLst>
            </a:custGeom>
            <a:noFill/>
            <a:ln w="3175">
              <a:noFill/>
              <a:prstDash val="solid"/>
              <a:round/>
              <a:headEnd/>
              <a:tailEnd/>
            </a:ln>
          </p:spPr>
          <p:txBody>
            <a:bodyPr/>
            <a:lstStyle/>
            <a:p>
              <a:endParaRPr lang="en-US"/>
            </a:p>
          </p:txBody>
        </p:sp>
        <p:sp>
          <p:nvSpPr>
            <p:cNvPr id="599195" name="Freeform 155"/>
            <p:cNvSpPr>
              <a:spLocks/>
            </p:cNvSpPr>
            <p:nvPr/>
          </p:nvSpPr>
          <p:spPr bwMode="auto">
            <a:xfrm>
              <a:off x="3694" y="3120"/>
              <a:ext cx="249" cy="281"/>
            </a:xfrm>
            <a:custGeom>
              <a:avLst/>
              <a:gdLst/>
              <a:ahLst/>
              <a:cxnLst>
                <a:cxn ang="0">
                  <a:pos x="278" y="127"/>
                </a:cxn>
                <a:cxn ang="0">
                  <a:pos x="273" y="100"/>
                </a:cxn>
                <a:cxn ang="0">
                  <a:pos x="263" y="75"/>
                </a:cxn>
                <a:cxn ang="0">
                  <a:pos x="248" y="52"/>
                </a:cxn>
                <a:cxn ang="0">
                  <a:pos x="228" y="33"/>
                </a:cxn>
                <a:cxn ang="0">
                  <a:pos x="205" y="18"/>
                </a:cxn>
                <a:cxn ang="0">
                  <a:pos x="180" y="8"/>
                </a:cxn>
                <a:cxn ang="0">
                  <a:pos x="154" y="2"/>
                </a:cxn>
                <a:cxn ang="0">
                  <a:pos x="125" y="2"/>
                </a:cxn>
                <a:cxn ang="0">
                  <a:pos x="98" y="8"/>
                </a:cxn>
                <a:cxn ang="0">
                  <a:pos x="73" y="18"/>
                </a:cxn>
                <a:cxn ang="0">
                  <a:pos x="50" y="33"/>
                </a:cxn>
                <a:cxn ang="0">
                  <a:pos x="33" y="52"/>
                </a:cxn>
                <a:cxn ang="0">
                  <a:pos x="17" y="75"/>
                </a:cxn>
                <a:cxn ang="0">
                  <a:pos x="6" y="100"/>
                </a:cxn>
                <a:cxn ang="0">
                  <a:pos x="0" y="127"/>
                </a:cxn>
                <a:cxn ang="0">
                  <a:pos x="0" y="156"/>
                </a:cxn>
                <a:cxn ang="0">
                  <a:pos x="6" y="183"/>
                </a:cxn>
                <a:cxn ang="0">
                  <a:pos x="17" y="208"/>
                </a:cxn>
                <a:cxn ang="0">
                  <a:pos x="33" y="231"/>
                </a:cxn>
                <a:cxn ang="0">
                  <a:pos x="50" y="248"/>
                </a:cxn>
                <a:cxn ang="0">
                  <a:pos x="73" y="263"/>
                </a:cxn>
                <a:cxn ang="0">
                  <a:pos x="98" y="275"/>
                </a:cxn>
                <a:cxn ang="0">
                  <a:pos x="125" y="281"/>
                </a:cxn>
                <a:cxn ang="0">
                  <a:pos x="154" y="281"/>
                </a:cxn>
                <a:cxn ang="0">
                  <a:pos x="180" y="275"/>
                </a:cxn>
                <a:cxn ang="0">
                  <a:pos x="205" y="263"/>
                </a:cxn>
                <a:cxn ang="0">
                  <a:pos x="228" y="248"/>
                </a:cxn>
                <a:cxn ang="0">
                  <a:pos x="248" y="231"/>
                </a:cxn>
                <a:cxn ang="0">
                  <a:pos x="263" y="208"/>
                </a:cxn>
                <a:cxn ang="0">
                  <a:pos x="273" y="183"/>
                </a:cxn>
                <a:cxn ang="0">
                  <a:pos x="278" y="156"/>
                </a:cxn>
              </a:cxnLst>
              <a:rect l="0" t="0" r="r" b="b"/>
              <a:pathLst>
                <a:path w="280" h="281">
                  <a:moveTo>
                    <a:pt x="280" y="141"/>
                  </a:moveTo>
                  <a:lnTo>
                    <a:pt x="278" y="127"/>
                  </a:lnTo>
                  <a:lnTo>
                    <a:pt x="276" y="114"/>
                  </a:lnTo>
                  <a:lnTo>
                    <a:pt x="273" y="100"/>
                  </a:lnTo>
                  <a:lnTo>
                    <a:pt x="269" y="87"/>
                  </a:lnTo>
                  <a:lnTo>
                    <a:pt x="263" y="75"/>
                  </a:lnTo>
                  <a:lnTo>
                    <a:pt x="255" y="64"/>
                  </a:lnTo>
                  <a:lnTo>
                    <a:pt x="248" y="52"/>
                  </a:lnTo>
                  <a:lnTo>
                    <a:pt x="238" y="43"/>
                  </a:lnTo>
                  <a:lnTo>
                    <a:pt x="228" y="33"/>
                  </a:lnTo>
                  <a:lnTo>
                    <a:pt x="217" y="25"/>
                  </a:lnTo>
                  <a:lnTo>
                    <a:pt x="205" y="18"/>
                  </a:lnTo>
                  <a:lnTo>
                    <a:pt x="194" y="12"/>
                  </a:lnTo>
                  <a:lnTo>
                    <a:pt x="180" y="8"/>
                  </a:lnTo>
                  <a:lnTo>
                    <a:pt x="167" y="4"/>
                  </a:lnTo>
                  <a:lnTo>
                    <a:pt x="154" y="2"/>
                  </a:lnTo>
                  <a:lnTo>
                    <a:pt x="140" y="0"/>
                  </a:lnTo>
                  <a:lnTo>
                    <a:pt x="125" y="2"/>
                  </a:lnTo>
                  <a:lnTo>
                    <a:pt x="111" y="4"/>
                  </a:lnTo>
                  <a:lnTo>
                    <a:pt x="98" y="8"/>
                  </a:lnTo>
                  <a:lnTo>
                    <a:pt x="85" y="12"/>
                  </a:lnTo>
                  <a:lnTo>
                    <a:pt x="73" y="18"/>
                  </a:lnTo>
                  <a:lnTo>
                    <a:pt x="62" y="25"/>
                  </a:lnTo>
                  <a:lnTo>
                    <a:pt x="50" y="33"/>
                  </a:lnTo>
                  <a:lnTo>
                    <a:pt x="40" y="43"/>
                  </a:lnTo>
                  <a:lnTo>
                    <a:pt x="33" y="52"/>
                  </a:lnTo>
                  <a:lnTo>
                    <a:pt x="23" y="64"/>
                  </a:lnTo>
                  <a:lnTo>
                    <a:pt x="17" y="75"/>
                  </a:lnTo>
                  <a:lnTo>
                    <a:pt x="12" y="87"/>
                  </a:lnTo>
                  <a:lnTo>
                    <a:pt x="6" y="100"/>
                  </a:lnTo>
                  <a:lnTo>
                    <a:pt x="2" y="114"/>
                  </a:lnTo>
                  <a:lnTo>
                    <a:pt x="0" y="127"/>
                  </a:lnTo>
                  <a:lnTo>
                    <a:pt x="0" y="141"/>
                  </a:lnTo>
                  <a:lnTo>
                    <a:pt x="0" y="156"/>
                  </a:lnTo>
                  <a:lnTo>
                    <a:pt x="2" y="169"/>
                  </a:lnTo>
                  <a:lnTo>
                    <a:pt x="6" y="183"/>
                  </a:lnTo>
                  <a:lnTo>
                    <a:pt x="12" y="196"/>
                  </a:lnTo>
                  <a:lnTo>
                    <a:pt x="17" y="208"/>
                  </a:lnTo>
                  <a:lnTo>
                    <a:pt x="23" y="219"/>
                  </a:lnTo>
                  <a:lnTo>
                    <a:pt x="33" y="231"/>
                  </a:lnTo>
                  <a:lnTo>
                    <a:pt x="40" y="240"/>
                  </a:lnTo>
                  <a:lnTo>
                    <a:pt x="50" y="248"/>
                  </a:lnTo>
                  <a:lnTo>
                    <a:pt x="62" y="258"/>
                  </a:lnTo>
                  <a:lnTo>
                    <a:pt x="73" y="263"/>
                  </a:lnTo>
                  <a:lnTo>
                    <a:pt x="85" y="269"/>
                  </a:lnTo>
                  <a:lnTo>
                    <a:pt x="98" y="275"/>
                  </a:lnTo>
                  <a:lnTo>
                    <a:pt x="111" y="279"/>
                  </a:lnTo>
                  <a:lnTo>
                    <a:pt x="125" y="281"/>
                  </a:lnTo>
                  <a:lnTo>
                    <a:pt x="140" y="281"/>
                  </a:lnTo>
                  <a:lnTo>
                    <a:pt x="154" y="281"/>
                  </a:lnTo>
                  <a:lnTo>
                    <a:pt x="167" y="279"/>
                  </a:lnTo>
                  <a:lnTo>
                    <a:pt x="180" y="275"/>
                  </a:lnTo>
                  <a:lnTo>
                    <a:pt x="194" y="269"/>
                  </a:lnTo>
                  <a:lnTo>
                    <a:pt x="205" y="263"/>
                  </a:lnTo>
                  <a:lnTo>
                    <a:pt x="217" y="258"/>
                  </a:lnTo>
                  <a:lnTo>
                    <a:pt x="228" y="248"/>
                  </a:lnTo>
                  <a:lnTo>
                    <a:pt x="238" y="240"/>
                  </a:lnTo>
                  <a:lnTo>
                    <a:pt x="248" y="231"/>
                  </a:lnTo>
                  <a:lnTo>
                    <a:pt x="255" y="219"/>
                  </a:lnTo>
                  <a:lnTo>
                    <a:pt x="263" y="208"/>
                  </a:lnTo>
                  <a:lnTo>
                    <a:pt x="269" y="196"/>
                  </a:lnTo>
                  <a:lnTo>
                    <a:pt x="273" y="183"/>
                  </a:lnTo>
                  <a:lnTo>
                    <a:pt x="276" y="169"/>
                  </a:lnTo>
                  <a:lnTo>
                    <a:pt x="278" y="156"/>
                  </a:lnTo>
                  <a:lnTo>
                    <a:pt x="280" y="141"/>
                  </a:lnTo>
                </a:path>
              </a:pathLst>
            </a:custGeom>
            <a:noFill/>
            <a:ln w="3175">
              <a:noFill/>
              <a:prstDash val="solid"/>
              <a:round/>
              <a:headEnd/>
              <a:tailEnd/>
            </a:ln>
          </p:spPr>
          <p:txBody>
            <a:bodyPr/>
            <a:lstStyle/>
            <a:p>
              <a:endParaRPr lang="en-US"/>
            </a:p>
          </p:txBody>
        </p:sp>
        <p:sp>
          <p:nvSpPr>
            <p:cNvPr id="599196" name="Freeform 156"/>
            <p:cNvSpPr>
              <a:spLocks/>
            </p:cNvSpPr>
            <p:nvPr/>
          </p:nvSpPr>
          <p:spPr bwMode="auto">
            <a:xfrm>
              <a:off x="3876" y="2447"/>
              <a:ext cx="248" cy="280"/>
            </a:xfrm>
            <a:custGeom>
              <a:avLst/>
              <a:gdLst/>
              <a:ahLst/>
              <a:cxnLst>
                <a:cxn ang="0">
                  <a:pos x="279" y="125"/>
                </a:cxn>
                <a:cxn ang="0">
                  <a:pos x="273" y="98"/>
                </a:cxn>
                <a:cxn ang="0">
                  <a:pos x="263" y="73"/>
                </a:cxn>
                <a:cxn ang="0">
                  <a:pos x="248" y="50"/>
                </a:cxn>
                <a:cxn ang="0">
                  <a:pos x="229" y="32"/>
                </a:cxn>
                <a:cxn ang="0">
                  <a:pos x="206" y="17"/>
                </a:cxn>
                <a:cxn ang="0">
                  <a:pos x="181" y="6"/>
                </a:cxn>
                <a:cxn ang="0">
                  <a:pos x="154" y="0"/>
                </a:cxn>
                <a:cxn ang="0">
                  <a:pos x="125" y="0"/>
                </a:cxn>
                <a:cxn ang="0">
                  <a:pos x="98" y="6"/>
                </a:cxn>
                <a:cxn ang="0">
                  <a:pos x="73" y="17"/>
                </a:cxn>
                <a:cxn ang="0">
                  <a:pos x="50" y="32"/>
                </a:cxn>
                <a:cxn ang="0">
                  <a:pos x="31" y="50"/>
                </a:cxn>
                <a:cxn ang="0">
                  <a:pos x="18" y="73"/>
                </a:cxn>
                <a:cxn ang="0">
                  <a:pos x="6" y="98"/>
                </a:cxn>
                <a:cxn ang="0">
                  <a:pos x="0" y="125"/>
                </a:cxn>
                <a:cxn ang="0">
                  <a:pos x="0" y="153"/>
                </a:cxn>
                <a:cxn ang="0">
                  <a:pos x="6" y="180"/>
                </a:cxn>
                <a:cxn ang="0">
                  <a:pos x="18" y="205"/>
                </a:cxn>
                <a:cxn ang="0">
                  <a:pos x="31" y="228"/>
                </a:cxn>
                <a:cxn ang="0">
                  <a:pos x="50" y="247"/>
                </a:cxn>
                <a:cxn ang="0">
                  <a:pos x="73" y="263"/>
                </a:cxn>
                <a:cxn ang="0">
                  <a:pos x="98" y="272"/>
                </a:cxn>
                <a:cxn ang="0">
                  <a:pos x="125" y="278"/>
                </a:cxn>
                <a:cxn ang="0">
                  <a:pos x="154" y="278"/>
                </a:cxn>
                <a:cxn ang="0">
                  <a:pos x="181" y="272"/>
                </a:cxn>
                <a:cxn ang="0">
                  <a:pos x="206" y="263"/>
                </a:cxn>
                <a:cxn ang="0">
                  <a:pos x="229" y="247"/>
                </a:cxn>
                <a:cxn ang="0">
                  <a:pos x="248" y="228"/>
                </a:cxn>
                <a:cxn ang="0">
                  <a:pos x="263" y="205"/>
                </a:cxn>
                <a:cxn ang="0">
                  <a:pos x="273" y="180"/>
                </a:cxn>
                <a:cxn ang="0">
                  <a:pos x="279" y="153"/>
                </a:cxn>
              </a:cxnLst>
              <a:rect l="0" t="0" r="r" b="b"/>
              <a:pathLst>
                <a:path w="279" h="280">
                  <a:moveTo>
                    <a:pt x="279" y="140"/>
                  </a:moveTo>
                  <a:lnTo>
                    <a:pt x="279" y="125"/>
                  </a:lnTo>
                  <a:lnTo>
                    <a:pt x="277" y="111"/>
                  </a:lnTo>
                  <a:lnTo>
                    <a:pt x="273" y="98"/>
                  </a:lnTo>
                  <a:lnTo>
                    <a:pt x="269" y="84"/>
                  </a:lnTo>
                  <a:lnTo>
                    <a:pt x="263" y="73"/>
                  </a:lnTo>
                  <a:lnTo>
                    <a:pt x="256" y="61"/>
                  </a:lnTo>
                  <a:lnTo>
                    <a:pt x="248" y="50"/>
                  </a:lnTo>
                  <a:lnTo>
                    <a:pt x="238" y="40"/>
                  </a:lnTo>
                  <a:lnTo>
                    <a:pt x="229" y="32"/>
                  </a:lnTo>
                  <a:lnTo>
                    <a:pt x="217" y="23"/>
                  </a:lnTo>
                  <a:lnTo>
                    <a:pt x="206" y="17"/>
                  </a:lnTo>
                  <a:lnTo>
                    <a:pt x="194" y="11"/>
                  </a:lnTo>
                  <a:lnTo>
                    <a:pt x="181" y="6"/>
                  </a:lnTo>
                  <a:lnTo>
                    <a:pt x="167" y="2"/>
                  </a:lnTo>
                  <a:lnTo>
                    <a:pt x="154" y="0"/>
                  </a:lnTo>
                  <a:lnTo>
                    <a:pt x="140" y="0"/>
                  </a:lnTo>
                  <a:lnTo>
                    <a:pt x="125" y="0"/>
                  </a:lnTo>
                  <a:lnTo>
                    <a:pt x="112" y="2"/>
                  </a:lnTo>
                  <a:lnTo>
                    <a:pt x="98" y="6"/>
                  </a:lnTo>
                  <a:lnTo>
                    <a:pt x="85" y="11"/>
                  </a:lnTo>
                  <a:lnTo>
                    <a:pt x="73" y="17"/>
                  </a:lnTo>
                  <a:lnTo>
                    <a:pt x="62" y="23"/>
                  </a:lnTo>
                  <a:lnTo>
                    <a:pt x="50" y="32"/>
                  </a:lnTo>
                  <a:lnTo>
                    <a:pt x="41" y="40"/>
                  </a:lnTo>
                  <a:lnTo>
                    <a:pt x="31" y="50"/>
                  </a:lnTo>
                  <a:lnTo>
                    <a:pt x="23" y="61"/>
                  </a:lnTo>
                  <a:lnTo>
                    <a:pt x="18" y="73"/>
                  </a:lnTo>
                  <a:lnTo>
                    <a:pt x="12" y="84"/>
                  </a:lnTo>
                  <a:lnTo>
                    <a:pt x="6" y="98"/>
                  </a:lnTo>
                  <a:lnTo>
                    <a:pt x="2" y="111"/>
                  </a:lnTo>
                  <a:lnTo>
                    <a:pt x="0" y="125"/>
                  </a:lnTo>
                  <a:lnTo>
                    <a:pt x="0" y="140"/>
                  </a:lnTo>
                  <a:lnTo>
                    <a:pt x="0" y="153"/>
                  </a:lnTo>
                  <a:lnTo>
                    <a:pt x="2" y="167"/>
                  </a:lnTo>
                  <a:lnTo>
                    <a:pt x="6" y="180"/>
                  </a:lnTo>
                  <a:lnTo>
                    <a:pt x="12" y="194"/>
                  </a:lnTo>
                  <a:lnTo>
                    <a:pt x="18" y="205"/>
                  </a:lnTo>
                  <a:lnTo>
                    <a:pt x="23" y="217"/>
                  </a:lnTo>
                  <a:lnTo>
                    <a:pt x="31" y="228"/>
                  </a:lnTo>
                  <a:lnTo>
                    <a:pt x="41" y="238"/>
                  </a:lnTo>
                  <a:lnTo>
                    <a:pt x="50" y="247"/>
                  </a:lnTo>
                  <a:lnTo>
                    <a:pt x="62" y="255"/>
                  </a:lnTo>
                  <a:lnTo>
                    <a:pt x="73" y="263"/>
                  </a:lnTo>
                  <a:lnTo>
                    <a:pt x="85" y="269"/>
                  </a:lnTo>
                  <a:lnTo>
                    <a:pt x="98" y="272"/>
                  </a:lnTo>
                  <a:lnTo>
                    <a:pt x="112" y="276"/>
                  </a:lnTo>
                  <a:lnTo>
                    <a:pt x="125" y="278"/>
                  </a:lnTo>
                  <a:lnTo>
                    <a:pt x="140" y="280"/>
                  </a:lnTo>
                  <a:lnTo>
                    <a:pt x="154" y="278"/>
                  </a:lnTo>
                  <a:lnTo>
                    <a:pt x="167" y="276"/>
                  </a:lnTo>
                  <a:lnTo>
                    <a:pt x="181" y="272"/>
                  </a:lnTo>
                  <a:lnTo>
                    <a:pt x="194" y="269"/>
                  </a:lnTo>
                  <a:lnTo>
                    <a:pt x="206" y="263"/>
                  </a:lnTo>
                  <a:lnTo>
                    <a:pt x="217" y="255"/>
                  </a:lnTo>
                  <a:lnTo>
                    <a:pt x="229" y="247"/>
                  </a:lnTo>
                  <a:lnTo>
                    <a:pt x="238" y="238"/>
                  </a:lnTo>
                  <a:lnTo>
                    <a:pt x="248" y="228"/>
                  </a:lnTo>
                  <a:lnTo>
                    <a:pt x="256" y="217"/>
                  </a:lnTo>
                  <a:lnTo>
                    <a:pt x="263" y="205"/>
                  </a:lnTo>
                  <a:lnTo>
                    <a:pt x="269" y="194"/>
                  </a:lnTo>
                  <a:lnTo>
                    <a:pt x="273" y="180"/>
                  </a:lnTo>
                  <a:lnTo>
                    <a:pt x="277" y="167"/>
                  </a:lnTo>
                  <a:lnTo>
                    <a:pt x="279" y="153"/>
                  </a:lnTo>
                  <a:lnTo>
                    <a:pt x="279" y="140"/>
                  </a:lnTo>
                  <a:close/>
                </a:path>
              </a:pathLst>
            </a:custGeom>
            <a:solidFill>
              <a:srgbClr val="DC2B19"/>
            </a:solidFill>
            <a:ln w="9525">
              <a:noFill/>
              <a:round/>
              <a:headEnd/>
              <a:tailEnd/>
            </a:ln>
          </p:spPr>
          <p:txBody>
            <a:bodyPr/>
            <a:lstStyle/>
            <a:p>
              <a:endParaRPr lang="en-US"/>
            </a:p>
          </p:txBody>
        </p:sp>
        <p:sp>
          <p:nvSpPr>
            <p:cNvPr id="599197" name="Freeform 157"/>
            <p:cNvSpPr>
              <a:spLocks/>
            </p:cNvSpPr>
            <p:nvPr/>
          </p:nvSpPr>
          <p:spPr bwMode="auto">
            <a:xfrm>
              <a:off x="3876" y="2447"/>
              <a:ext cx="248" cy="280"/>
            </a:xfrm>
            <a:custGeom>
              <a:avLst/>
              <a:gdLst/>
              <a:ahLst/>
              <a:cxnLst>
                <a:cxn ang="0">
                  <a:pos x="279" y="125"/>
                </a:cxn>
                <a:cxn ang="0">
                  <a:pos x="273" y="98"/>
                </a:cxn>
                <a:cxn ang="0">
                  <a:pos x="263" y="73"/>
                </a:cxn>
                <a:cxn ang="0">
                  <a:pos x="248" y="50"/>
                </a:cxn>
                <a:cxn ang="0">
                  <a:pos x="229" y="32"/>
                </a:cxn>
                <a:cxn ang="0">
                  <a:pos x="206" y="17"/>
                </a:cxn>
                <a:cxn ang="0">
                  <a:pos x="181" y="6"/>
                </a:cxn>
                <a:cxn ang="0">
                  <a:pos x="154" y="0"/>
                </a:cxn>
                <a:cxn ang="0">
                  <a:pos x="125" y="0"/>
                </a:cxn>
                <a:cxn ang="0">
                  <a:pos x="98" y="6"/>
                </a:cxn>
                <a:cxn ang="0">
                  <a:pos x="73" y="17"/>
                </a:cxn>
                <a:cxn ang="0">
                  <a:pos x="50" y="32"/>
                </a:cxn>
                <a:cxn ang="0">
                  <a:pos x="31" y="50"/>
                </a:cxn>
                <a:cxn ang="0">
                  <a:pos x="18" y="73"/>
                </a:cxn>
                <a:cxn ang="0">
                  <a:pos x="6" y="98"/>
                </a:cxn>
                <a:cxn ang="0">
                  <a:pos x="0" y="125"/>
                </a:cxn>
                <a:cxn ang="0">
                  <a:pos x="0" y="153"/>
                </a:cxn>
                <a:cxn ang="0">
                  <a:pos x="6" y="180"/>
                </a:cxn>
                <a:cxn ang="0">
                  <a:pos x="18" y="205"/>
                </a:cxn>
                <a:cxn ang="0">
                  <a:pos x="31" y="228"/>
                </a:cxn>
                <a:cxn ang="0">
                  <a:pos x="50" y="247"/>
                </a:cxn>
                <a:cxn ang="0">
                  <a:pos x="73" y="263"/>
                </a:cxn>
                <a:cxn ang="0">
                  <a:pos x="98" y="272"/>
                </a:cxn>
                <a:cxn ang="0">
                  <a:pos x="125" y="278"/>
                </a:cxn>
                <a:cxn ang="0">
                  <a:pos x="154" y="278"/>
                </a:cxn>
                <a:cxn ang="0">
                  <a:pos x="181" y="272"/>
                </a:cxn>
                <a:cxn ang="0">
                  <a:pos x="206" y="263"/>
                </a:cxn>
                <a:cxn ang="0">
                  <a:pos x="229" y="247"/>
                </a:cxn>
                <a:cxn ang="0">
                  <a:pos x="248" y="228"/>
                </a:cxn>
                <a:cxn ang="0">
                  <a:pos x="263" y="205"/>
                </a:cxn>
                <a:cxn ang="0">
                  <a:pos x="273" y="180"/>
                </a:cxn>
                <a:cxn ang="0">
                  <a:pos x="279" y="153"/>
                </a:cxn>
              </a:cxnLst>
              <a:rect l="0" t="0" r="r" b="b"/>
              <a:pathLst>
                <a:path w="279" h="280">
                  <a:moveTo>
                    <a:pt x="279" y="140"/>
                  </a:moveTo>
                  <a:lnTo>
                    <a:pt x="279" y="125"/>
                  </a:lnTo>
                  <a:lnTo>
                    <a:pt x="277" y="111"/>
                  </a:lnTo>
                  <a:lnTo>
                    <a:pt x="273" y="98"/>
                  </a:lnTo>
                  <a:lnTo>
                    <a:pt x="269" y="84"/>
                  </a:lnTo>
                  <a:lnTo>
                    <a:pt x="263" y="73"/>
                  </a:lnTo>
                  <a:lnTo>
                    <a:pt x="256" y="61"/>
                  </a:lnTo>
                  <a:lnTo>
                    <a:pt x="248" y="50"/>
                  </a:lnTo>
                  <a:lnTo>
                    <a:pt x="238" y="40"/>
                  </a:lnTo>
                  <a:lnTo>
                    <a:pt x="229" y="32"/>
                  </a:lnTo>
                  <a:lnTo>
                    <a:pt x="217" y="23"/>
                  </a:lnTo>
                  <a:lnTo>
                    <a:pt x="206" y="17"/>
                  </a:lnTo>
                  <a:lnTo>
                    <a:pt x="194" y="11"/>
                  </a:lnTo>
                  <a:lnTo>
                    <a:pt x="181" y="6"/>
                  </a:lnTo>
                  <a:lnTo>
                    <a:pt x="167" y="2"/>
                  </a:lnTo>
                  <a:lnTo>
                    <a:pt x="154" y="0"/>
                  </a:lnTo>
                  <a:lnTo>
                    <a:pt x="140" y="0"/>
                  </a:lnTo>
                  <a:lnTo>
                    <a:pt x="125" y="0"/>
                  </a:lnTo>
                  <a:lnTo>
                    <a:pt x="112" y="2"/>
                  </a:lnTo>
                  <a:lnTo>
                    <a:pt x="98" y="6"/>
                  </a:lnTo>
                  <a:lnTo>
                    <a:pt x="85" y="11"/>
                  </a:lnTo>
                  <a:lnTo>
                    <a:pt x="73" y="17"/>
                  </a:lnTo>
                  <a:lnTo>
                    <a:pt x="62" y="23"/>
                  </a:lnTo>
                  <a:lnTo>
                    <a:pt x="50" y="32"/>
                  </a:lnTo>
                  <a:lnTo>
                    <a:pt x="41" y="40"/>
                  </a:lnTo>
                  <a:lnTo>
                    <a:pt x="31" y="50"/>
                  </a:lnTo>
                  <a:lnTo>
                    <a:pt x="23" y="61"/>
                  </a:lnTo>
                  <a:lnTo>
                    <a:pt x="18" y="73"/>
                  </a:lnTo>
                  <a:lnTo>
                    <a:pt x="12" y="84"/>
                  </a:lnTo>
                  <a:lnTo>
                    <a:pt x="6" y="98"/>
                  </a:lnTo>
                  <a:lnTo>
                    <a:pt x="2" y="111"/>
                  </a:lnTo>
                  <a:lnTo>
                    <a:pt x="0" y="125"/>
                  </a:lnTo>
                  <a:lnTo>
                    <a:pt x="0" y="140"/>
                  </a:lnTo>
                  <a:lnTo>
                    <a:pt x="0" y="153"/>
                  </a:lnTo>
                  <a:lnTo>
                    <a:pt x="2" y="167"/>
                  </a:lnTo>
                  <a:lnTo>
                    <a:pt x="6" y="180"/>
                  </a:lnTo>
                  <a:lnTo>
                    <a:pt x="12" y="194"/>
                  </a:lnTo>
                  <a:lnTo>
                    <a:pt x="18" y="205"/>
                  </a:lnTo>
                  <a:lnTo>
                    <a:pt x="23" y="217"/>
                  </a:lnTo>
                  <a:lnTo>
                    <a:pt x="31" y="228"/>
                  </a:lnTo>
                  <a:lnTo>
                    <a:pt x="41" y="238"/>
                  </a:lnTo>
                  <a:lnTo>
                    <a:pt x="50" y="247"/>
                  </a:lnTo>
                  <a:lnTo>
                    <a:pt x="62" y="255"/>
                  </a:lnTo>
                  <a:lnTo>
                    <a:pt x="73" y="263"/>
                  </a:lnTo>
                  <a:lnTo>
                    <a:pt x="85" y="269"/>
                  </a:lnTo>
                  <a:lnTo>
                    <a:pt x="98" y="272"/>
                  </a:lnTo>
                  <a:lnTo>
                    <a:pt x="112" y="276"/>
                  </a:lnTo>
                  <a:lnTo>
                    <a:pt x="125" y="278"/>
                  </a:lnTo>
                  <a:lnTo>
                    <a:pt x="140" y="280"/>
                  </a:lnTo>
                  <a:lnTo>
                    <a:pt x="154" y="278"/>
                  </a:lnTo>
                  <a:lnTo>
                    <a:pt x="167" y="276"/>
                  </a:lnTo>
                  <a:lnTo>
                    <a:pt x="181" y="272"/>
                  </a:lnTo>
                  <a:lnTo>
                    <a:pt x="194" y="269"/>
                  </a:lnTo>
                  <a:lnTo>
                    <a:pt x="206" y="263"/>
                  </a:lnTo>
                  <a:lnTo>
                    <a:pt x="217" y="255"/>
                  </a:lnTo>
                  <a:lnTo>
                    <a:pt x="229" y="247"/>
                  </a:lnTo>
                  <a:lnTo>
                    <a:pt x="238" y="238"/>
                  </a:lnTo>
                  <a:lnTo>
                    <a:pt x="248" y="228"/>
                  </a:lnTo>
                  <a:lnTo>
                    <a:pt x="256" y="217"/>
                  </a:lnTo>
                  <a:lnTo>
                    <a:pt x="263" y="205"/>
                  </a:lnTo>
                  <a:lnTo>
                    <a:pt x="269" y="194"/>
                  </a:lnTo>
                  <a:lnTo>
                    <a:pt x="273" y="180"/>
                  </a:lnTo>
                  <a:lnTo>
                    <a:pt x="277" y="167"/>
                  </a:lnTo>
                  <a:lnTo>
                    <a:pt x="279" y="153"/>
                  </a:lnTo>
                  <a:lnTo>
                    <a:pt x="279" y="140"/>
                  </a:lnTo>
                </a:path>
              </a:pathLst>
            </a:custGeom>
            <a:noFill/>
            <a:ln w="3175">
              <a:noFill/>
              <a:prstDash val="solid"/>
              <a:round/>
              <a:headEnd/>
              <a:tailEnd/>
            </a:ln>
          </p:spPr>
          <p:txBody>
            <a:bodyPr/>
            <a:lstStyle/>
            <a:p>
              <a:endParaRPr lang="en-US"/>
            </a:p>
          </p:txBody>
        </p:sp>
        <p:sp>
          <p:nvSpPr>
            <p:cNvPr id="599198" name="Freeform 158"/>
            <p:cNvSpPr>
              <a:spLocks/>
            </p:cNvSpPr>
            <p:nvPr/>
          </p:nvSpPr>
          <p:spPr bwMode="auto">
            <a:xfrm>
              <a:off x="3876" y="2447"/>
              <a:ext cx="248" cy="280"/>
            </a:xfrm>
            <a:custGeom>
              <a:avLst/>
              <a:gdLst/>
              <a:ahLst/>
              <a:cxnLst>
                <a:cxn ang="0">
                  <a:pos x="279" y="125"/>
                </a:cxn>
                <a:cxn ang="0">
                  <a:pos x="273" y="98"/>
                </a:cxn>
                <a:cxn ang="0">
                  <a:pos x="263" y="73"/>
                </a:cxn>
                <a:cxn ang="0">
                  <a:pos x="248" y="50"/>
                </a:cxn>
                <a:cxn ang="0">
                  <a:pos x="229" y="32"/>
                </a:cxn>
                <a:cxn ang="0">
                  <a:pos x="206" y="17"/>
                </a:cxn>
                <a:cxn ang="0">
                  <a:pos x="181" y="6"/>
                </a:cxn>
                <a:cxn ang="0">
                  <a:pos x="154" y="0"/>
                </a:cxn>
                <a:cxn ang="0">
                  <a:pos x="125" y="0"/>
                </a:cxn>
                <a:cxn ang="0">
                  <a:pos x="98" y="6"/>
                </a:cxn>
                <a:cxn ang="0">
                  <a:pos x="73" y="17"/>
                </a:cxn>
                <a:cxn ang="0">
                  <a:pos x="50" y="32"/>
                </a:cxn>
                <a:cxn ang="0">
                  <a:pos x="31" y="50"/>
                </a:cxn>
                <a:cxn ang="0">
                  <a:pos x="18" y="73"/>
                </a:cxn>
                <a:cxn ang="0">
                  <a:pos x="6" y="98"/>
                </a:cxn>
                <a:cxn ang="0">
                  <a:pos x="0" y="125"/>
                </a:cxn>
                <a:cxn ang="0">
                  <a:pos x="0" y="153"/>
                </a:cxn>
                <a:cxn ang="0">
                  <a:pos x="6" y="180"/>
                </a:cxn>
                <a:cxn ang="0">
                  <a:pos x="18" y="205"/>
                </a:cxn>
                <a:cxn ang="0">
                  <a:pos x="31" y="228"/>
                </a:cxn>
                <a:cxn ang="0">
                  <a:pos x="50" y="247"/>
                </a:cxn>
                <a:cxn ang="0">
                  <a:pos x="73" y="263"/>
                </a:cxn>
                <a:cxn ang="0">
                  <a:pos x="98" y="272"/>
                </a:cxn>
                <a:cxn ang="0">
                  <a:pos x="125" y="278"/>
                </a:cxn>
                <a:cxn ang="0">
                  <a:pos x="154" y="278"/>
                </a:cxn>
                <a:cxn ang="0">
                  <a:pos x="181" y="272"/>
                </a:cxn>
                <a:cxn ang="0">
                  <a:pos x="206" y="263"/>
                </a:cxn>
                <a:cxn ang="0">
                  <a:pos x="229" y="247"/>
                </a:cxn>
                <a:cxn ang="0">
                  <a:pos x="248" y="228"/>
                </a:cxn>
                <a:cxn ang="0">
                  <a:pos x="263" y="205"/>
                </a:cxn>
                <a:cxn ang="0">
                  <a:pos x="273" y="180"/>
                </a:cxn>
                <a:cxn ang="0">
                  <a:pos x="279" y="153"/>
                </a:cxn>
              </a:cxnLst>
              <a:rect l="0" t="0" r="r" b="b"/>
              <a:pathLst>
                <a:path w="279" h="280">
                  <a:moveTo>
                    <a:pt x="279" y="140"/>
                  </a:moveTo>
                  <a:lnTo>
                    <a:pt x="279" y="125"/>
                  </a:lnTo>
                  <a:lnTo>
                    <a:pt x="277" y="111"/>
                  </a:lnTo>
                  <a:lnTo>
                    <a:pt x="273" y="98"/>
                  </a:lnTo>
                  <a:lnTo>
                    <a:pt x="269" y="84"/>
                  </a:lnTo>
                  <a:lnTo>
                    <a:pt x="263" y="73"/>
                  </a:lnTo>
                  <a:lnTo>
                    <a:pt x="256" y="61"/>
                  </a:lnTo>
                  <a:lnTo>
                    <a:pt x="248" y="50"/>
                  </a:lnTo>
                  <a:lnTo>
                    <a:pt x="238" y="40"/>
                  </a:lnTo>
                  <a:lnTo>
                    <a:pt x="229" y="32"/>
                  </a:lnTo>
                  <a:lnTo>
                    <a:pt x="217" y="23"/>
                  </a:lnTo>
                  <a:lnTo>
                    <a:pt x="206" y="17"/>
                  </a:lnTo>
                  <a:lnTo>
                    <a:pt x="194" y="11"/>
                  </a:lnTo>
                  <a:lnTo>
                    <a:pt x="181" y="6"/>
                  </a:lnTo>
                  <a:lnTo>
                    <a:pt x="167" y="2"/>
                  </a:lnTo>
                  <a:lnTo>
                    <a:pt x="154" y="0"/>
                  </a:lnTo>
                  <a:lnTo>
                    <a:pt x="140" y="0"/>
                  </a:lnTo>
                  <a:lnTo>
                    <a:pt x="125" y="0"/>
                  </a:lnTo>
                  <a:lnTo>
                    <a:pt x="112" y="2"/>
                  </a:lnTo>
                  <a:lnTo>
                    <a:pt x="98" y="6"/>
                  </a:lnTo>
                  <a:lnTo>
                    <a:pt x="85" y="11"/>
                  </a:lnTo>
                  <a:lnTo>
                    <a:pt x="73" y="17"/>
                  </a:lnTo>
                  <a:lnTo>
                    <a:pt x="62" y="23"/>
                  </a:lnTo>
                  <a:lnTo>
                    <a:pt x="50" y="32"/>
                  </a:lnTo>
                  <a:lnTo>
                    <a:pt x="41" y="40"/>
                  </a:lnTo>
                  <a:lnTo>
                    <a:pt x="31" y="50"/>
                  </a:lnTo>
                  <a:lnTo>
                    <a:pt x="23" y="61"/>
                  </a:lnTo>
                  <a:lnTo>
                    <a:pt x="18" y="73"/>
                  </a:lnTo>
                  <a:lnTo>
                    <a:pt x="12" y="84"/>
                  </a:lnTo>
                  <a:lnTo>
                    <a:pt x="6" y="98"/>
                  </a:lnTo>
                  <a:lnTo>
                    <a:pt x="2" y="111"/>
                  </a:lnTo>
                  <a:lnTo>
                    <a:pt x="0" y="125"/>
                  </a:lnTo>
                  <a:lnTo>
                    <a:pt x="0" y="140"/>
                  </a:lnTo>
                  <a:lnTo>
                    <a:pt x="0" y="153"/>
                  </a:lnTo>
                  <a:lnTo>
                    <a:pt x="2" y="167"/>
                  </a:lnTo>
                  <a:lnTo>
                    <a:pt x="6" y="180"/>
                  </a:lnTo>
                  <a:lnTo>
                    <a:pt x="12" y="194"/>
                  </a:lnTo>
                  <a:lnTo>
                    <a:pt x="18" y="205"/>
                  </a:lnTo>
                  <a:lnTo>
                    <a:pt x="23" y="217"/>
                  </a:lnTo>
                  <a:lnTo>
                    <a:pt x="31" y="228"/>
                  </a:lnTo>
                  <a:lnTo>
                    <a:pt x="41" y="238"/>
                  </a:lnTo>
                  <a:lnTo>
                    <a:pt x="50" y="247"/>
                  </a:lnTo>
                  <a:lnTo>
                    <a:pt x="62" y="255"/>
                  </a:lnTo>
                  <a:lnTo>
                    <a:pt x="73" y="263"/>
                  </a:lnTo>
                  <a:lnTo>
                    <a:pt x="85" y="269"/>
                  </a:lnTo>
                  <a:lnTo>
                    <a:pt x="98" y="272"/>
                  </a:lnTo>
                  <a:lnTo>
                    <a:pt x="112" y="276"/>
                  </a:lnTo>
                  <a:lnTo>
                    <a:pt x="125" y="278"/>
                  </a:lnTo>
                  <a:lnTo>
                    <a:pt x="140" y="280"/>
                  </a:lnTo>
                  <a:lnTo>
                    <a:pt x="154" y="278"/>
                  </a:lnTo>
                  <a:lnTo>
                    <a:pt x="167" y="276"/>
                  </a:lnTo>
                  <a:lnTo>
                    <a:pt x="181" y="272"/>
                  </a:lnTo>
                  <a:lnTo>
                    <a:pt x="194" y="269"/>
                  </a:lnTo>
                  <a:lnTo>
                    <a:pt x="206" y="263"/>
                  </a:lnTo>
                  <a:lnTo>
                    <a:pt x="217" y="255"/>
                  </a:lnTo>
                  <a:lnTo>
                    <a:pt x="229" y="247"/>
                  </a:lnTo>
                  <a:lnTo>
                    <a:pt x="238" y="238"/>
                  </a:lnTo>
                  <a:lnTo>
                    <a:pt x="248" y="228"/>
                  </a:lnTo>
                  <a:lnTo>
                    <a:pt x="256" y="217"/>
                  </a:lnTo>
                  <a:lnTo>
                    <a:pt x="263" y="205"/>
                  </a:lnTo>
                  <a:lnTo>
                    <a:pt x="269" y="194"/>
                  </a:lnTo>
                  <a:lnTo>
                    <a:pt x="273" y="180"/>
                  </a:lnTo>
                  <a:lnTo>
                    <a:pt x="277" y="167"/>
                  </a:lnTo>
                  <a:lnTo>
                    <a:pt x="279" y="153"/>
                  </a:lnTo>
                  <a:lnTo>
                    <a:pt x="279" y="140"/>
                  </a:lnTo>
                </a:path>
              </a:pathLst>
            </a:custGeom>
            <a:noFill/>
            <a:ln w="3175">
              <a:noFill/>
              <a:prstDash val="solid"/>
              <a:round/>
              <a:headEnd/>
              <a:tailEnd/>
            </a:ln>
          </p:spPr>
          <p:txBody>
            <a:bodyPr/>
            <a:lstStyle/>
            <a:p>
              <a:endParaRPr lang="en-US"/>
            </a:p>
          </p:txBody>
        </p:sp>
        <p:sp>
          <p:nvSpPr>
            <p:cNvPr id="599199" name="Freeform 159"/>
            <p:cNvSpPr>
              <a:spLocks/>
            </p:cNvSpPr>
            <p:nvPr/>
          </p:nvSpPr>
          <p:spPr bwMode="auto">
            <a:xfrm>
              <a:off x="4383" y="3128"/>
              <a:ext cx="249" cy="278"/>
            </a:xfrm>
            <a:custGeom>
              <a:avLst/>
              <a:gdLst/>
              <a:ahLst/>
              <a:cxnLst>
                <a:cxn ang="0">
                  <a:pos x="278" y="125"/>
                </a:cxn>
                <a:cxn ang="0">
                  <a:pos x="275" y="98"/>
                </a:cxn>
                <a:cxn ang="0">
                  <a:pos x="263" y="73"/>
                </a:cxn>
                <a:cxn ang="0">
                  <a:pos x="248" y="50"/>
                </a:cxn>
                <a:cxn ang="0">
                  <a:pos x="229" y="31"/>
                </a:cxn>
                <a:cxn ang="0">
                  <a:pos x="207" y="15"/>
                </a:cxn>
                <a:cxn ang="0">
                  <a:pos x="182" y="6"/>
                </a:cxn>
                <a:cxn ang="0">
                  <a:pos x="154" y="0"/>
                </a:cxn>
                <a:cxn ang="0">
                  <a:pos x="127" y="0"/>
                </a:cxn>
                <a:cxn ang="0">
                  <a:pos x="98" y="6"/>
                </a:cxn>
                <a:cxn ang="0">
                  <a:pos x="73" y="15"/>
                </a:cxn>
                <a:cxn ang="0">
                  <a:pos x="52" y="31"/>
                </a:cxn>
                <a:cxn ang="0">
                  <a:pos x="33" y="50"/>
                </a:cxn>
                <a:cxn ang="0">
                  <a:pos x="17" y="73"/>
                </a:cxn>
                <a:cxn ang="0">
                  <a:pos x="6" y="98"/>
                </a:cxn>
                <a:cxn ang="0">
                  <a:pos x="2" y="125"/>
                </a:cxn>
                <a:cxn ang="0">
                  <a:pos x="2" y="154"/>
                </a:cxn>
                <a:cxn ang="0">
                  <a:pos x="6" y="181"/>
                </a:cxn>
                <a:cxn ang="0">
                  <a:pos x="17" y="205"/>
                </a:cxn>
                <a:cxn ang="0">
                  <a:pos x="33" y="228"/>
                </a:cxn>
                <a:cxn ang="0">
                  <a:pos x="52" y="248"/>
                </a:cxn>
                <a:cxn ang="0">
                  <a:pos x="73" y="261"/>
                </a:cxn>
                <a:cxn ang="0">
                  <a:pos x="98" y="273"/>
                </a:cxn>
                <a:cxn ang="0">
                  <a:pos x="127" y="278"/>
                </a:cxn>
                <a:cxn ang="0">
                  <a:pos x="154" y="278"/>
                </a:cxn>
                <a:cxn ang="0">
                  <a:pos x="182" y="273"/>
                </a:cxn>
                <a:cxn ang="0">
                  <a:pos x="207" y="261"/>
                </a:cxn>
                <a:cxn ang="0">
                  <a:pos x="229" y="248"/>
                </a:cxn>
                <a:cxn ang="0">
                  <a:pos x="248" y="228"/>
                </a:cxn>
                <a:cxn ang="0">
                  <a:pos x="263" y="205"/>
                </a:cxn>
                <a:cxn ang="0">
                  <a:pos x="275" y="181"/>
                </a:cxn>
                <a:cxn ang="0">
                  <a:pos x="278" y="154"/>
                </a:cxn>
              </a:cxnLst>
              <a:rect l="0" t="0" r="r" b="b"/>
              <a:pathLst>
                <a:path w="280" h="278">
                  <a:moveTo>
                    <a:pt x="280" y="138"/>
                  </a:moveTo>
                  <a:lnTo>
                    <a:pt x="278" y="125"/>
                  </a:lnTo>
                  <a:lnTo>
                    <a:pt x="276" y="111"/>
                  </a:lnTo>
                  <a:lnTo>
                    <a:pt x="275" y="98"/>
                  </a:lnTo>
                  <a:lnTo>
                    <a:pt x="269" y="85"/>
                  </a:lnTo>
                  <a:lnTo>
                    <a:pt x="263" y="73"/>
                  </a:lnTo>
                  <a:lnTo>
                    <a:pt x="255" y="62"/>
                  </a:lnTo>
                  <a:lnTo>
                    <a:pt x="248" y="50"/>
                  </a:lnTo>
                  <a:lnTo>
                    <a:pt x="240" y="40"/>
                  </a:lnTo>
                  <a:lnTo>
                    <a:pt x="229" y="31"/>
                  </a:lnTo>
                  <a:lnTo>
                    <a:pt x="219" y="23"/>
                  </a:lnTo>
                  <a:lnTo>
                    <a:pt x="207" y="15"/>
                  </a:lnTo>
                  <a:lnTo>
                    <a:pt x="194" y="10"/>
                  </a:lnTo>
                  <a:lnTo>
                    <a:pt x="182" y="6"/>
                  </a:lnTo>
                  <a:lnTo>
                    <a:pt x="169" y="2"/>
                  </a:lnTo>
                  <a:lnTo>
                    <a:pt x="154" y="0"/>
                  </a:lnTo>
                  <a:lnTo>
                    <a:pt x="140" y="0"/>
                  </a:lnTo>
                  <a:lnTo>
                    <a:pt x="127" y="0"/>
                  </a:lnTo>
                  <a:lnTo>
                    <a:pt x="111" y="2"/>
                  </a:lnTo>
                  <a:lnTo>
                    <a:pt x="98" y="6"/>
                  </a:lnTo>
                  <a:lnTo>
                    <a:pt x="87" y="10"/>
                  </a:lnTo>
                  <a:lnTo>
                    <a:pt x="73" y="15"/>
                  </a:lnTo>
                  <a:lnTo>
                    <a:pt x="62" y="23"/>
                  </a:lnTo>
                  <a:lnTo>
                    <a:pt x="52" y="31"/>
                  </a:lnTo>
                  <a:lnTo>
                    <a:pt x="42" y="40"/>
                  </a:lnTo>
                  <a:lnTo>
                    <a:pt x="33" y="50"/>
                  </a:lnTo>
                  <a:lnTo>
                    <a:pt x="25" y="62"/>
                  </a:lnTo>
                  <a:lnTo>
                    <a:pt x="17" y="73"/>
                  </a:lnTo>
                  <a:lnTo>
                    <a:pt x="12" y="85"/>
                  </a:lnTo>
                  <a:lnTo>
                    <a:pt x="6" y="98"/>
                  </a:lnTo>
                  <a:lnTo>
                    <a:pt x="4" y="111"/>
                  </a:lnTo>
                  <a:lnTo>
                    <a:pt x="2" y="125"/>
                  </a:lnTo>
                  <a:lnTo>
                    <a:pt x="0" y="138"/>
                  </a:lnTo>
                  <a:lnTo>
                    <a:pt x="2" y="154"/>
                  </a:lnTo>
                  <a:lnTo>
                    <a:pt x="4" y="167"/>
                  </a:lnTo>
                  <a:lnTo>
                    <a:pt x="6" y="181"/>
                  </a:lnTo>
                  <a:lnTo>
                    <a:pt x="12" y="194"/>
                  </a:lnTo>
                  <a:lnTo>
                    <a:pt x="17" y="205"/>
                  </a:lnTo>
                  <a:lnTo>
                    <a:pt x="25" y="217"/>
                  </a:lnTo>
                  <a:lnTo>
                    <a:pt x="33" y="228"/>
                  </a:lnTo>
                  <a:lnTo>
                    <a:pt x="42" y="238"/>
                  </a:lnTo>
                  <a:lnTo>
                    <a:pt x="52" y="248"/>
                  </a:lnTo>
                  <a:lnTo>
                    <a:pt x="62" y="255"/>
                  </a:lnTo>
                  <a:lnTo>
                    <a:pt x="73" y="261"/>
                  </a:lnTo>
                  <a:lnTo>
                    <a:pt x="87" y="267"/>
                  </a:lnTo>
                  <a:lnTo>
                    <a:pt x="98" y="273"/>
                  </a:lnTo>
                  <a:lnTo>
                    <a:pt x="111" y="276"/>
                  </a:lnTo>
                  <a:lnTo>
                    <a:pt x="127" y="278"/>
                  </a:lnTo>
                  <a:lnTo>
                    <a:pt x="140" y="278"/>
                  </a:lnTo>
                  <a:lnTo>
                    <a:pt x="154" y="278"/>
                  </a:lnTo>
                  <a:lnTo>
                    <a:pt x="169" y="276"/>
                  </a:lnTo>
                  <a:lnTo>
                    <a:pt x="182" y="273"/>
                  </a:lnTo>
                  <a:lnTo>
                    <a:pt x="194" y="267"/>
                  </a:lnTo>
                  <a:lnTo>
                    <a:pt x="207" y="261"/>
                  </a:lnTo>
                  <a:lnTo>
                    <a:pt x="219" y="255"/>
                  </a:lnTo>
                  <a:lnTo>
                    <a:pt x="229" y="248"/>
                  </a:lnTo>
                  <a:lnTo>
                    <a:pt x="240" y="238"/>
                  </a:lnTo>
                  <a:lnTo>
                    <a:pt x="248" y="228"/>
                  </a:lnTo>
                  <a:lnTo>
                    <a:pt x="255" y="217"/>
                  </a:lnTo>
                  <a:lnTo>
                    <a:pt x="263" y="205"/>
                  </a:lnTo>
                  <a:lnTo>
                    <a:pt x="269" y="194"/>
                  </a:lnTo>
                  <a:lnTo>
                    <a:pt x="275" y="181"/>
                  </a:lnTo>
                  <a:lnTo>
                    <a:pt x="276" y="167"/>
                  </a:lnTo>
                  <a:lnTo>
                    <a:pt x="278" y="154"/>
                  </a:lnTo>
                  <a:lnTo>
                    <a:pt x="280" y="138"/>
                  </a:lnTo>
                  <a:close/>
                </a:path>
              </a:pathLst>
            </a:custGeom>
            <a:solidFill>
              <a:srgbClr val="DC2B19"/>
            </a:solidFill>
            <a:ln w="9525">
              <a:noFill/>
              <a:round/>
              <a:headEnd/>
              <a:tailEnd/>
            </a:ln>
          </p:spPr>
          <p:txBody>
            <a:bodyPr/>
            <a:lstStyle/>
            <a:p>
              <a:endParaRPr lang="en-US"/>
            </a:p>
          </p:txBody>
        </p:sp>
        <p:sp>
          <p:nvSpPr>
            <p:cNvPr id="599200" name="Freeform 160"/>
            <p:cNvSpPr>
              <a:spLocks/>
            </p:cNvSpPr>
            <p:nvPr/>
          </p:nvSpPr>
          <p:spPr bwMode="auto">
            <a:xfrm>
              <a:off x="4383" y="3128"/>
              <a:ext cx="249" cy="278"/>
            </a:xfrm>
            <a:custGeom>
              <a:avLst/>
              <a:gdLst/>
              <a:ahLst/>
              <a:cxnLst>
                <a:cxn ang="0">
                  <a:pos x="278" y="125"/>
                </a:cxn>
                <a:cxn ang="0">
                  <a:pos x="275" y="98"/>
                </a:cxn>
                <a:cxn ang="0">
                  <a:pos x="263" y="73"/>
                </a:cxn>
                <a:cxn ang="0">
                  <a:pos x="248" y="50"/>
                </a:cxn>
                <a:cxn ang="0">
                  <a:pos x="229" y="31"/>
                </a:cxn>
                <a:cxn ang="0">
                  <a:pos x="207" y="15"/>
                </a:cxn>
                <a:cxn ang="0">
                  <a:pos x="182" y="6"/>
                </a:cxn>
                <a:cxn ang="0">
                  <a:pos x="154" y="0"/>
                </a:cxn>
                <a:cxn ang="0">
                  <a:pos x="127" y="0"/>
                </a:cxn>
                <a:cxn ang="0">
                  <a:pos x="98" y="6"/>
                </a:cxn>
                <a:cxn ang="0">
                  <a:pos x="73" y="15"/>
                </a:cxn>
                <a:cxn ang="0">
                  <a:pos x="52" y="31"/>
                </a:cxn>
                <a:cxn ang="0">
                  <a:pos x="33" y="50"/>
                </a:cxn>
                <a:cxn ang="0">
                  <a:pos x="17" y="73"/>
                </a:cxn>
                <a:cxn ang="0">
                  <a:pos x="6" y="98"/>
                </a:cxn>
                <a:cxn ang="0">
                  <a:pos x="2" y="125"/>
                </a:cxn>
                <a:cxn ang="0">
                  <a:pos x="2" y="154"/>
                </a:cxn>
                <a:cxn ang="0">
                  <a:pos x="6" y="181"/>
                </a:cxn>
                <a:cxn ang="0">
                  <a:pos x="17" y="205"/>
                </a:cxn>
                <a:cxn ang="0">
                  <a:pos x="33" y="228"/>
                </a:cxn>
                <a:cxn ang="0">
                  <a:pos x="52" y="248"/>
                </a:cxn>
                <a:cxn ang="0">
                  <a:pos x="73" y="261"/>
                </a:cxn>
                <a:cxn ang="0">
                  <a:pos x="98" y="273"/>
                </a:cxn>
                <a:cxn ang="0">
                  <a:pos x="127" y="278"/>
                </a:cxn>
                <a:cxn ang="0">
                  <a:pos x="154" y="278"/>
                </a:cxn>
                <a:cxn ang="0">
                  <a:pos x="182" y="273"/>
                </a:cxn>
                <a:cxn ang="0">
                  <a:pos x="207" y="261"/>
                </a:cxn>
                <a:cxn ang="0">
                  <a:pos x="229" y="248"/>
                </a:cxn>
                <a:cxn ang="0">
                  <a:pos x="248" y="228"/>
                </a:cxn>
                <a:cxn ang="0">
                  <a:pos x="263" y="205"/>
                </a:cxn>
                <a:cxn ang="0">
                  <a:pos x="275" y="181"/>
                </a:cxn>
                <a:cxn ang="0">
                  <a:pos x="278" y="154"/>
                </a:cxn>
              </a:cxnLst>
              <a:rect l="0" t="0" r="r" b="b"/>
              <a:pathLst>
                <a:path w="280" h="278">
                  <a:moveTo>
                    <a:pt x="280" y="138"/>
                  </a:moveTo>
                  <a:lnTo>
                    <a:pt x="278" y="125"/>
                  </a:lnTo>
                  <a:lnTo>
                    <a:pt x="276" y="111"/>
                  </a:lnTo>
                  <a:lnTo>
                    <a:pt x="275" y="98"/>
                  </a:lnTo>
                  <a:lnTo>
                    <a:pt x="269" y="85"/>
                  </a:lnTo>
                  <a:lnTo>
                    <a:pt x="263" y="73"/>
                  </a:lnTo>
                  <a:lnTo>
                    <a:pt x="255" y="62"/>
                  </a:lnTo>
                  <a:lnTo>
                    <a:pt x="248" y="50"/>
                  </a:lnTo>
                  <a:lnTo>
                    <a:pt x="240" y="40"/>
                  </a:lnTo>
                  <a:lnTo>
                    <a:pt x="229" y="31"/>
                  </a:lnTo>
                  <a:lnTo>
                    <a:pt x="219" y="23"/>
                  </a:lnTo>
                  <a:lnTo>
                    <a:pt x="207" y="15"/>
                  </a:lnTo>
                  <a:lnTo>
                    <a:pt x="194" y="10"/>
                  </a:lnTo>
                  <a:lnTo>
                    <a:pt x="182" y="6"/>
                  </a:lnTo>
                  <a:lnTo>
                    <a:pt x="169" y="2"/>
                  </a:lnTo>
                  <a:lnTo>
                    <a:pt x="154" y="0"/>
                  </a:lnTo>
                  <a:lnTo>
                    <a:pt x="140" y="0"/>
                  </a:lnTo>
                  <a:lnTo>
                    <a:pt x="127" y="0"/>
                  </a:lnTo>
                  <a:lnTo>
                    <a:pt x="111" y="2"/>
                  </a:lnTo>
                  <a:lnTo>
                    <a:pt x="98" y="6"/>
                  </a:lnTo>
                  <a:lnTo>
                    <a:pt x="87" y="10"/>
                  </a:lnTo>
                  <a:lnTo>
                    <a:pt x="73" y="15"/>
                  </a:lnTo>
                  <a:lnTo>
                    <a:pt x="62" y="23"/>
                  </a:lnTo>
                  <a:lnTo>
                    <a:pt x="52" y="31"/>
                  </a:lnTo>
                  <a:lnTo>
                    <a:pt x="42" y="40"/>
                  </a:lnTo>
                  <a:lnTo>
                    <a:pt x="33" y="50"/>
                  </a:lnTo>
                  <a:lnTo>
                    <a:pt x="25" y="62"/>
                  </a:lnTo>
                  <a:lnTo>
                    <a:pt x="17" y="73"/>
                  </a:lnTo>
                  <a:lnTo>
                    <a:pt x="12" y="85"/>
                  </a:lnTo>
                  <a:lnTo>
                    <a:pt x="6" y="98"/>
                  </a:lnTo>
                  <a:lnTo>
                    <a:pt x="4" y="111"/>
                  </a:lnTo>
                  <a:lnTo>
                    <a:pt x="2" y="125"/>
                  </a:lnTo>
                  <a:lnTo>
                    <a:pt x="0" y="138"/>
                  </a:lnTo>
                  <a:lnTo>
                    <a:pt x="2" y="154"/>
                  </a:lnTo>
                  <a:lnTo>
                    <a:pt x="4" y="167"/>
                  </a:lnTo>
                  <a:lnTo>
                    <a:pt x="6" y="181"/>
                  </a:lnTo>
                  <a:lnTo>
                    <a:pt x="12" y="194"/>
                  </a:lnTo>
                  <a:lnTo>
                    <a:pt x="17" y="205"/>
                  </a:lnTo>
                  <a:lnTo>
                    <a:pt x="25" y="217"/>
                  </a:lnTo>
                  <a:lnTo>
                    <a:pt x="33" y="228"/>
                  </a:lnTo>
                  <a:lnTo>
                    <a:pt x="42" y="238"/>
                  </a:lnTo>
                  <a:lnTo>
                    <a:pt x="52" y="248"/>
                  </a:lnTo>
                  <a:lnTo>
                    <a:pt x="62" y="255"/>
                  </a:lnTo>
                  <a:lnTo>
                    <a:pt x="73" y="261"/>
                  </a:lnTo>
                  <a:lnTo>
                    <a:pt x="87" y="267"/>
                  </a:lnTo>
                  <a:lnTo>
                    <a:pt x="98" y="273"/>
                  </a:lnTo>
                  <a:lnTo>
                    <a:pt x="111" y="276"/>
                  </a:lnTo>
                  <a:lnTo>
                    <a:pt x="127" y="278"/>
                  </a:lnTo>
                  <a:lnTo>
                    <a:pt x="140" y="278"/>
                  </a:lnTo>
                  <a:lnTo>
                    <a:pt x="154" y="278"/>
                  </a:lnTo>
                  <a:lnTo>
                    <a:pt x="169" y="276"/>
                  </a:lnTo>
                  <a:lnTo>
                    <a:pt x="182" y="273"/>
                  </a:lnTo>
                  <a:lnTo>
                    <a:pt x="194" y="267"/>
                  </a:lnTo>
                  <a:lnTo>
                    <a:pt x="207" y="261"/>
                  </a:lnTo>
                  <a:lnTo>
                    <a:pt x="219" y="255"/>
                  </a:lnTo>
                  <a:lnTo>
                    <a:pt x="229" y="248"/>
                  </a:lnTo>
                  <a:lnTo>
                    <a:pt x="240" y="238"/>
                  </a:lnTo>
                  <a:lnTo>
                    <a:pt x="248" y="228"/>
                  </a:lnTo>
                  <a:lnTo>
                    <a:pt x="255" y="217"/>
                  </a:lnTo>
                  <a:lnTo>
                    <a:pt x="263" y="205"/>
                  </a:lnTo>
                  <a:lnTo>
                    <a:pt x="269" y="194"/>
                  </a:lnTo>
                  <a:lnTo>
                    <a:pt x="275" y="181"/>
                  </a:lnTo>
                  <a:lnTo>
                    <a:pt x="276" y="167"/>
                  </a:lnTo>
                  <a:lnTo>
                    <a:pt x="278" y="154"/>
                  </a:lnTo>
                  <a:lnTo>
                    <a:pt x="280" y="138"/>
                  </a:lnTo>
                </a:path>
              </a:pathLst>
            </a:custGeom>
            <a:noFill/>
            <a:ln w="3175">
              <a:noFill/>
              <a:prstDash val="solid"/>
              <a:round/>
              <a:headEnd/>
              <a:tailEnd/>
            </a:ln>
          </p:spPr>
          <p:txBody>
            <a:bodyPr/>
            <a:lstStyle/>
            <a:p>
              <a:endParaRPr lang="en-US"/>
            </a:p>
          </p:txBody>
        </p:sp>
        <p:sp>
          <p:nvSpPr>
            <p:cNvPr id="599201" name="Freeform 161"/>
            <p:cNvSpPr>
              <a:spLocks/>
            </p:cNvSpPr>
            <p:nvPr/>
          </p:nvSpPr>
          <p:spPr bwMode="auto">
            <a:xfrm>
              <a:off x="4383" y="3128"/>
              <a:ext cx="249" cy="278"/>
            </a:xfrm>
            <a:custGeom>
              <a:avLst/>
              <a:gdLst/>
              <a:ahLst/>
              <a:cxnLst>
                <a:cxn ang="0">
                  <a:pos x="278" y="125"/>
                </a:cxn>
                <a:cxn ang="0">
                  <a:pos x="275" y="98"/>
                </a:cxn>
                <a:cxn ang="0">
                  <a:pos x="263" y="73"/>
                </a:cxn>
                <a:cxn ang="0">
                  <a:pos x="248" y="50"/>
                </a:cxn>
                <a:cxn ang="0">
                  <a:pos x="229" y="31"/>
                </a:cxn>
                <a:cxn ang="0">
                  <a:pos x="207" y="15"/>
                </a:cxn>
                <a:cxn ang="0">
                  <a:pos x="182" y="6"/>
                </a:cxn>
                <a:cxn ang="0">
                  <a:pos x="154" y="0"/>
                </a:cxn>
                <a:cxn ang="0">
                  <a:pos x="127" y="0"/>
                </a:cxn>
                <a:cxn ang="0">
                  <a:pos x="98" y="6"/>
                </a:cxn>
                <a:cxn ang="0">
                  <a:pos x="73" y="15"/>
                </a:cxn>
                <a:cxn ang="0">
                  <a:pos x="52" y="31"/>
                </a:cxn>
                <a:cxn ang="0">
                  <a:pos x="33" y="50"/>
                </a:cxn>
                <a:cxn ang="0">
                  <a:pos x="17" y="73"/>
                </a:cxn>
                <a:cxn ang="0">
                  <a:pos x="6" y="98"/>
                </a:cxn>
                <a:cxn ang="0">
                  <a:pos x="2" y="125"/>
                </a:cxn>
                <a:cxn ang="0">
                  <a:pos x="2" y="154"/>
                </a:cxn>
                <a:cxn ang="0">
                  <a:pos x="6" y="181"/>
                </a:cxn>
                <a:cxn ang="0">
                  <a:pos x="17" y="205"/>
                </a:cxn>
                <a:cxn ang="0">
                  <a:pos x="33" y="228"/>
                </a:cxn>
                <a:cxn ang="0">
                  <a:pos x="52" y="248"/>
                </a:cxn>
                <a:cxn ang="0">
                  <a:pos x="73" y="261"/>
                </a:cxn>
                <a:cxn ang="0">
                  <a:pos x="98" y="273"/>
                </a:cxn>
                <a:cxn ang="0">
                  <a:pos x="127" y="278"/>
                </a:cxn>
                <a:cxn ang="0">
                  <a:pos x="154" y="278"/>
                </a:cxn>
                <a:cxn ang="0">
                  <a:pos x="182" y="273"/>
                </a:cxn>
                <a:cxn ang="0">
                  <a:pos x="207" y="261"/>
                </a:cxn>
                <a:cxn ang="0">
                  <a:pos x="229" y="248"/>
                </a:cxn>
                <a:cxn ang="0">
                  <a:pos x="248" y="228"/>
                </a:cxn>
                <a:cxn ang="0">
                  <a:pos x="263" y="205"/>
                </a:cxn>
                <a:cxn ang="0">
                  <a:pos x="275" y="181"/>
                </a:cxn>
                <a:cxn ang="0">
                  <a:pos x="278" y="154"/>
                </a:cxn>
              </a:cxnLst>
              <a:rect l="0" t="0" r="r" b="b"/>
              <a:pathLst>
                <a:path w="280" h="278">
                  <a:moveTo>
                    <a:pt x="280" y="138"/>
                  </a:moveTo>
                  <a:lnTo>
                    <a:pt x="278" y="125"/>
                  </a:lnTo>
                  <a:lnTo>
                    <a:pt x="276" y="111"/>
                  </a:lnTo>
                  <a:lnTo>
                    <a:pt x="275" y="98"/>
                  </a:lnTo>
                  <a:lnTo>
                    <a:pt x="269" y="85"/>
                  </a:lnTo>
                  <a:lnTo>
                    <a:pt x="263" y="73"/>
                  </a:lnTo>
                  <a:lnTo>
                    <a:pt x="255" y="62"/>
                  </a:lnTo>
                  <a:lnTo>
                    <a:pt x="248" y="50"/>
                  </a:lnTo>
                  <a:lnTo>
                    <a:pt x="240" y="40"/>
                  </a:lnTo>
                  <a:lnTo>
                    <a:pt x="229" y="31"/>
                  </a:lnTo>
                  <a:lnTo>
                    <a:pt x="219" y="23"/>
                  </a:lnTo>
                  <a:lnTo>
                    <a:pt x="207" y="15"/>
                  </a:lnTo>
                  <a:lnTo>
                    <a:pt x="194" y="10"/>
                  </a:lnTo>
                  <a:lnTo>
                    <a:pt x="182" y="6"/>
                  </a:lnTo>
                  <a:lnTo>
                    <a:pt x="169" y="2"/>
                  </a:lnTo>
                  <a:lnTo>
                    <a:pt x="154" y="0"/>
                  </a:lnTo>
                  <a:lnTo>
                    <a:pt x="140" y="0"/>
                  </a:lnTo>
                  <a:lnTo>
                    <a:pt x="127" y="0"/>
                  </a:lnTo>
                  <a:lnTo>
                    <a:pt x="111" y="2"/>
                  </a:lnTo>
                  <a:lnTo>
                    <a:pt x="98" y="6"/>
                  </a:lnTo>
                  <a:lnTo>
                    <a:pt x="87" y="10"/>
                  </a:lnTo>
                  <a:lnTo>
                    <a:pt x="73" y="15"/>
                  </a:lnTo>
                  <a:lnTo>
                    <a:pt x="62" y="23"/>
                  </a:lnTo>
                  <a:lnTo>
                    <a:pt x="52" y="31"/>
                  </a:lnTo>
                  <a:lnTo>
                    <a:pt x="42" y="40"/>
                  </a:lnTo>
                  <a:lnTo>
                    <a:pt x="33" y="50"/>
                  </a:lnTo>
                  <a:lnTo>
                    <a:pt x="25" y="62"/>
                  </a:lnTo>
                  <a:lnTo>
                    <a:pt x="17" y="73"/>
                  </a:lnTo>
                  <a:lnTo>
                    <a:pt x="12" y="85"/>
                  </a:lnTo>
                  <a:lnTo>
                    <a:pt x="6" y="98"/>
                  </a:lnTo>
                  <a:lnTo>
                    <a:pt x="4" y="111"/>
                  </a:lnTo>
                  <a:lnTo>
                    <a:pt x="2" y="125"/>
                  </a:lnTo>
                  <a:lnTo>
                    <a:pt x="0" y="138"/>
                  </a:lnTo>
                  <a:lnTo>
                    <a:pt x="2" y="154"/>
                  </a:lnTo>
                  <a:lnTo>
                    <a:pt x="4" y="167"/>
                  </a:lnTo>
                  <a:lnTo>
                    <a:pt x="6" y="181"/>
                  </a:lnTo>
                  <a:lnTo>
                    <a:pt x="12" y="194"/>
                  </a:lnTo>
                  <a:lnTo>
                    <a:pt x="17" y="205"/>
                  </a:lnTo>
                  <a:lnTo>
                    <a:pt x="25" y="217"/>
                  </a:lnTo>
                  <a:lnTo>
                    <a:pt x="33" y="228"/>
                  </a:lnTo>
                  <a:lnTo>
                    <a:pt x="42" y="238"/>
                  </a:lnTo>
                  <a:lnTo>
                    <a:pt x="52" y="248"/>
                  </a:lnTo>
                  <a:lnTo>
                    <a:pt x="62" y="255"/>
                  </a:lnTo>
                  <a:lnTo>
                    <a:pt x="73" y="261"/>
                  </a:lnTo>
                  <a:lnTo>
                    <a:pt x="87" y="267"/>
                  </a:lnTo>
                  <a:lnTo>
                    <a:pt x="98" y="273"/>
                  </a:lnTo>
                  <a:lnTo>
                    <a:pt x="111" y="276"/>
                  </a:lnTo>
                  <a:lnTo>
                    <a:pt x="127" y="278"/>
                  </a:lnTo>
                  <a:lnTo>
                    <a:pt x="140" y="278"/>
                  </a:lnTo>
                  <a:lnTo>
                    <a:pt x="154" y="278"/>
                  </a:lnTo>
                  <a:lnTo>
                    <a:pt x="169" y="276"/>
                  </a:lnTo>
                  <a:lnTo>
                    <a:pt x="182" y="273"/>
                  </a:lnTo>
                  <a:lnTo>
                    <a:pt x="194" y="267"/>
                  </a:lnTo>
                  <a:lnTo>
                    <a:pt x="207" y="261"/>
                  </a:lnTo>
                  <a:lnTo>
                    <a:pt x="219" y="255"/>
                  </a:lnTo>
                  <a:lnTo>
                    <a:pt x="229" y="248"/>
                  </a:lnTo>
                  <a:lnTo>
                    <a:pt x="240" y="238"/>
                  </a:lnTo>
                  <a:lnTo>
                    <a:pt x="248" y="228"/>
                  </a:lnTo>
                  <a:lnTo>
                    <a:pt x="255" y="217"/>
                  </a:lnTo>
                  <a:lnTo>
                    <a:pt x="263" y="205"/>
                  </a:lnTo>
                  <a:lnTo>
                    <a:pt x="269" y="194"/>
                  </a:lnTo>
                  <a:lnTo>
                    <a:pt x="275" y="181"/>
                  </a:lnTo>
                  <a:lnTo>
                    <a:pt x="276" y="167"/>
                  </a:lnTo>
                  <a:lnTo>
                    <a:pt x="278" y="154"/>
                  </a:lnTo>
                  <a:lnTo>
                    <a:pt x="280" y="138"/>
                  </a:lnTo>
                </a:path>
              </a:pathLst>
            </a:custGeom>
            <a:noFill/>
            <a:ln w="3175">
              <a:noFill/>
              <a:prstDash val="solid"/>
              <a:round/>
              <a:headEnd/>
              <a:tailEnd/>
            </a:ln>
          </p:spPr>
          <p:txBody>
            <a:bodyPr/>
            <a:lstStyle/>
            <a:p>
              <a:endParaRPr lang="en-US"/>
            </a:p>
          </p:txBody>
        </p:sp>
        <p:sp>
          <p:nvSpPr>
            <p:cNvPr id="599202" name="Freeform 162"/>
            <p:cNvSpPr>
              <a:spLocks/>
            </p:cNvSpPr>
            <p:nvPr/>
          </p:nvSpPr>
          <p:spPr bwMode="auto">
            <a:xfrm>
              <a:off x="4167" y="3581"/>
              <a:ext cx="249" cy="280"/>
            </a:xfrm>
            <a:custGeom>
              <a:avLst/>
              <a:gdLst/>
              <a:ahLst/>
              <a:cxnLst>
                <a:cxn ang="0">
                  <a:pos x="278" y="127"/>
                </a:cxn>
                <a:cxn ang="0">
                  <a:pos x="274" y="100"/>
                </a:cxn>
                <a:cxn ang="0">
                  <a:pos x="262" y="75"/>
                </a:cxn>
                <a:cxn ang="0">
                  <a:pos x="247" y="52"/>
                </a:cxn>
                <a:cxn ang="0">
                  <a:pos x="228" y="33"/>
                </a:cxn>
                <a:cxn ang="0">
                  <a:pos x="207" y="17"/>
                </a:cxn>
                <a:cxn ang="0">
                  <a:pos x="182" y="8"/>
                </a:cxn>
                <a:cxn ang="0">
                  <a:pos x="153" y="2"/>
                </a:cxn>
                <a:cxn ang="0">
                  <a:pos x="126" y="2"/>
                </a:cxn>
                <a:cxn ang="0">
                  <a:pos x="97" y="8"/>
                </a:cxn>
                <a:cxn ang="0">
                  <a:pos x="72" y="17"/>
                </a:cxn>
                <a:cxn ang="0">
                  <a:pos x="51" y="33"/>
                </a:cxn>
                <a:cxn ang="0">
                  <a:pos x="32" y="52"/>
                </a:cxn>
                <a:cxn ang="0">
                  <a:pos x="17" y="75"/>
                </a:cxn>
                <a:cxn ang="0">
                  <a:pos x="5" y="100"/>
                </a:cxn>
                <a:cxn ang="0">
                  <a:pos x="1" y="127"/>
                </a:cxn>
                <a:cxn ang="0">
                  <a:pos x="1" y="155"/>
                </a:cxn>
                <a:cxn ang="0">
                  <a:pos x="5" y="182"/>
                </a:cxn>
                <a:cxn ang="0">
                  <a:pos x="17" y="207"/>
                </a:cxn>
                <a:cxn ang="0">
                  <a:pos x="32" y="230"/>
                </a:cxn>
                <a:cxn ang="0">
                  <a:pos x="51" y="248"/>
                </a:cxn>
                <a:cxn ang="0">
                  <a:pos x="72" y="263"/>
                </a:cxn>
                <a:cxn ang="0">
                  <a:pos x="97" y="274"/>
                </a:cxn>
                <a:cxn ang="0">
                  <a:pos x="126" y="280"/>
                </a:cxn>
                <a:cxn ang="0">
                  <a:pos x="153" y="280"/>
                </a:cxn>
                <a:cxn ang="0">
                  <a:pos x="182" y="274"/>
                </a:cxn>
                <a:cxn ang="0">
                  <a:pos x="207" y="263"/>
                </a:cxn>
                <a:cxn ang="0">
                  <a:pos x="228" y="248"/>
                </a:cxn>
                <a:cxn ang="0">
                  <a:pos x="247" y="230"/>
                </a:cxn>
                <a:cxn ang="0">
                  <a:pos x="262" y="207"/>
                </a:cxn>
                <a:cxn ang="0">
                  <a:pos x="274" y="182"/>
                </a:cxn>
                <a:cxn ang="0">
                  <a:pos x="278" y="155"/>
                </a:cxn>
              </a:cxnLst>
              <a:rect l="0" t="0" r="r" b="b"/>
              <a:pathLst>
                <a:path w="280" h="280">
                  <a:moveTo>
                    <a:pt x="280" y="140"/>
                  </a:moveTo>
                  <a:lnTo>
                    <a:pt x="278" y="127"/>
                  </a:lnTo>
                  <a:lnTo>
                    <a:pt x="276" y="113"/>
                  </a:lnTo>
                  <a:lnTo>
                    <a:pt x="274" y="100"/>
                  </a:lnTo>
                  <a:lnTo>
                    <a:pt x="268" y="86"/>
                  </a:lnTo>
                  <a:lnTo>
                    <a:pt x="262" y="75"/>
                  </a:lnTo>
                  <a:lnTo>
                    <a:pt x="255" y="63"/>
                  </a:lnTo>
                  <a:lnTo>
                    <a:pt x="247" y="52"/>
                  </a:lnTo>
                  <a:lnTo>
                    <a:pt x="239" y="42"/>
                  </a:lnTo>
                  <a:lnTo>
                    <a:pt x="228" y="33"/>
                  </a:lnTo>
                  <a:lnTo>
                    <a:pt x="218" y="25"/>
                  </a:lnTo>
                  <a:lnTo>
                    <a:pt x="207" y="17"/>
                  </a:lnTo>
                  <a:lnTo>
                    <a:pt x="193" y="12"/>
                  </a:lnTo>
                  <a:lnTo>
                    <a:pt x="182" y="8"/>
                  </a:lnTo>
                  <a:lnTo>
                    <a:pt x="168" y="4"/>
                  </a:lnTo>
                  <a:lnTo>
                    <a:pt x="153" y="2"/>
                  </a:lnTo>
                  <a:lnTo>
                    <a:pt x="140" y="0"/>
                  </a:lnTo>
                  <a:lnTo>
                    <a:pt x="126" y="2"/>
                  </a:lnTo>
                  <a:lnTo>
                    <a:pt x="111" y="4"/>
                  </a:lnTo>
                  <a:lnTo>
                    <a:pt x="97" y="8"/>
                  </a:lnTo>
                  <a:lnTo>
                    <a:pt x="86" y="12"/>
                  </a:lnTo>
                  <a:lnTo>
                    <a:pt x="72" y="17"/>
                  </a:lnTo>
                  <a:lnTo>
                    <a:pt x="61" y="25"/>
                  </a:lnTo>
                  <a:lnTo>
                    <a:pt x="51" y="33"/>
                  </a:lnTo>
                  <a:lnTo>
                    <a:pt x="40" y="42"/>
                  </a:lnTo>
                  <a:lnTo>
                    <a:pt x="32" y="52"/>
                  </a:lnTo>
                  <a:lnTo>
                    <a:pt x="24" y="63"/>
                  </a:lnTo>
                  <a:lnTo>
                    <a:pt x="17" y="75"/>
                  </a:lnTo>
                  <a:lnTo>
                    <a:pt x="11" y="86"/>
                  </a:lnTo>
                  <a:lnTo>
                    <a:pt x="5" y="100"/>
                  </a:lnTo>
                  <a:lnTo>
                    <a:pt x="3" y="113"/>
                  </a:lnTo>
                  <a:lnTo>
                    <a:pt x="1" y="127"/>
                  </a:lnTo>
                  <a:lnTo>
                    <a:pt x="0" y="140"/>
                  </a:lnTo>
                  <a:lnTo>
                    <a:pt x="1" y="155"/>
                  </a:lnTo>
                  <a:lnTo>
                    <a:pt x="3" y="169"/>
                  </a:lnTo>
                  <a:lnTo>
                    <a:pt x="5" y="182"/>
                  </a:lnTo>
                  <a:lnTo>
                    <a:pt x="11" y="196"/>
                  </a:lnTo>
                  <a:lnTo>
                    <a:pt x="17" y="207"/>
                  </a:lnTo>
                  <a:lnTo>
                    <a:pt x="24" y="219"/>
                  </a:lnTo>
                  <a:lnTo>
                    <a:pt x="32" y="230"/>
                  </a:lnTo>
                  <a:lnTo>
                    <a:pt x="40" y="240"/>
                  </a:lnTo>
                  <a:lnTo>
                    <a:pt x="51" y="248"/>
                  </a:lnTo>
                  <a:lnTo>
                    <a:pt x="61" y="257"/>
                  </a:lnTo>
                  <a:lnTo>
                    <a:pt x="72" y="263"/>
                  </a:lnTo>
                  <a:lnTo>
                    <a:pt x="86" y="269"/>
                  </a:lnTo>
                  <a:lnTo>
                    <a:pt x="97" y="274"/>
                  </a:lnTo>
                  <a:lnTo>
                    <a:pt x="111" y="278"/>
                  </a:lnTo>
                  <a:lnTo>
                    <a:pt x="126" y="280"/>
                  </a:lnTo>
                  <a:lnTo>
                    <a:pt x="140" y="280"/>
                  </a:lnTo>
                  <a:lnTo>
                    <a:pt x="153" y="280"/>
                  </a:lnTo>
                  <a:lnTo>
                    <a:pt x="168" y="278"/>
                  </a:lnTo>
                  <a:lnTo>
                    <a:pt x="182" y="274"/>
                  </a:lnTo>
                  <a:lnTo>
                    <a:pt x="193" y="269"/>
                  </a:lnTo>
                  <a:lnTo>
                    <a:pt x="207" y="263"/>
                  </a:lnTo>
                  <a:lnTo>
                    <a:pt x="218" y="257"/>
                  </a:lnTo>
                  <a:lnTo>
                    <a:pt x="228" y="248"/>
                  </a:lnTo>
                  <a:lnTo>
                    <a:pt x="239" y="240"/>
                  </a:lnTo>
                  <a:lnTo>
                    <a:pt x="247" y="230"/>
                  </a:lnTo>
                  <a:lnTo>
                    <a:pt x="255" y="219"/>
                  </a:lnTo>
                  <a:lnTo>
                    <a:pt x="262" y="207"/>
                  </a:lnTo>
                  <a:lnTo>
                    <a:pt x="268" y="196"/>
                  </a:lnTo>
                  <a:lnTo>
                    <a:pt x="274" y="182"/>
                  </a:lnTo>
                  <a:lnTo>
                    <a:pt x="276" y="169"/>
                  </a:lnTo>
                  <a:lnTo>
                    <a:pt x="278" y="155"/>
                  </a:lnTo>
                  <a:lnTo>
                    <a:pt x="280" y="140"/>
                  </a:lnTo>
                  <a:close/>
                </a:path>
              </a:pathLst>
            </a:custGeom>
            <a:solidFill>
              <a:srgbClr val="DC2B19"/>
            </a:solidFill>
            <a:ln w="9525">
              <a:noFill/>
              <a:round/>
              <a:headEnd/>
              <a:tailEnd/>
            </a:ln>
          </p:spPr>
          <p:txBody>
            <a:bodyPr/>
            <a:lstStyle/>
            <a:p>
              <a:endParaRPr lang="en-US"/>
            </a:p>
          </p:txBody>
        </p:sp>
        <p:sp>
          <p:nvSpPr>
            <p:cNvPr id="599203" name="Freeform 163"/>
            <p:cNvSpPr>
              <a:spLocks/>
            </p:cNvSpPr>
            <p:nvPr/>
          </p:nvSpPr>
          <p:spPr bwMode="auto">
            <a:xfrm>
              <a:off x="4167" y="3581"/>
              <a:ext cx="249" cy="280"/>
            </a:xfrm>
            <a:custGeom>
              <a:avLst/>
              <a:gdLst/>
              <a:ahLst/>
              <a:cxnLst>
                <a:cxn ang="0">
                  <a:pos x="278" y="127"/>
                </a:cxn>
                <a:cxn ang="0">
                  <a:pos x="274" y="100"/>
                </a:cxn>
                <a:cxn ang="0">
                  <a:pos x="262" y="75"/>
                </a:cxn>
                <a:cxn ang="0">
                  <a:pos x="247" y="52"/>
                </a:cxn>
                <a:cxn ang="0">
                  <a:pos x="228" y="33"/>
                </a:cxn>
                <a:cxn ang="0">
                  <a:pos x="207" y="17"/>
                </a:cxn>
                <a:cxn ang="0">
                  <a:pos x="182" y="8"/>
                </a:cxn>
                <a:cxn ang="0">
                  <a:pos x="153" y="2"/>
                </a:cxn>
                <a:cxn ang="0">
                  <a:pos x="126" y="2"/>
                </a:cxn>
                <a:cxn ang="0">
                  <a:pos x="97" y="8"/>
                </a:cxn>
                <a:cxn ang="0">
                  <a:pos x="72" y="17"/>
                </a:cxn>
                <a:cxn ang="0">
                  <a:pos x="51" y="33"/>
                </a:cxn>
                <a:cxn ang="0">
                  <a:pos x="32" y="52"/>
                </a:cxn>
                <a:cxn ang="0">
                  <a:pos x="17" y="75"/>
                </a:cxn>
                <a:cxn ang="0">
                  <a:pos x="5" y="100"/>
                </a:cxn>
                <a:cxn ang="0">
                  <a:pos x="1" y="127"/>
                </a:cxn>
                <a:cxn ang="0">
                  <a:pos x="1" y="155"/>
                </a:cxn>
                <a:cxn ang="0">
                  <a:pos x="5" y="182"/>
                </a:cxn>
                <a:cxn ang="0">
                  <a:pos x="17" y="207"/>
                </a:cxn>
                <a:cxn ang="0">
                  <a:pos x="32" y="230"/>
                </a:cxn>
                <a:cxn ang="0">
                  <a:pos x="51" y="248"/>
                </a:cxn>
                <a:cxn ang="0">
                  <a:pos x="72" y="263"/>
                </a:cxn>
                <a:cxn ang="0">
                  <a:pos x="97" y="274"/>
                </a:cxn>
                <a:cxn ang="0">
                  <a:pos x="126" y="280"/>
                </a:cxn>
                <a:cxn ang="0">
                  <a:pos x="153" y="280"/>
                </a:cxn>
                <a:cxn ang="0">
                  <a:pos x="182" y="274"/>
                </a:cxn>
                <a:cxn ang="0">
                  <a:pos x="207" y="263"/>
                </a:cxn>
                <a:cxn ang="0">
                  <a:pos x="228" y="248"/>
                </a:cxn>
                <a:cxn ang="0">
                  <a:pos x="247" y="230"/>
                </a:cxn>
                <a:cxn ang="0">
                  <a:pos x="262" y="207"/>
                </a:cxn>
                <a:cxn ang="0">
                  <a:pos x="274" y="182"/>
                </a:cxn>
                <a:cxn ang="0">
                  <a:pos x="278" y="155"/>
                </a:cxn>
              </a:cxnLst>
              <a:rect l="0" t="0" r="r" b="b"/>
              <a:pathLst>
                <a:path w="280" h="280">
                  <a:moveTo>
                    <a:pt x="280" y="140"/>
                  </a:moveTo>
                  <a:lnTo>
                    <a:pt x="278" y="127"/>
                  </a:lnTo>
                  <a:lnTo>
                    <a:pt x="276" y="113"/>
                  </a:lnTo>
                  <a:lnTo>
                    <a:pt x="274" y="100"/>
                  </a:lnTo>
                  <a:lnTo>
                    <a:pt x="268" y="86"/>
                  </a:lnTo>
                  <a:lnTo>
                    <a:pt x="262" y="75"/>
                  </a:lnTo>
                  <a:lnTo>
                    <a:pt x="255" y="63"/>
                  </a:lnTo>
                  <a:lnTo>
                    <a:pt x="247" y="52"/>
                  </a:lnTo>
                  <a:lnTo>
                    <a:pt x="239" y="42"/>
                  </a:lnTo>
                  <a:lnTo>
                    <a:pt x="228" y="33"/>
                  </a:lnTo>
                  <a:lnTo>
                    <a:pt x="218" y="25"/>
                  </a:lnTo>
                  <a:lnTo>
                    <a:pt x="207" y="17"/>
                  </a:lnTo>
                  <a:lnTo>
                    <a:pt x="193" y="12"/>
                  </a:lnTo>
                  <a:lnTo>
                    <a:pt x="182" y="8"/>
                  </a:lnTo>
                  <a:lnTo>
                    <a:pt x="168" y="4"/>
                  </a:lnTo>
                  <a:lnTo>
                    <a:pt x="153" y="2"/>
                  </a:lnTo>
                  <a:lnTo>
                    <a:pt x="140" y="0"/>
                  </a:lnTo>
                  <a:lnTo>
                    <a:pt x="126" y="2"/>
                  </a:lnTo>
                  <a:lnTo>
                    <a:pt x="111" y="4"/>
                  </a:lnTo>
                  <a:lnTo>
                    <a:pt x="97" y="8"/>
                  </a:lnTo>
                  <a:lnTo>
                    <a:pt x="86" y="12"/>
                  </a:lnTo>
                  <a:lnTo>
                    <a:pt x="72" y="17"/>
                  </a:lnTo>
                  <a:lnTo>
                    <a:pt x="61" y="25"/>
                  </a:lnTo>
                  <a:lnTo>
                    <a:pt x="51" y="33"/>
                  </a:lnTo>
                  <a:lnTo>
                    <a:pt x="40" y="42"/>
                  </a:lnTo>
                  <a:lnTo>
                    <a:pt x="32" y="52"/>
                  </a:lnTo>
                  <a:lnTo>
                    <a:pt x="24" y="63"/>
                  </a:lnTo>
                  <a:lnTo>
                    <a:pt x="17" y="75"/>
                  </a:lnTo>
                  <a:lnTo>
                    <a:pt x="11" y="86"/>
                  </a:lnTo>
                  <a:lnTo>
                    <a:pt x="5" y="100"/>
                  </a:lnTo>
                  <a:lnTo>
                    <a:pt x="3" y="113"/>
                  </a:lnTo>
                  <a:lnTo>
                    <a:pt x="1" y="127"/>
                  </a:lnTo>
                  <a:lnTo>
                    <a:pt x="0" y="140"/>
                  </a:lnTo>
                  <a:lnTo>
                    <a:pt x="1" y="155"/>
                  </a:lnTo>
                  <a:lnTo>
                    <a:pt x="3" y="169"/>
                  </a:lnTo>
                  <a:lnTo>
                    <a:pt x="5" y="182"/>
                  </a:lnTo>
                  <a:lnTo>
                    <a:pt x="11" y="196"/>
                  </a:lnTo>
                  <a:lnTo>
                    <a:pt x="17" y="207"/>
                  </a:lnTo>
                  <a:lnTo>
                    <a:pt x="24" y="219"/>
                  </a:lnTo>
                  <a:lnTo>
                    <a:pt x="32" y="230"/>
                  </a:lnTo>
                  <a:lnTo>
                    <a:pt x="40" y="240"/>
                  </a:lnTo>
                  <a:lnTo>
                    <a:pt x="51" y="248"/>
                  </a:lnTo>
                  <a:lnTo>
                    <a:pt x="61" y="257"/>
                  </a:lnTo>
                  <a:lnTo>
                    <a:pt x="72" y="263"/>
                  </a:lnTo>
                  <a:lnTo>
                    <a:pt x="86" y="269"/>
                  </a:lnTo>
                  <a:lnTo>
                    <a:pt x="97" y="274"/>
                  </a:lnTo>
                  <a:lnTo>
                    <a:pt x="111" y="278"/>
                  </a:lnTo>
                  <a:lnTo>
                    <a:pt x="126" y="280"/>
                  </a:lnTo>
                  <a:lnTo>
                    <a:pt x="140" y="280"/>
                  </a:lnTo>
                  <a:lnTo>
                    <a:pt x="153" y="280"/>
                  </a:lnTo>
                  <a:lnTo>
                    <a:pt x="168" y="278"/>
                  </a:lnTo>
                  <a:lnTo>
                    <a:pt x="182" y="274"/>
                  </a:lnTo>
                  <a:lnTo>
                    <a:pt x="193" y="269"/>
                  </a:lnTo>
                  <a:lnTo>
                    <a:pt x="207" y="263"/>
                  </a:lnTo>
                  <a:lnTo>
                    <a:pt x="218" y="257"/>
                  </a:lnTo>
                  <a:lnTo>
                    <a:pt x="228" y="248"/>
                  </a:lnTo>
                  <a:lnTo>
                    <a:pt x="239" y="240"/>
                  </a:lnTo>
                  <a:lnTo>
                    <a:pt x="247" y="230"/>
                  </a:lnTo>
                  <a:lnTo>
                    <a:pt x="255" y="219"/>
                  </a:lnTo>
                  <a:lnTo>
                    <a:pt x="262" y="207"/>
                  </a:lnTo>
                  <a:lnTo>
                    <a:pt x="268" y="196"/>
                  </a:lnTo>
                  <a:lnTo>
                    <a:pt x="274" y="182"/>
                  </a:lnTo>
                  <a:lnTo>
                    <a:pt x="276" y="169"/>
                  </a:lnTo>
                  <a:lnTo>
                    <a:pt x="278" y="155"/>
                  </a:lnTo>
                  <a:lnTo>
                    <a:pt x="280" y="140"/>
                  </a:lnTo>
                </a:path>
              </a:pathLst>
            </a:custGeom>
            <a:noFill/>
            <a:ln w="3175">
              <a:noFill/>
              <a:prstDash val="solid"/>
              <a:round/>
              <a:headEnd/>
              <a:tailEnd/>
            </a:ln>
          </p:spPr>
          <p:txBody>
            <a:bodyPr/>
            <a:lstStyle/>
            <a:p>
              <a:endParaRPr lang="en-US"/>
            </a:p>
          </p:txBody>
        </p:sp>
        <p:sp>
          <p:nvSpPr>
            <p:cNvPr id="599204" name="Freeform 164"/>
            <p:cNvSpPr>
              <a:spLocks/>
            </p:cNvSpPr>
            <p:nvPr/>
          </p:nvSpPr>
          <p:spPr bwMode="auto">
            <a:xfrm>
              <a:off x="4167" y="3581"/>
              <a:ext cx="249" cy="280"/>
            </a:xfrm>
            <a:custGeom>
              <a:avLst/>
              <a:gdLst/>
              <a:ahLst/>
              <a:cxnLst>
                <a:cxn ang="0">
                  <a:pos x="278" y="127"/>
                </a:cxn>
                <a:cxn ang="0">
                  <a:pos x="274" y="100"/>
                </a:cxn>
                <a:cxn ang="0">
                  <a:pos x="262" y="75"/>
                </a:cxn>
                <a:cxn ang="0">
                  <a:pos x="247" y="52"/>
                </a:cxn>
                <a:cxn ang="0">
                  <a:pos x="228" y="33"/>
                </a:cxn>
                <a:cxn ang="0">
                  <a:pos x="207" y="17"/>
                </a:cxn>
                <a:cxn ang="0">
                  <a:pos x="182" y="8"/>
                </a:cxn>
                <a:cxn ang="0">
                  <a:pos x="153" y="2"/>
                </a:cxn>
                <a:cxn ang="0">
                  <a:pos x="126" y="2"/>
                </a:cxn>
                <a:cxn ang="0">
                  <a:pos x="97" y="8"/>
                </a:cxn>
                <a:cxn ang="0">
                  <a:pos x="72" y="17"/>
                </a:cxn>
                <a:cxn ang="0">
                  <a:pos x="51" y="33"/>
                </a:cxn>
                <a:cxn ang="0">
                  <a:pos x="32" y="52"/>
                </a:cxn>
                <a:cxn ang="0">
                  <a:pos x="17" y="75"/>
                </a:cxn>
                <a:cxn ang="0">
                  <a:pos x="5" y="100"/>
                </a:cxn>
                <a:cxn ang="0">
                  <a:pos x="1" y="127"/>
                </a:cxn>
                <a:cxn ang="0">
                  <a:pos x="1" y="155"/>
                </a:cxn>
                <a:cxn ang="0">
                  <a:pos x="5" y="182"/>
                </a:cxn>
                <a:cxn ang="0">
                  <a:pos x="17" y="207"/>
                </a:cxn>
                <a:cxn ang="0">
                  <a:pos x="32" y="230"/>
                </a:cxn>
                <a:cxn ang="0">
                  <a:pos x="51" y="248"/>
                </a:cxn>
                <a:cxn ang="0">
                  <a:pos x="72" y="263"/>
                </a:cxn>
                <a:cxn ang="0">
                  <a:pos x="97" y="274"/>
                </a:cxn>
                <a:cxn ang="0">
                  <a:pos x="126" y="280"/>
                </a:cxn>
                <a:cxn ang="0">
                  <a:pos x="153" y="280"/>
                </a:cxn>
                <a:cxn ang="0">
                  <a:pos x="182" y="274"/>
                </a:cxn>
                <a:cxn ang="0">
                  <a:pos x="207" y="263"/>
                </a:cxn>
                <a:cxn ang="0">
                  <a:pos x="228" y="248"/>
                </a:cxn>
                <a:cxn ang="0">
                  <a:pos x="247" y="230"/>
                </a:cxn>
                <a:cxn ang="0">
                  <a:pos x="262" y="207"/>
                </a:cxn>
                <a:cxn ang="0">
                  <a:pos x="274" y="182"/>
                </a:cxn>
                <a:cxn ang="0">
                  <a:pos x="278" y="155"/>
                </a:cxn>
              </a:cxnLst>
              <a:rect l="0" t="0" r="r" b="b"/>
              <a:pathLst>
                <a:path w="280" h="280">
                  <a:moveTo>
                    <a:pt x="280" y="140"/>
                  </a:moveTo>
                  <a:lnTo>
                    <a:pt x="278" y="127"/>
                  </a:lnTo>
                  <a:lnTo>
                    <a:pt x="276" y="113"/>
                  </a:lnTo>
                  <a:lnTo>
                    <a:pt x="274" y="100"/>
                  </a:lnTo>
                  <a:lnTo>
                    <a:pt x="268" y="86"/>
                  </a:lnTo>
                  <a:lnTo>
                    <a:pt x="262" y="75"/>
                  </a:lnTo>
                  <a:lnTo>
                    <a:pt x="255" y="63"/>
                  </a:lnTo>
                  <a:lnTo>
                    <a:pt x="247" y="52"/>
                  </a:lnTo>
                  <a:lnTo>
                    <a:pt x="239" y="42"/>
                  </a:lnTo>
                  <a:lnTo>
                    <a:pt x="228" y="33"/>
                  </a:lnTo>
                  <a:lnTo>
                    <a:pt x="218" y="25"/>
                  </a:lnTo>
                  <a:lnTo>
                    <a:pt x="207" y="17"/>
                  </a:lnTo>
                  <a:lnTo>
                    <a:pt x="193" y="12"/>
                  </a:lnTo>
                  <a:lnTo>
                    <a:pt x="182" y="8"/>
                  </a:lnTo>
                  <a:lnTo>
                    <a:pt x="168" y="4"/>
                  </a:lnTo>
                  <a:lnTo>
                    <a:pt x="153" y="2"/>
                  </a:lnTo>
                  <a:lnTo>
                    <a:pt x="140" y="0"/>
                  </a:lnTo>
                  <a:lnTo>
                    <a:pt x="126" y="2"/>
                  </a:lnTo>
                  <a:lnTo>
                    <a:pt x="111" y="4"/>
                  </a:lnTo>
                  <a:lnTo>
                    <a:pt x="97" y="8"/>
                  </a:lnTo>
                  <a:lnTo>
                    <a:pt x="86" y="12"/>
                  </a:lnTo>
                  <a:lnTo>
                    <a:pt x="72" y="17"/>
                  </a:lnTo>
                  <a:lnTo>
                    <a:pt x="61" y="25"/>
                  </a:lnTo>
                  <a:lnTo>
                    <a:pt x="51" y="33"/>
                  </a:lnTo>
                  <a:lnTo>
                    <a:pt x="40" y="42"/>
                  </a:lnTo>
                  <a:lnTo>
                    <a:pt x="32" y="52"/>
                  </a:lnTo>
                  <a:lnTo>
                    <a:pt x="24" y="63"/>
                  </a:lnTo>
                  <a:lnTo>
                    <a:pt x="17" y="75"/>
                  </a:lnTo>
                  <a:lnTo>
                    <a:pt x="11" y="86"/>
                  </a:lnTo>
                  <a:lnTo>
                    <a:pt x="5" y="100"/>
                  </a:lnTo>
                  <a:lnTo>
                    <a:pt x="3" y="113"/>
                  </a:lnTo>
                  <a:lnTo>
                    <a:pt x="1" y="127"/>
                  </a:lnTo>
                  <a:lnTo>
                    <a:pt x="0" y="140"/>
                  </a:lnTo>
                  <a:lnTo>
                    <a:pt x="1" y="155"/>
                  </a:lnTo>
                  <a:lnTo>
                    <a:pt x="3" y="169"/>
                  </a:lnTo>
                  <a:lnTo>
                    <a:pt x="5" y="182"/>
                  </a:lnTo>
                  <a:lnTo>
                    <a:pt x="11" y="196"/>
                  </a:lnTo>
                  <a:lnTo>
                    <a:pt x="17" y="207"/>
                  </a:lnTo>
                  <a:lnTo>
                    <a:pt x="24" y="219"/>
                  </a:lnTo>
                  <a:lnTo>
                    <a:pt x="32" y="230"/>
                  </a:lnTo>
                  <a:lnTo>
                    <a:pt x="40" y="240"/>
                  </a:lnTo>
                  <a:lnTo>
                    <a:pt x="51" y="248"/>
                  </a:lnTo>
                  <a:lnTo>
                    <a:pt x="61" y="257"/>
                  </a:lnTo>
                  <a:lnTo>
                    <a:pt x="72" y="263"/>
                  </a:lnTo>
                  <a:lnTo>
                    <a:pt x="86" y="269"/>
                  </a:lnTo>
                  <a:lnTo>
                    <a:pt x="97" y="274"/>
                  </a:lnTo>
                  <a:lnTo>
                    <a:pt x="111" y="278"/>
                  </a:lnTo>
                  <a:lnTo>
                    <a:pt x="126" y="280"/>
                  </a:lnTo>
                  <a:lnTo>
                    <a:pt x="140" y="280"/>
                  </a:lnTo>
                  <a:lnTo>
                    <a:pt x="153" y="280"/>
                  </a:lnTo>
                  <a:lnTo>
                    <a:pt x="168" y="278"/>
                  </a:lnTo>
                  <a:lnTo>
                    <a:pt x="182" y="274"/>
                  </a:lnTo>
                  <a:lnTo>
                    <a:pt x="193" y="269"/>
                  </a:lnTo>
                  <a:lnTo>
                    <a:pt x="207" y="263"/>
                  </a:lnTo>
                  <a:lnTo>
                    <a:pt x="218" y="257"/>
                  </a:lnTo>
                  <a:lnTo>
                    <a:pt x="228" y="248"/>
                  </a:lnTo>
                  <a:lnTo>
                    <a:pt x="239" y="240"/>
                  </a:lnTo>
                  <a:lnTo>
                    <a:pt x="247" y="230"/>
                  </a:lnTo>
                  <a:lnTo>
                    <a:pt x="255" y="219"/>
                  </a:lnTo>
                  <a:lnTo>
                    <a:pt x="262" y="207"/>
                  </a:lnTo>
                  <a:lnTo>
                    <a:pt x="268" y="196"/>
                  </a:lnTo>
                  <a:lnTo>
                    <a:pt x="274" y="182"/>
                  </a:lnTo>
                  <a:lnTo>
                    <a:pt x="276" y="169"/>
                  </a:lnTo>
                  <a:lnTo>
                    <a:pt x="278" y="155"/>
                  </a:lnTo>
                  <a:lnTo>
                    <a:pt x="280" y="140"/>
                  </a:lnTo>
                </a:path>
              </a:pathLst>
            </a:custGeom>
            <a:noFill/>
            <a:ln w="3175">
              <a:noFill/>
              <a:prstDash val="solid"/>
              <a:round/>
              <a:headEnd/>
              <a:tailEnd/>
            </a:ln>
          </p:spPr>
          <p:txBody>
            <a:bodyPr/>
            <a:lstStyle/>
            <a:p>
              <a:endParaRPr lang="en-US"/>
            </a:p>
          </p:txBody>
        </p:sp>
        <p:sp>
          <p:nvSpPr>
            <p:cNvPr id="599205" name="Freeform 165"/>
            <p:cNvSpPr>
              <a:spLocks/>
            </p:cNvSpPr>
            <p:nvPr/>
          </p:nvSpPr>
          <p:spPr bwMode="auto">
            <a:xfrm>
              <a:off x="4175" y="2420"/>
              <a:ext cx="247" cy="280"/>
            </a:xfrm>
            <a:custGeom>
              <a:avLst/>
              <a:gdLst/>
              <a:ahLst/>
              <a:cxnLst>
                <a:cxn ang="0">
                  <a:pos x="278" y="125"/>
                </a:cxn>
                <a:cxn ang="0">
                  <a:pos x="273" y="98"/>
                </a:cxn>
                <a:cxn ang="0">
                  <a:pos x="263" y="73"/>
                </a:cxn>
                <a:cxn ang="0">
                  <a:pos x="248" y="52"/>
                </a:cxn>
                <a:cxn ang="0">
                  <a:pos x="228" y="33"/>
                </a:cxn>
                <a:cxn ang="0">
                  <a:pos x="205" y="17"/>
                </a:cxn>
                <a:cxn ang="0">
                  <a:pos x="180" y="6"/>
                </a:cxn>
                <a:cxn ang="0">
                  <a:pos x="154" y="0"/>
                </a:cxn>
                <a:cxn ang="0">
                  <a:pos x="125" y="0"/>
                </a:cxn>
                <a:cxn ang="0">
                  <a:pos x="98" y="6"/>
                </a:cxn>
                <a:cxn ang="0">
                  <a:pos x="73" y="17"/>
                </a:cxn>
                <a:cxn ang="0">
                  <a:pos x="50" y="33"/>
                </a:cxn>
                <a:cxn ang="0">
                  <a:pos x="31" y="52"/>
                </a:cxn>
                <a:cxn ang="0">
                  <a:pos x="17" y="73"/>
                </a:cxn>
                <a:cxn ang="0">
                  <a:pos x="6" y="98"/>
                </a:cxn>
                <a:cxn ang="0">
                  <a:pos x="0" y="125"/>
                </a:cxn>
                <a:cxn ang="0">
                  <a:pos x="0" y="154"/>
                </a:cxn>
                <a:cxn ang="0">
                  <a:pos x="6" y="180"/>
                </a:cxn>
                <a:cxn ang="0">
                  <a:pos x="17" y="207"/>
                </a:cxn>
                <a:cxn ang="0">
                  <a:pos x="31" y="228"/>
                </a:cxn>
                <a:cxn ang="0">
                  <a:pos x="50" y="248"/>
                </a:cxn>
                <a:cxn ang="0">
                  <a:pos x="73" y="263"/>
                </a:cxn>
                <a:cxn ang="0">
                  <a:pos x="98" y="272"/>
                </a:cxn>
                <a:cxn ang="0">
                  <a:pos x="125" y="278"/>
                </a:cxn>
                <a:cxn ang="0">
                  <a:pos x="154" y="278"/>
                </a:cxn>
                <a:cxn ang="0">
                  <a:pos x="180" y="272"/>
                </a:cxn>
                <a:cxn ang="0">
                  <a:pos x="205" y="263"/>
                </a:cxn>
                <a:cxn ang="0">
                  <a:pos x="228" y="248"/>
                </a:cxn>
                <a:cxn ang="0">
                  <a:pos x="248" y="228"/>
                </a:cxn>
                <a:cxn ang="0">
                  <a:pos x="263" y="207"/>
                </a:cxn>
                <a:cxn ang="0">
                  <a:pos x="273" y="180"/>
                </a:cxn>
                <a:cxn ang="0">
                  <a:pos x="278" y="154"/>
                </a:cxn>
              </a:cxnLst>
              <a:rect l="0" t="0" r="r" b="b"/>
              <a:pathLst>
                <a:path w="278" h="280">
                  <a:moveTo>
                    <a:pt x="278" y="140"/>
                  </a:moveTo>
                  <a:lnTo>
                    <a:pt x="278" y="125"/>
                  </a:lnTo>
                  <a:lnTo>
                    <a:pt x="276" y="111"/>
                  </a:lnTo>
                  <a:lnTo>
                    <a:pt x="273" y="98"/>
                  </a:lnTo>
                  <a:lnTo>
                    <a:pt x="269" y="84"/>
                  </a:lnTo>
                  <a:lnTo>
                    <a:pt x="263" y="73"/>
                  </a:lnTo>
                  <a:lnTo>
                    <a:pt x="255" y="61"/>
                  </a:lnTo>
                  <a:lnTo>
                    <a:pt x="248" y="52"/>
                  </a:lnTo>
                  <a:lnTo>
                    <a:pt x="238" y="40"/>
                  </a:lnTo>
                  <a:lnTo>
                    <a:pt x="228" y="33"/>
                  </a:lnTo>
                  <a:lnTo>
                    <a:pt x="217" y="23"/>
                  </a:lnTo>
                  <a:lnTo>
                    <a:pt x="205" y="17"/>
                  </a:lnTo>
                  <a:lnTo>
                    <a:pt x="194" y="11"/>
                  </a:lnTo>
                  <a:lnTo>
                    <a:pt x="180" y="6"/>
                  </a:lnTo>
                  <a:lnTo>
                    <a:pt x="167" y="4"/>
                  </a:lnTo>
                  <a:lnTo>
                    <a:pt x="154" y="0"/>
                  </a:lnTo>
                  <a:lnTo>
                    <a:pt x="140" y="0"/>
                  </a:lnTo>
                  <a:lnTo>
                    <a:pt x="125" y="0"/>
                  </a:lnTo>
                  <a:lnTo>
                    <a:pt x="111" y="4"/>
                  </a:lnTo>
                  <a:lnTo>
                    <a:pt x="98" y="6"/>
                  </a:lnTo>
                  <a:lnTo>
                    <a:pt x="85" y="11"/>
                  </a:lnTo>
                  <a:lnTo>
                    <a:pt x="73" y="17"/>
                  </a:lnTo>
                  <a:lnTo>
                    <a:pt x="62" y="23"/>
                  </a:lnTo>
                  <a:lnTo>
                    <a:pt x="50" y="33"/>
                  </a:lnTo>
                  <a:lnTo>
                    <a:pt x="40" y="40"/>
                  </a:lnTo>
                  <a:lnTo>
                    <a:pt x="31" y="52"/>
                  </a:lnTo>
                  <a:lnTo>
                    <a:pt x="23" y="61"/>
                  </a:lnTo>
                  <a:lnTo>
                    <a:pt x="17" y="73"/>
                  </a:lnTo>
                  <a:lnTo>
                    <a:pt x="12" y="84"/>
                  </a:lnTo>
                  <a:lnTo>
                    <a:pt x="6" y="98"/>
                  </a:lnTo>
                  <a:lnTo>
                    <a:pt x="2" y="111"/>
                  </a:lnTo>
                  <a:lnTo>
                    <a:pt x="0" y="125"/>
                  </a:lnTo>
                  <a:lnTo>
                    <a:pt x="0" y="140"/>
                  </a:lnTo>
                  <a:lnTo>
                    <a:pt x="0" y="154"/>
                  </a:lnTo>
                  <a:lnTo>
                    <a:pt x="2" y="169"/>
                  </a:lnTo>
                  <a:lnTo>
                    <a:pt x="6" y="180"/>
                  </a:lnTo>
                  <a:lnTo>
                    <a:pt x="12" y="194"/>
                  </a:lnTo>
                  <a:lnTo>
                    <a:pt x="17" y="207"/>
                  </a:lnTo>
                  <a:lnTo>
                    <a:pt x="23" y="219"/>
                  </a:lnTo>
                  <a:lnTo>
                    <a:pt x="31" y="228"/>
                  </a:lnTo>
                  <a:lnTo>
                    <a:pt x="40" y="238"/>
                  </a:lnTo>
                  <a:lnTo>
                    <a:pt x="50" y="248"/>
                  </a:lnTo>
                  <a:lnTo>
                    <a:pt x="62" y="255"/>
                  </a:lnTo>
                  <a:lnTo>
                    <a:pt x="73" y="263"/>
                  </a:lnTo>
                  <a:lnTo>
                    <a:pt x="85" y="269"/>
                  </a:lnTo>
                  <a:lnTo>
                    <a:pt x="98" y="272"/>
                  </a:lnTo>
                  <a:lnTo>
                    <a:pt x="111" y="276"/>
                  </a:lnTo>
                  <a:lnTo>
                    <a:pt x="125" y="278"/>
                  </a:lnTo>
                  <a:lnTo>
                    <a:pt x="140" y="280"/>
                  </a:lnTo>
                  <a:lnTo>
                    <a:pt x="154" y="278"/>
                  </a:lnTo>
                  <a:lnTo>
                    <a:pt x="167" y="276"/>
                  </a:lnTo>
                  <a:lnTo>
                    <a:pt x="180" y="272"/>
                  </a:lnTo>
                  <a:lnTo>
                    <a:pt x="194" y="269"/>
                  </a:lnTo>
                  <a:lnTo>
                    <a:pt x="205" y="263"/>
                  </a:lnTo>
                  <a:lnTo>
                    <a:pt x="217" y="255"/>
                  </a:lnTo>
                  <a:lnTo>
                    <a:pt x="228" y="248"/>
                  </a:lnTo>
                  <a:lnTo>
                    <a:pt x="238" y="238"/>
                  </a:lnTo>
                  <a:lnTo>
                    <a:pt x="248" y="228"/>
                  </a:lnTo>
                  <a:lnTo>
                    <a:pt x="255" y="219"/>
                  </a:lnTo>
                  <a:lnTo>
                    <a:pt x="263" y="207"/>
                  </a:lnTo>
                  <a:lnTo>
                    <a:pt x="269" y="194"/>
                  </a:lnTo>
                  <a:lnTo>
                    <a:pt x="273" y="180"/>
                  </a:lnTo>
                  <a:lnTo>
                    <a:pt x="276" y="169"/>
                  </a:lnTo>
                  <a:lnTo>
                    <a:pt x="278" y="154"/>
                  </a:lnTo>
                  <a:lnTo>
                    <a:pt x="278" y="140"/>
                  </a:lnTo>
                  <a:close/>
                </a:path>
              </a:pathLst>
            </a:custGeom>
            <a:solidFill>
              <a:srgbClr val="DC2B19"/>
            </a:solidFill>
            <a:ln w="9525">
              <a:noFill/>
              <a:round/>
              <a:headEnd/>
              <a:tailEnd/>
            </a:ln>
          </p:spPr>
          <p:txBody>
            <a:bodyPr/>
            <a:lstStyle/>
            <a:p>
              <a:endParaRPr lang="en-US"/>
            </a:p>
          </p:txBody>
        </p:sp>
        <p:sp>
          <p:nvSpPr>
            <p:cNvPr id="599206" name="Freeform 166"/>
            <p:cNvSpPr>
              <a:spLocks/>
            </p:cNvSpPr>
            <p:nvPr/>
          </p:nvSpPr>
          <p:spPr bwMode="auto">
            <a:xfrm>
              <a:off x="4175" y="2420"/>
              <a:ext cx="247" cy="280"/>
            </a:xfrm>
            <a:custGeom>
              <a:avLst/>
              <a:gdLst/>
              <a:ahLst/>
              <a:cxnLst>
                <a:cxn ang="0">
                  <a:pos x="278" y="125"/>
                </a:cxn>
                <a:cxn ang="0">
                  <a:pos x="273" y="98"/>
                </a:cxn>
                <a:cxn ang="0">
                  <a:pos x="263" y="73"/>
                </a:cxn>
                <a:cxn ang="0">
                  <a:pos x="248" y="52"/>
                </a:cxn>
                <a:cxn ang="0">
                  <a:pos x="228" y="33"/>
                </a:cxn>
                <a:cxn ang="0">
                  <a:pos x="205" y="17"/>
                </a:cxn>
                <a:cxn ang="0">
                  <a:pos x="180" y="6"/>
                </a:cxn>
                <a:cxn ang="0">
                  <a:pos x="154" y="0"/>
                </a:cxn>
                <a:cxn ang="0">
                  <a:pos x="125" y="0"/>
                </a:cxn>
                <a:cxn ang="0">
                  <a:pos x="98" y="6"/>
                </a:cxn>
                <a:cxn ang="0">
                  <a:pos x="73" y="17"/>
                </a:cxn>
                <a:cxn ang="0">
                  <a:pos x="50" y="33"/>
                </a:cxn>
                <a:cxn ang="0">
                  <a:pos x="31" y="52"/>
                </a:cxn>
                <a:cxn ang="0">
                  <a:pos x="17" y="73"/>
                </a:cxn>
                <a:cxn ang="0">
                  <a:pos x="6" y="98"/>
                </a:cxn>
                <a:cxn ang="0">
                  <a:pos x="0" y="125"/>
                </a:cxn>
                <a:cxn ang="0">
                  <a:pos x="0" y="154"/>
                </a:cxn>
                <a:cxn ang="0">
                  <a:pos x="6" y="180"/>
                </a:cxn>
                <a:cxn ang="0">
                  <a:pos x="17" y="207"/>
                </a:cxn>
                <a:cxn ang="0">
                  <a:pos x="31" y="228"/>
                </a:cxn>
                <a:cxn ang="0">
                  <a:pos x="50" y="248"/>
                </a:cxn>
                <a:cxn ang="0">
                  <a:pos x="73" y="263"/>
                </a:cxn>
                <a:cxn ang="0">
                  <a:pos x="98" y="272"/>
                </a:cxn>
                <a:cxn ang="0">
                  <a:pos x="125" y="278"/>
                </a:cxn>
                <a:cxn ang="0">
                  <a:pos x="154" y="278"/>
                </a:cxn>
                <a:cxn ang="0">
                  <a:pos x="180" y="272"/>
                </a:cxn>
                <a:cxn ang="0">
                  <a:pos x="205" y="263"/>
                </a:cxn>
                <a:cxn ang="0">
                  <a:pos x="228" y="248"/>
                </a:cxn>
                <a:cxn ang="0">
                  <a:pos x="248" y="228"/>
                </a:cxn>
                <a:cxn ang="0">
                  <a:pos x="263" y="207"/>
                </a:cxn>
                <a:cxn ang="0">
                  <a:pos x="273" y="180"/>
                </a:cxn>
                <a:cxn ang="0">
                  <a:pos x="278" y="154"/>
                </a:cxn>
              </a:cxnLst>
              <a:rect l="0" t="0" r="r" b="b"/>
              <a:pathLst>
                <a:path w="278" h="280">
                  <a:moveTo>
                    <a:pt x="278" y="140"/>
                  </a:moveTo>
                  <a:lnTo>
                    <a:pt x="278" y="125"/>
                  </a:lnTo>
                  <a:lnTo>
                    <a:pt x="276" y="111"/>
                  </a:lnTo>
                  <a:lnTo>
                    <a:pt x="273" y="98"/>
                  </a:lnTo>
                  <a:lnTo>
                    <a:pt x="269" y="84"/>
                  </a:lnTo>
                  <a:lnTo>
                    <a:pt x="263" y="73"/>
                  </a:lnTo>
                  <a:lnTo>
                    <a:pt x="255" y="61"/>
                  </a:lnTo>
                  <a:lnTo>
                    <a:pt x="248" y="52"/>
                  </a:lnTo>
                  <a:lnTo>
                    <a:pt x="238" y="40"/>
                  </a:lnTo>
                  <a:lnTo>
                    <a:pt x="228" y="33"/>
                  </a:lnTo>
                  <a:lnTo>
                    <a:pt x="217" y="23"/>
                  </a:lnTo>
                  <a:lnTo>
                    <a:pt x="205" y="17"/>
                  </a:lnTo>
                  <a:lnTo>
                    <a:pt x="194" y="11"/>
                  </a:lnTo>
                  <a:lnTo>
                    <a:pt x="180" y="6"/>
                  </a:lnTo>
                  <a:lnTo>
                    <a:pt x="167" y="4"/>
                  </a:lnTo>
                  <a:lnTo>
                    <a:pt x="154" y="0"/>
                  </a:lnTo>
                  <a:lnTo>
                    <a:pt x="140" y="0"/>
                  </a:lnTo>
                  <a:lnTo>
                    <a:pt x="125" y="0"/>
                  </a:lnTo>
                  <a:lnTo>
                    <a:pt x="111" y="4"/>
                  </a:lnTo>
                  <a:lnTo>
                    <a:pt x="98" y="6"/>
                  </a:lnTo>
                  <a:lnTo>
                    <a:pt x="85" y="11"/>
                  </a:lnTo>
                  <a:lnTo>
                    <a:pt x="73" y="17"/>
                  </a:lnTo>
                  <a:lnTo>
                    <a:pt x="62" y="23"/>
                  </a:lnTo>
                  <a:lnTo>
                    <a:pt x="50" y="33"/>
                  </a:lnTo>
                  <a:lnTo>
                    <a:pt x="40" y="40"/>
                  </a:lnTo>
                  <a:lnTo>
                    <a:pt x="31" y="52"/>
                  </a:lnTo>
                  <a:lnTo>
                    <a:pt x="23" y="61"/>
                  </a:lnTo>
                  <a:lnTo>
                    <a:pt x="17" y="73"/>
                  </a:lnTo>
                  <a:lnTo>
                    <a:pt x="12" y="84"/>
                  </a:lnTo>
                  <a:lnTo>
                    <a:pt x="6" y="98"/>
                  </a:lnTo>
                  <a:lnTo>
                    <a:pt x="2" y="111"/>
                  </a:lnTo>
                  <a:lnTo>
                    <a:pt x="0" y="125"/>
                  </a:lnTo>
                  <a:lnTo>
                    <a:pt x="0" y="140"/>
                  </a:lnTo>
                  <a:lnTo>
                    <a:pt x="0" y="154"/>
                  </a:lnTo>
                  <a:lnTo>
                    <a:pt x="2" y="169"/>
                  </a:lnTo>
                  <a:lnTo>
                    <a:pt x="6" y="180"/>
                  </a:lnTo>
                  <a:lnTo>
                    <a:pt x="12" y="194"/>
                  </a:lnTo>
                  <a:lnTo>
                    <a:pt x="17" y="207"/>
                  </a:lnTo>
                  <a:lnTo>
                    <a:pt x="23" y="219"/>
                  </a:lnTo>
                  <a:lnTo>
                    <a:pt x="31" y="228"/>
                  </a:lnTo>
                  <a:lnTo>
                    <a:pt x="40" y="238"/>
                  </a:lnTo>
                  <a:lnTo>
                    <a:pt x="50" y="248"/>
                  </a:lnTo>
                  <a:lnTo>
                    <a:pt x="62" y="255"/>
                  </a:lnTo>
                  <a:lnTo>
                    <a:pt x="73" y="263"/>
                  </a:lnTo>
                  <a:lnTo>
                    <a:pt x="85" y="269"/>
                  </a:lnTo>
                  <a:lnTo>
                    <a:pt x="98" y="272"/>
                  </a:lnTo>
                  <a:lnTo>
                    <a:pt x="111" y="276"/>
                  </a:lnTo>
                  <a:lnTo>
                    <a:pt x="125" y="278"/>
                  </a:lnTo>
                  <a:lnTo>
                    <a:pt x="140" y="280"/>
                  </a:lnTo>
                  <a:lnTo>
                    <a:pt x="154" y="278"/>
                  </a:lnTo>
                  <a:lnTo>
                    <a:pt x="167" y="276"/>
                  </a:lnTo>
                  <a:lnTo>
                    <a:pt x="180" y="272"/>
                  </a:lnTo>
                  <a:lnTo>
                    <a:pt x="194" y="269"/>
                  </a:lnTo>
                  <a:lnTo>
                    <a:pt x="205" y="263"/>
                  </a:lnTo>
                  <a:lnTo>
                    <a:pt x="217" y="255"/>
                  </a:lnTo>
                  <a:lnTo>
                    <a:pt x="228" y="248"/>
                  </a:lnTo>
                  <a:lnTo>
                    <a:pt x="238" y="238"/>
                  </a:lnTo>
                  <a:lnTo>
                    <a:pt x="248" y="228"/>
                  </a:lnTo>
                  <a:lnTo>
                    <a:pt x="255" y="219"/>
                  </a:lnTo>
                  <a:lnTo>
                    <a:pt x="263" y="207"/>
                  </a:lnTo>
                  <a:lnTo>
                    <a:pt x="269" y="194"/>
                  </a:lnTo>
                  <a:lnTo>
                    <a:pt x="273" y="180"/>
                  </a:lnTo>
                  <a:lnTo>
                    <a:pt x="276" y="169"/>
                  </a:lnTo>
                  <a:lnTo>
                    <a:pt x="278" y="154"/>
                  </a:lnTo>
                  <a:lnTo>
                    <a:pt x="278" y="140"/>
                  </a:lnTo>
                </a:path>
              </a:pathLst>
            </a:custGeom>
            <a:noFill/>
            <a:ln w="3175">
              <a:noFill/>
              <a:prstDash val="solid"/>
              <a:round/>
              <a:headEnd/>
              <a:tailEnd/>
            </a:ln>
          </p:spPr>
          <p:txBody>
            <a:bodyPr/>
            <a:lstStyle/>
            <a:p>
              <a:endParaRPr lang="en-US"/>
            </a:p>
          </p:txBody>
        </p:sp>
        <p:sp>
          <p:nvSpPr>
            <p:cNvPr id="599207" name="Freeform 167"/>
            <p:cNvSpPr>
              <a:spLocks/>
            </p:cNvSpPr>
            <p:nvPr/>
          </p:nvSpPr>
          <p:spPr bwMode="auto">
            <a:xfrm>
              <a:off x="4175" y="2420"/>
              <a:ext cx="247" cy="280"/>
            </a:xfrm>
            <a:custGeom>
              <a:avLst/>
              <a:gdLst/>
              <a:ahLst/>
              <a:cxnLst>
                <a:cxn ang="0">
                  <a:pos x="278" y="125"/>
                </a:cxn>
                <a:cxn ang="0">
                  <a:pos x="273" y="98"/>
                </a:cxn>
                <a:cxn ang="0">
                  <a:pos x="263" y="73"/>
                </a:cxn>
                <a:cxn ang="0">
                  <a:pos x="248" y="52"/>
                </a:cxn>
                <a:cxn ang="0">
                  <a:pos x="228" y="33"/>
                </a:cxn>
                <a:cxn ang="0">
                  <a:pos x="205" y="17"/>
                </a:cxn>
                <a:cxn ang="0">
                  <a:pos x="180" y="6"/>
                </a:cxn>
                <a:cxn ang="0">
                  <a:pos x="154" y="0"/>
                </a:cxn>
                <a:cxn ang="0">
                  <a:pos x="125" y="0"/>
                </a:cxn>
                <a:cxn ang="0">
                  <a:pos x="98" y="6"/>
                </a:cxn>
                <a:cxn ang="0">
                  <a:pos x="73" y="17"/>
                </a:cxn>
                <a:cxn ang="0">
                  <a:pos x="50" y="33"/>
                </a:cxn>
                <a:cxn ang="0">
                  <a:pos x="31" y="52"/>
                </a:cxn>
                <a:cxn ang="0">
                  <a:pos x="17" y="73"/>
                </a:cxn>
                <a:cxn ang="0">
                  <a:pos x="6" y="98"/>
                </a:cxn>
                <a:cxn ang="0">
                  <a:pos x="0" y="125"/>
                </a:cxn>
                <a:cxn ang="0">
                  <a:pos x="0" y="154"/>
                </a:cxn>
                <a:cxn ang="0">
                  <a:pos x="6" y="180"/>
                </a:cxn>
                <a:cxn ang="0">
                  <a:pos x="17" y="207"/>
                </a:cxn>
                <a:cxn ang="0">
                  <a:pos x="31" y="228"/>
                </a:cxn>
                <a:cxn ang="0">
                  <a:pos x="50" y="248"/>
                </a:cxn>
                <a:cxn ang="0">
                  <a:pos x="73" y="263"/>
                </a:cxn>
                <a:cxn ang="0">
                  <a:pos x="98" y="272"/>
                </a:cxn>
                <a:cxn ang="0">
                  <a:pos x="125" y="278"/>
                </a:cxn>
                <a:cxn ang="0">
                  <a:pos x="154" y="278"/>
                </a:cxn>
                <a:cxn ang="0">
                  <a:pos x="180" y="272"/>
                </a:cxn>
                <a:cxn ang="0">
                  <a:pos x="205" y="263"/>
                </a:cxn>
                <a:cxn ang="0">
                  <a:pos x="228" y="248"/>
                </a:cxn>
                <a:cxn ang="0">
                  <a:pos x="248" y="228"/>
                </a:cxn>
                <a:cxn ang="0">
                  <a:pos x="263" y="207"/>
                </a:cxn>
                <a:cxn ang="0">
                  <a:pos x="273" y="180"/>
                </a:cxn>
                <a:cxn ang="0">
                  <a:pos x="278" y="154"/>
                </a:cxn>
              </a:cxnLst>
              <a:rect l="0" t="0" r="r" b="b"/>
              <a:pathLst>
                <a:path w="278" h="280">
                  <a:moveTo>
                    <a:pt x="278" y="140"/>
                  </a:moveTo>
                  <a:lnTo>
                    <a:pt x="278" y="125"/>
                  </a:lnTo>
                  <a:lnTo>
                    <a:pt x="276" y="111"/>
                  </a:lnTo>
                  <a:lnTo>
                    <a:pt x="273" y="98"/>
                  </a:lnTo>
                  <a:lnTo>
                    <a:pt x="269" y="84"/>
                  </a:lnTo>
                  <a:lnTo>
                    <a:pt x="263" y="73"/>
                  </a:lnTo>
                  <a:lnTo>
                    <a:pt x="255" y="61"/>
                  </a:lnTo>
                  <a:lnTo>
                    <a:pt x="248" y="52"/>
                  </a:lnTo>
                  <a:lnTo>
                    <a:pt x="238" y="40"/>
                  </a:lnTo>
                  <a:lnTo>
                    <a:pt x="228" y="33"/>
                  </a:lnTo>
                  <a:lnTo>
                    <a:pt x="217" y="23"/>
                  </a:lnTo>
                  <a:lnTo>
                    <a:pt x="205" y="17"/>
                  </a:lnTo>
                  <a:lnTo>
                    <a:pt x="194" y="11"/>
                  </a:lnTo>
                  <a:lnTo>
                    <a:pt x="180" y="6"/>
                  </a:lnTo>
                  <a:lnTo>
                    <a:pt x="167" y="4"/>
                  </a:lnTo>
                  <a:lnTo>
                    <a:pt x="154" y="0"/>
                  </a:lnTo>
                  <a:lnTo>
                    <a:pt x="140" y="0"/>
                  </a:lnTo>
                  <a:lnTo>
                    <a:pt x="125" y="0"/>
                  </a:lnTo>
                  <a:lnTo>
                    <a:pt x="111" y="4"/>
                  </a:lnTo>
                  <a:lnTo>
                    <a:pt x="98" y="6"/>
                  </a:lnTo>
                  <a:lnTo>
                    <a:pt x="85" y="11"/>
                  </a:lnTo>
                  <a:lnTo>
                    <a:pt x="73" y="17"/>
                  </a:lnTo>
                  <a:lnTo>
                    <a:pt x="62" y="23"/>
                  </a:lnTo>
                  <a:lnTo>
                    <a:pt x="50" y="33"/>
                  </a:lnTo>
                  <a:lnTo>
                    <a:pt x="40" y="40"/>
                  </a:lnTo>
                  <a:lnTo>
                    <a:pt x="31" y="52"/>
                  </a:lnTo>
                  <a:lnTo>
                    <a:pt x="23" y="61"/>
                  </a:lnTo>
                  <a:lnTo>
                    <a:pt x="17" y="73"/>
                  </a:lnTo>
                  <a:lnTo>
                    <a:pt x="12" y="84"/>
                  </a:lnTo>
                  <a:lnTo>
                    <a:pt x="6" y="98"/>
                  </a:lnTo>
                  <a:lnTo>
                    <a:pt x="2" y="111"/>
                  </a:lnTo>
                  <a:lnTo>
                    <a:pt x="0" y="125"/>
                  </a:lnTo>
                  <a:lnTo>
                    <a:pt x="0" y="140"/>
                  </a:lnTo>
                  <a:lnTo>
                    <a:pt x="0" y="154"/>
                  </a:lnTo>
                  <a:lnTo>
                    <a:pt x="2" y="169"/>
                  </a:lnTo>
                  <a:lnTo>
                    <a:pt x="6" y="180"/>
                  </a:lnTo>
                  <a:lnTo>
                    <a:pt x="12" y="194"/>
                  </a:lnTo>
                  <a:lnTo>
                    <a:pt x="17" y="207"/>
                  </a:lnTo>
                  <a:lnTo>
                    <a:pt x="23" y="219"/>
                  </a:lnTo>
                  <a:lnTo>
                    <a:pt x="31" y="228"/>
                  </a:lnTo>
                  <a:lnTo>
                    <a:pt x="40" y="238"/>
                  </a:lnTo>
                  <a:lnTo>
                    <a:pt x="50" y="248"/>
                  </a:lnTo>
                  <a:lnTo>
                    <a:pt x="62" y="255"/>
                  </a:lnTo>
                  <a:lnTo>
                    <a:pt x="73" y="263"/>
                  </a:lnTo>
                  <a:lnTo>
                    <a:pt x="85" y="269"/>
                  </a:lnTo>
                  <a:lnTo>
                    <a:pt x="98" y="272"/>
                  </a:lnTo>
                  <a:lnTo>
                    <a:pt x="111" y="276"/>
                  </a:lnTo>
                  <a:lnTo>
                    <a:pt x="125" y="278"/>
                  </a:lnTo>
                  <a:lnTo>
                    <a:pt x="140" y="280"/>
                  </a:lnTo>
                  <a:lnTo>
                    <a:pt x="154" y="278"/>
                  </a:lnTo>
                  <a:lnTo>
                    <a:pt x="167" y="276"/>
                  </a:lnTo>
                  <a:lnTo>
                    <a:pt x="180" y="272"/>
                  </a:lnTo>
                  <a:lnTo>
                    <a:pt x="194" y="269"/>
                  </a:lnTo>
                  <a:lnTo>
                    <a:pt x="205" y="263"/>
                  </a:lnTo>
                  <a:lnTo>
                    <a:pt x="217" y="255"/>
                  </a:lnTo>
                  <a:lnTo>
                    <a:pt x="228" y="248"/>
                  </a:lnTo>
                  <a:lnTo>
                    <a:pt x="238" y="238"/>
                  </a:lnTo>
                  <a:lnTo>
                    <a:pt x="248" y="228"/>
                  </a:lnTo>
                  <a:lnTo>
                    <a:pt x="255" y="219"/>
                  </a:lnTo>
                  <a:lnTo>
                    <a:pt x="263" y="207"/>
                  </a:lnTo>
                  <a:lnTo>
                    <a:pt x="269" y="194"/>
                  </a:lnTo>
                  <a:lnTo>
                    <a:pt x="273" y="180"/>
                  </a:lnTo>
                  <a:lnTo>
                    <a:pt x="276" y="169"/>
                  </a:lnTo>
                  <a:lnTo>
                    <a:pt x="278" y="154"/>
                  </a:lnTo>
                  <a:lnTo>
                    <a:pt x="278" y="140"/>
                  </a:lnTo>
                </a:path>
              </a:pathLst>
            </a:custGeom>
            <a:noFill/>
            <a:ln w="3175">
              <a:noFill/>
              <a:prstDash val="solid"/>
              <a:round/>
              <a:headEnd/>
              <a:tailEnd/>
            </a:ln>
          </p:spPr>
          <p:txBody>
            <a:bodyPr/>
            <a:lstStyle/>
            <a:p>
              <a:endParaRPr lang="en-US"/>
            </a:p>
          </p:txBody>
        </p:sp>
        <p:sp>
          <p:nvSpPr>
            <p:cNvPr id="599208" name="Freeform 168"/>
            <p:cNvSpPr>
              <a:spLocks/>
            </p:cNvSpPr>
            <p:nvPr/>
          </p:nvSpPr>
          <p:spPr bwMode="auto">
            <a:xfrm>
              <a:off x="4032" y="2815"/>
              <a:ext cx="249" cy="280"/>
            </a:xfrm>
            <a:custGeom>
              <a:avLst/>
              <a:gdLst/>
              <a:ahLst/>
              <a:cxnLst>
                <a:cxn ang="0">
                  <a:pos x="278" y="125"/>
                </a:cxn>
                <a:cxn ang="0">
                  <a:pos x="274" y="98"/>
                </a:cxn>
                <a:cxn ang="0">
                  <a:pos x="263" y="73"/>
                </a:cxn>
                <a:cxn ang="0">
                  <a:pos x="247" y="50"/>
                </a:cxn>
                <a:cxn ang="0">
                  <a:pos x="228" y="33"/>
                </a:cxn>
                <a:cxn ang="0">
                  <a:pos x="207" y="18"/>
                </a:cxn>
                <a:cxn ang="0">
                  <a:pos x="182" y="6"/>
                </a:cxn>
                <a:cxn ang="0">
                  <a:pos x="153" y="0"/>
                </a:cxn>
                <a:cxn ang="0">
                  <a:pos x="127" y="0"/>
                </a:cxn>
                <a:cxn ang="0">
                  <a:pos x="98" y="6"/>
                </a:cxn>
                <a:cxn ang="0">
                  <a:pos x="73" y="18"/>
                </a:cxn>
                <a:cxn ang="0">
                  <a:pos x="52" y="33"/>
                </a:cxn>
                <a:cxn ang="0">
                  <a:pos x="33" y="50"/>
                </a:cxn>
                <a:cxn ang="0">
                  <a:pos x="17" y="73"/>
                </a:cxn>
                <a:cxn ang="0">
                  <a:pos x="6" y="98"/>
                </a:cxn>
                <a:cxn ang="0">
                  <a:pos x="2" y="125"/>
                </a:cxn>
                <a:cxn ang="0">
                  <a:pos x="2" y="154"/>
                </a:cxn>
                <a:cxn ang="0">
                  <a:pos x="6" y="181"/>
                </a:cxn>
                <a:cxn ang="0">
                  <a:pos x="17" y="206"/>
                </a:cxn>
                <a:cxn ang="0">
                  <a:pos x="33" y="229"/>
                </a:cxn>
                <a:cxn ang="0">
                  <a:pos x="52" y="248"/>
                </a:cxn>
                <a:cxn ang="0">
                  <a:pos x="73" y="263"/>
                </a:cxn>
                <a:cxn ang="0">
                  <a:pos x="98" y="273"/>
                </a:cxn>
                <a:cxn ang="0">
                  <a:pos x="127" y="279"/>
                </a:cxn>
                <a:cxn ang="0">
                  <a:pos x="153" y="279"/>
                </a:cxn>
                <a:cxn ang="0">
                  <a:pos x="182" y="273"/>
                </a:cxn>
                <a:cxn ang="0">
                  <a:pos x="207" y="263"/>
                </a:cxn>
                <a:cxn ang="0">
                  <a:pos x="228" y="248"/>
                </a:cxn>
                <a:cxn ang="0">
                  <a:pos x="247" y="229"/>
                </a:cxn>
                <a:cxn ang="0">
                  <a:pos x="263" y="206"/>
                </a:cxn>
                <a:cxn ang="0">
                  <a:pos x="274" y="181"/>
                </a:cxn>
                <a:cxn ang="0">
                  <a:pos x="278" y="154"/>
                </a:cxn>
              </a:cxnLst>
              <a:rect l="0" t="0" r="r" b="b"/>
              <a:pathLst>
                <a:path w="280" h="280">
                  <a:moveTo>
                    <a:pt x="280" y="140"/>
                  </a:moveTo>
                  <a:lnTo>
                    <a:pt x="278" y="125"/>
                  </a:lnTo>
                  <a:lnTo>
                    <a:pt x="276" y="112"/>
                  </a:lnTo>
                  <a:lnTo>
                    <a:pt x="274" y="98"/>
                  </a:lnTo>
                  <a:lnTo>
                    <a:pt x="269" y="85"/>
                  </a:lnTo>
                  <a:lnTo>
                    <a:pt x="263" y="73"/>
                  </a:lnTo>
                  <a:lnTo>
                    <a:pt x="255" y="62"/>
                  </a:lnTo>
                  <a:lnTo>
                    <a:pt x="247" y="50"/>
                  </a:lnTo>
                  <a:lnTo>
                    <a:pt x="240" y="41"/>
                  </a:lnTo>
                  <a:lnTo>
                    <a:pt x="228" y="33"/>
                  </a:lnTo>
                  <a:lnTo>
                    <a:pt x="219" y="23"/>
                  </a:lnTo>
                  <a:lnTo>
                    <a:pt x="207" y="18"/>
                  </a:lnTo>
                  <a:lnTo>
                    <a:pt x="194" y="12"/>
                  </a:lnTo>
                  <a:lnTo>
                    <a:pt x="182" y="6"/>
                  </a:lnTo>
                  <a:lnTo>
                    <a:pt x="169" y="2"/>
                  </a:lnTo>
                  <a:lnTo>
                    <a:pt x="153" y="0"/>
                  </a:lnTo>
                  <a:lnTo>
                    <a:pt x="140" y="0"/>
                  </a:lnTo>
                  <a:lnTo>
                    <a:pt x="127" y="0"/>
                  </a:lnTo>
                  <a:lnTo>
                    <a:pt x="111" y="2"/>
                  </a:lnTo>
                  <a:lnTo>
                    <a:pt x="98" y="6"/>
                  </a:lnTo>
                  <a:lnTo>
                    <a:pt x="86" y="12"/>
                  </a:lnTo>
                  <a:lnTo>
                    <a:pt x="73" y="18"/>
                  </a:lnTo>
                  <a:lnTo>
                    <a:pt x="61" y="23"/>
                  </a:lnTo>
                  <a:lnTo>
                    <a:pt x="52" y="33"/>
                  </a:lnTo>
                  <a:lnTo>
                    <a:pt x="42" y="41"/>
                  </a:lnTo>
                  <a:lnTo>
                    <a:pt x="33" y="50"/>
                  </a:lnTo>
                  <a:lnTo>
                    <a:pt x="25" y="62"/>
                  </a:lnTo>
                  <a:lnTo>
                    <a:pt x="17" y="73"/>
                  </a:lnTo>
                  <a:lnTo>
                    <a:pt x="11" y="85"/>
                  </a:lnTo>
                  <a:lnTo>
                    <a:pt x="6" y="98"/>
                  </a:lnTo>
                  <a:lnTo>
                    <a:pt x="4" y="112"/>
                  </a:lnTo>
                  <a:lnTo>
                    <a:pt x="2" y="125"/>
                  </a:lnTo>
                  <a:lnTo>
                    <a:pt x="0" y="140"/>
                  </a:lnTo>
                  <a:lnTo>
                    <a:pt x="2" y="154"/>
                  </a:lnTo>
                  <a:lnTo>
                    <a:pt x="4" y="167"/>
                  </a:lnTo>
                  <a:lnTo>
                    <a:pt x="6" y="181"/>
                  </a:lnTo>
                  <a:lnTo>
                    <a:pt x="11" y="194"/>
                  </a:lnTo>
                  <a:lnTo>
                    <a:pt x="17" y="206"/>
                  </a:lnTo>
                  <a:lnTo>
                    <a:pt x="25" y="217"/>
                  </a:lnTo>
                  <a:lnTo>
                    <a:pt x="33" y="229"/>
                  </a:lnTo>
                  <a:lnTo>
                    <a:pt x="42" y="238"/>
                  </a:lnTo>
                  <a:lnTo>
                    <a:pt x="52" y="248"/>
                  </a:lnTo>
                  <a:lnTo>
                    <a:pt x="61" y="256"/>
                  </a:lnTo>
                  <a:lnTo>
                    <a:pt x="73" y="263"/>
                  </a:lnTo>
                  <a:lnTo>
                    <a:pt x="86" y="269"/>
                  </a:lnTo>
                  <a:lnTo>
                    <a:pt x="98" y="273"/>
                  </a:lnTo>
                  <a:lnTo>
                    <a:pt x="111" y="277"/>
                  </a:lnTo>
                  <a:lnTo>
                    <a:pt x="127" y="279"/>
                  </a:lnTo>
                  <a:lnTo>
                    <a:pt x="140" y="280"/>
                  </a:lnTo>
                  <a:lnTo>
                    <a:pt x="153" y="279"/>
                  </a:lnTo>
                  <a:lnTo>
                    <a:pt x="169" y="277"/>
                  </a:lnTo>
                  <a:lnTo>
                    <a:pt x="182" y="273"/>
                  </a:lnTo>
                  <a:lnTo>
                    <a:pt x="194" y="269"/>
                  </a:lnTo>
                  <a:lnTo>
                    <a:pt x="207" y="263"/>
                  </a:lnTo>
                  <a:lnTo>
                    <a:pt x="219" y="256"/>
                  </a:lnTo>
                  <a:lnTo>
                    <a:pt x="228" y="248"/>
                  </a:lnTo>
                  <a:lnTo>
                    <a:pt x="240" y="238"/>
                  </a:lnTo>
                  <a:lnTo>
                    <a:pt x="247" y="229"/>
                  </a:lnTo>
                  <a:lnTo>
                    <a:pt x="255" y="217"/>
                  </a:lnTo>
                  <a:lnTo>
                    <a:pt x="263" y="206"/>
                  </a:lnTo>
                  <a:lnTo>
                    <a:pt x="269" y="194"/>
                  </a:lnTo>
                  <a:lnTo>
                    <a:pt x="274" y="181"/>
                  </a:lnTo>
                  <a:lnTo>
                    <a:pt x="276" y="167"/>
                  </a:lnTo>
                  <a:lnTo>
                    <a:pt x="278" y="154"/>
                  </a:lnTo>
                  <a:lnTo>
                    <a:pt x="280" y="140"/>
                  </a:lnTo>
                  <a:close/>
                </a:path>
              </a:pathLst>
            </a:custGeom>
            <a:solidFill>
              <a:srgbClr val="DC2B19"/>
            </a:solidFill>
            <a:ln w="9525">
              <a:noFill/>
              <a:round/>
              <a:headEnd/>
              <a:tailEnd/>
            </a:ln>
          </p:spPr>
          <p:txBody>
            <a:bodyPr/>
            <a:lstStyle/>
            <a:p>
              <a:endParaRPr lang="en-US"/>
            </a:p>
          </p:txBody>
        </p:sp>
        <p:sp>
          <p:nvSpPr>
            <p:cNvPr id="599209" name="Freeform 169"/>
            <p:cNvSpPr>
              <a:spLocks/>
            </p:cNvSpPr>
            <p:nvPr/>
          </p:nvSpPr>
          <p:spPr bwMode="auto">
            <a:xfrm>
              <a:off x="4032" y="2815"/>
              <a:ext cx="249" cy="280"/>
            </a:xfrm>
            <a:custGeom>
              <a:avLst/>
              <a:gdLst/>
              <a:ahLst/>
              <a:cxnLst>
                <a:cxn ang="0">
                  <a:pos x="278" y="125"/>
                </a:cxn>
                <a:cxn ang="0">
                  <a:pos x="274" y="98"/>
                </a:cxn>
                <a:cxn ang="0">
                  <a:pos x="263" y="73"/>
                </a:cxn>
                <a:cxn ang="0">
                  <a:pos x="247" y="50"/>
                </a:cxn>
                <a:cxn ang="0">
                  <a:pos x="228" y="33"/>
                </a:cxn>
                <a:cxn ang="0">
                  <a:pos x="207" y="18"/>
                </a:cxn>
                <a:cxn ang="0">
                  <a:pos x="182" y="6"/>
                </a:cxn>
                <a:cxn ang="0">
                  <a:pos x="153" y="0"/>
                </a:cxn>
                <a:cxn ang="0">
                  <a:pos x="127" y="0"/>
                </a:cxn>
                <a:cxn ang="0">
                  <a:pos x="98" y="6"/>
                </a:cxn>
                <a:cxn ang="0">
                  <a:pos x="73" y="18"/>
                </a:cxn>
                <a:cxn ang="0">
                  <a:pos x="52" y="33"/>
                </a:cxn>
                <a:cxn ang="0">
                  <a:pos x="33" y="50"/>
                </a:cxn>
                <a:cxn ang="0">
                  <a:pos x="17" y="73"/>
                </a:cxn>
                <a:cxn ang="0">
                  <a:pos x="6" y="98"/>
                </a:cxn>
                <a:cxn ang="0">
                  <a:pos x="2" y="125"/>
                </a:cxn>
                <a:cxn ang="0">
                  <a:pos x="2" y="154"/>
                </a:cxn>
                <a:cxn ang="0">
                  <a:pos x="6" y="181"/>
                </a:cxn>
                <a:cxn ang="0">
                  <a:pos x="17" y="206"/>
                </a:cxn>
                <a:cxn ang="0">
                  <a:pos x="33" y="229"/>
                </a:cxn>
                <a:cxn ang="0">
                  <a:pos x="52" y="248"/>
                </a:cxn>
                <a:cxn ang="0">
                  <a:pos x="73" y="263"/>
                </a:cxn>
                <a:cxn ang="0">
                  <a:pos x="98" y="273"/>
                </a:cxn>
                <a:cxn ang="0">
                  <a:pos x="127" y="279"/>
                </a:cxn>
                <a:cxn ang="0">
                  <a:pos x="153" y="279"/>
                </a:cxn>
                <a:cxn ang="0">
                  <a:pos x="182" y="273"/>
                </a:cxn>
                <a:cxn ang="0">
                  <a:pos x="207" y="263"/>
                </a:cxn>
                <a:cxn ang="0">
                  <a:pos x="228" y="248"/>
                </a:cxn>
                <a:cxn ang="0">
                  <a:pos x="247" y="229"/>
                </a:cxn>
                <a:cxn ang="0">
                  <a:pos x="263" y="206"/>
                </a:cxn>
                <a:cxn ang="0">
                  <a:pos x="274" y="181"/>
                </a:cxn>
                <a:cxn ang="0">
                  <a:pos x="278" y="154"/>
                </a:cxn>
              </a:cxnLst>
              <a:rect l="0" t="0" r="r" b="b"/>
              <a:pathLst>
                <a:path w="280" h="280">
                  <a:moveTo>
                    <a:pt x="280" y="140"/>
                  </a:moveTo>
                  <a:lnTo>
                    <a:pt x="278" y="125"/>
                  </a:lnTo>
                  <a:lnTo>
                    <a:pt x="276" y="112"/>
                  </a:lnTo>
                  <a:lnTo>
                    <a:pt x="274" y="98"/>
                  </a:lnTo>
                  <a:lnTo>
                    <a:pt x="269" y="85"/>
                  </a:lnTo>
                  <a:lnTo>
                    <a:pt x="263" y="73"/>
                  </a:lnTo>
                  <a:lnTo>
                    <a:pt x="255" y="62"/>
                  </a:lnTo>
                  <a:lnTo>
                    <a:pt x="247" y="50"/>
                  </a:lnTo>
                  <a:lnTo>
                    <a:pt x="240" y="41"/>
                  </a:lnTo>
                  <a:lnTo>
                    <a:pt x="228" y="33"/>
                  </a:lnTo>
                  <a:lnTo>
                    <a:pt x="219" y="23"/>
                  </a:lnTo>
                  <a:lnTo>
                    <a:pt x="207" y="18"/>
                  </a:lnTo>
                  <a:lnTo>
                    <a:pt x="194" y="12"/>
                  </a:lnTo>
                  <a:lnTo>
                    <a:pt x="182" y="6"/>
                  </a:lnTo>
                  <a:lnTo>
                    <a:pt x="169" y="2"/>
                  </a:lnTo>
                  <a:lnTo>
                    <a:pt x="153" y="0"/>
                  </a:lnTo>
                  <a:lnTo>
                    <a:pt x="140" y="0"/>
                  </a:lnTo>
                  <a:lnTo>
                    <a:pt x="127" y="0"/>
                  </a:lnTo>
                  <a:lnTo>
                    <a:pt x="111" y="2"/>
                  </a:lnTo>
                  <a:lnTo>
                    <a:pt x="98" y="6"/>
                  </a:lnTo>
                  <a:lnTo>
                    <a:pt x="86" y="12"/>
                  </a:lnTo>
                  <a:lnTo>
                    <a:pt x="73" y="18"/>
                  </a:lnTo>
                  <a:lnTo>
                    <a:pt x="61" y="23"/>
                  </a:lnTo>
                  <a:lnTo>
                    <a:pt x="52" y="33"/>
                  </a:lnTo>
                  <a:lnTo>
                    <a:pt x="42" y="41"/>
                  </a:lnTo>
                  <a:lnTo>
                    <a:pt x="33" y="50"/>
                  </a:lnTo>
                  <a:lnTo>
                    <a:pt x="25" y="62"/>
                  </a:lnTo>
                  <a:lnTo>
                    <a:pt x="17" y="73"/>
                  </a:lnTo>
                  <a:lnTo>
                    <a:pt x="11" y="85"/>
                  </a:lnTo>
                  <a:lnTo>
                    <a:pt x="6" y="98"/>
                  </a:lnTo>
                  <a:lnTo>
                    <a:pt x="4" y="112"/>
                  </a:lnTo>
                  <a:lnTo>
                    <a:pt x="2" y="125"/>
                  </a:lnTo>
                  <a:lnTo>
                    <a:pt x="0" y="140"/>
                  </a:lnTo>
                  <a:lnTo>
                    <a:pt x="2" y="154"/>
                  </a:lnTo>
                  <a:lnTo>
                    <a:pt x="4" y="167"/>
                  </a:lnTo>
                  <a:lnTo>
                    <a:pt x="6" y="181"/>
                  </a:lnTo>
                  <a:lnTo>
                    <a:pt x="11" y="194"/>
                  </a:lnTo>
                  <a:lnTo>
                    <a:pt x="17" y="206"/>
                  </a:lnTo>
                  <a:lnTo>
                    <a:pt x="25" y="217"/>
                  </a:lnTo>
                  <a:lnTo>
                    <a:pt x="33" y="229"/>
                  </a:lnTo>
                  <a:lnTo>
                    <a:pt x="42" y="238"/>
                  </a:lnTo>
                  <a:lnTo>
                    <a:pt x="52" y="248"/>
                  </a:lnTo>
                  <a:lnTo>
                    <a:pt x="61" y="256"/>
                  </a:lnTo>
                  <a:lnTo>
                    <a:pt x="73" y="263"/>
                  </a:lnTo>
                  <a:lnTo>
                    <a:pt x="86" y="269"/>
                  </a:lnTo>
                  <a:lnTo>
                    <a:pt x="98" y="273"/>
                  </a:lnTo>
                  <a:lnTo>
                    <a:pt x="111" y="277"/>
                  </a:lnTo>
                  <a:lnTo>
                    <a:pt x="127" y="279"/>
                  </a:lnTo>
                  <a:lnTo>
                    <a:pt x="140" y="280"/>
                  </a:lnTo>
                  <a:lnTo>
                    <a:pt x="153" y="279"/>
                  </a:lnTo>
                  <a:lnTo>
                    <a:pt x="169" y="277"/>
                  </a:lnTo>
                  <a:lnTo>
                    <a:pt x="182" y="273"/>
                  </a:lnTo>
                  <a:lnTo>
                    <a:pt x="194" y="269"/>
                  </a:lnTo>
                  <a:lnTo>
                    <a:pt x="207" y="263"/>
                  </a:lnTo>
                  <a:lnTo>
                    <a:pt x="219" y="256"/>
                  </a:lnTo>
                  <a:lnTo>
                    <a:pt x="228" y="248"/>
                  </a:lnTo>
                  <a:lnTo>
                    <a:pt x="240" y="238"/>
                  </a:lnTo>
                  <a:lnTo>
                    <a:pt x="247" y="229"/>
                  </a:lnTo>
                  <a:lnTo>
                    <a:pt x="255" y="217"/>
                  </a:lnTo>
                  <a:lnTo>
                    <a:pt x="263" y="206"/>
                  </a:lnTo>
                  <a:lnTo>
                    <a:pt x="269" y="194"/>
                  </a:lnTo>
                  <a:lnTo>
                    <a:pt x="274" y="181"/>
                  </a:lnTo>
                  <a:lnTo>
                    <a:pt x="276" y="167"/>
                  </a:lnTo>
                  <a:lnTo>
                    <a:pt x="278" y="154"/>
                  </a:lnTo>
                  <a:lnTo>
                    <a:pt x="280" y="140"/>
                  </a:lnTo>
                </a:path>
              </a:pathLst>
            </a:custGeom>
            <a:noFill/>
            <a:ln w="3175">
              <a:noFill/>
              <a:prstDash val="solid"/>
              <a:round/>
              <a:headEnd/>
              <a:tailEnd/>
            </a:ln>
          </p:spPr>
          <p:txBody>
            <a:bodyPr/>
            <a:lstStyle/>
            <a:p>
              <a:endParaRPr lang="en-US"/>
            </a:p>
          </p:txBody>
        </p:sp>
        <p:sp>
          <p:nvSpPr>
            <p:cNvPr id="599210" name="Freeform 170"/>
            <p:cNvSpPr>
              <a:spLocks/>
            </p:cNvSpPr>
            <p:nvPr/>
          </p:nvSpPr>
          <p:spPr bwMode="auto">
            <a:xfrm>
              <a:off x="4032" y="2815"/>
              <a:ext cx="249" cy="280"/>
            </a:xfrm>
            <a:custGeom>
              <a:avLst/>
              <a:gdLst/>
              <a:ahLst/>
              <a:cxnLst>
                <a:cxn ang="0">
                  <a:pos x="278" y="125"/>
                </a:cxn>
                <a:cxn ang="0">
                  <a:pos x="274" y="98"/>
                </a:cxn>
                <a:cxn ang="0">
                  <a:pos x="263" y="73"/>
                </a:cxn>
                <a:cxn ang="0">
                  <a:pos x="247" y="50"/>
                </a:cxn>
                <a:cxn ang="0">
                  <a:pos x="228" y="33"/>
                </a:cxn>
                <a:cxn ang="0">
                  <a:pos x="207" y="18"/>
                </a:cxn>
                <a:cxn ang="0">
                  <a:pos x="182" y="6"/>
                </a:cxn>
                <a:cxn ang="0">
                  <a:pos x="153" y="0"/>
                </a:cxn>
                <a:cxn ang="0">
                  <a:pos x="127" y="0"/>
                </a:cxn>
                <a:cxn ang="0">
                  <a:pos x="98" y="6"/>
                </a:cxn>
                <a:cxn ang="0">
                  <a:pos x="73" y="18"/>
                </a:cxn>
                <a:cxn ang="0">
                  <a:pos x="52" y="33"/>
                </a:cxn>
                <a:cxn ang="0">
                  <a:pos x="33" y="50"/>
                </a:cxn>
                <a:cxn ang="0">
                  <a:pos x="17" y="73"/>
                </a:cxn>
                <a:cxn ang="0">
                  <a:pos x="6" y="98"/>
                </a:cxn>
                <a:cxn ang="0">
                  <a:pos x="2" y="125"/>
                </a:cxn>
                <a:cxn ang="0">
                  <a:pos x="2" y="154"/>
                </a:cxn>
                <a:cxn ang="0">
                  <a:pos x="6" y="181"/>
                </a:cxn>
                <a:cxn ang="0">
                  <a:pos x="17" y="206"/>
                </a:cxn>
                <a:cxn ang="0">
                  <a:pos x="33" y="229"/>
                </a:cxn>
                <a:cxn ang="0">
                  <a:pos x="52" y="248"/>
                </a:cxn>
                <a:cxn ang="0">
                  <a:pos x="73" y="263"/>
                </a:cxn>
                <a:cxn ang="0">
                  <a:pos x="98" y="273"/>
                </a:cxn>
                <a:cxn ang="0">
                  <a:pos x="127" y="279"/>
                </a:cxn>
                <a:cxn ang="0">
                  <a:pos x="153" y="279"/>
                </a:cxn>
                <a:cxn ang="0">
                  <a:pos x="182" y="273"/>
                </a:cxn>
                <a:cxn ang="0">
                  <a:pos x="207" y="263"/>
                </a:cxn>
                <a:cxn ang="0">
                  <a:pos x="228" y="248"/>
                </a:cxn>
                <a:cxn ang="0">
                  <a:pos x="247" y="229"/>
                </a:cxn>
                <a:cxn ang="0">
                  <a:pos x="263" y="206"/>
                </a:cxn>
                <a:cxn ang="0">
                  <a:pos x="274" y="181"/>
                </a:cxn>
                <a:cxn ang="0">
                  <a:pos x="278" y="154"/>
                </a:cxn>
              </a:cxnLst>
              <a:rect l="0" t="0" r="r" b="b"/>
              <a:pathLst>
                <a:path w="280" h="280">
                  <a:moveTo>
                    <a:pt x="280" y="140"/>
                  </a:moveTo>
                  <a:lnTo>
                    <a:pt x="278" y="125"/>
                  </a:lnTo>
                  <a:lnTo>
                    <a:pt x="276" y="112"/>
                  </a:lnTo>
                  <a:lnTo>
                    <a:pt x="274" y="98"/>
                  </a:lnTo>
                  <a:lnTo>
                    <a:pt x="269" y="85"/>
                  </a:lnTo>
                  <a:lnTo>
                    <a:pt x="263" y="73"/>
                  </a:lnTo>
                  <a:lnTo>
                    <a:pt x="255" y="62"/>
                  </a:lnTo>
                  <a:lnTo>
                    <a:pt x="247" y="50"/>
                  </a:lnTo>
                  <a:lnTo>
                    <a:pt x="240" y="41"/>
                  </a:lnTo>
                  <a:lnTo>
                    <a:pt x="228" y="33"/>
                  </a:lnTo>
                  <a:lnTo>
                    <a:pt x="219" y="23"/>
                  </a:lnTo>
                  <a:lnTo>
                    <a:pt x="207" y="18"/>
                  </a:lnTo>
                  <a:lnTo>
                    <a:pt x="194" y="12"/>
                  </a:lnTo>
                  <a:lnTo>
                    <a:pt x="182" y="6"/>
                  </a:lnTo>
                  <a:lnTo>
                    <a:pt x="169" y="2"/>
                  </a:lnTo>
                  <a:lnTo>
                    <a:pt x="153" y="0"/>
                  </a:lnTo>
                  <a:lnTo>
                    <a:pt x="140" y="0"/>
                  </a:lnTo>
                  <a:lnTo>
                    <a:pt x="127" y="0"/>
                  </a:lnTo>
                  <a:lnTo>
                    <a:pt x="111" y="2"/>
                  </a:lnTo>
                  <a:lnTo>
                    <a:pt x="98" y="6"/>
                  </a:lnTo>
                  <a:lnTo>
                    <a:pt x="86" y="12"/>
                  </a:lnTo>
                  <a:lnTo>
                    <a:pt x="73" y="18"/>
                  </a:lnTo>
                  <a:lnTo>
                    <a:pt x="61" y="23"/>
                  </a:lnTo>
                  <a:lnTo>
                    <a:pt x="52" y="33"/>
                  </a:lnTo>
                  <a:lnTo>
                    <a:pt x="42" y="41"/>
                  </a:lnTo>
                  <a:lnTo>
                    <a:pt x="33" y="50"/>
                  </a:lnTo>
                  <a:lnTo>
                    <a:pt x="25" y="62"/>
                  </a:lnTo>
                  <a:lnTo>
                    <a:pt x="17" y="73"/>
                  </a:lnTo>
                  <a:lnTo>
                    <a:pt x="11" y="85"/>
                  </a:lnTo>
                  <a:lnTo>
                    <a:pt x="6" y="98"/>
                  </a:lnTo>
                  <a:lnTo>
                    <a:pt x="4" y="112"/>
                  </a:lnTo>
                  <a:lnTo>
                    <a:pt x="2" y="125"/>
                  </a:lnTo>
                  <a:lnTo>
                    <a:pt x="0" y="140"/>
                  </a:lnTo>
                  <a:lnTo>
                    <a:pt x="2" y="154"/>
                  </a:lnTo>
                  <a:lnTo>
                    <a:pt x="4" y="167"/>
                  </a:lnTo>
                  <a:lnTo>
                    <a:pt x="6" y="181"/>
                  </a:lnTo>
                  <a:lnTo>
                    <a:pt x="11" y="194"/>
                  </a:lnTo>
                  <a:lnTo>
                    <a:pt x="17" y="206"/>
                  </a:lnTo>
                  <a:lnTo>
                    <a:pt x="25" y="217"/>
                  </a:lnTo>
                  <a:lnTo>
                    <a:pt x="33" y="229"/>
                  </a:lnTo>
                  <a:lnTo>
                    <a:pt x="42" y="238"/>
                  </a:lnTo>
                  <a:lnTo>
                    <a:pt x="52" y="248"/>
                  </a:lnTo>
                  <a:lnTo>
                    <a:pt x="61" y="256"/>
                  </a:lnTo>
                  <a:lnTo>
                    <a:pt x="73" y="263"/>
                  </a:lnTo>
                  <a:lnTo>
                    <a:pt x="86" y="269"/>
                  </a:lnTo>
                  <a:lnTo>
                    <a:pt x="98" y="273"/>
                  </a:lnTo>
                  <a:lnTo>
                    <a:pt x="111" y="277"/>
                  </a:lnTo>
                  <a:lnTo>
                    <a:pt x="127" y="279"/>
                  </a:lnTo>
                  <a:lnTo>
                    <a:pt x="140" y="280"/>
                  </a:lnTo>
                  <a:lnTo>
                    <a:pt x="153" y="279"/>
                  </a:lnTo>
                  <a:lnTo>
                    <a:pt x="169" y="277"/>
                  </a:lnTo>
                  <a:lnTo>
                    <a:pt x="182" y="273"/>
                  </a:lnTo>
                  <a:lnTo>
                    <a:pt x="194" y="269"/>
                  </a:lnTo>
                  <a:lnTo>
                    <a:pt x="207" y="263"/>
                  </a:lnTo>
                  <a:lnTo>
                    <a:pt x="219" y="256"/>
                  </a:lnTo>
                  <a:lnTo>
                    <a:pt x="228" y="248"/>
                  </a:lnTo>
                  <a:lnTo>
                    <a:pt x="240" y="238"/>
                  </a:lnTo>
                  <a:lnTo>
                    <a:pt x="247" y="229"/>
                  </a:lnTo>
                  <a:lnTo>
                    <a:pt x="255" y="217"/>
                  </a:lnTo>
                  <a:lnTo>
                    <a:pt x="263" y="206"/>
                  </a:lnTo>
                  <a:lnTo>
                    <a:pt x="269" y="194"/>
                  </a:lnTo>
                  <a:lnTo>
                    <a:pt x="274" y="181"/>
                  </a:lnTo>
                  <a:lnTo>
                    <a:pt x="276" y="167"/>
                  </a:lnTo>
                  <a:lnTo>
                    <a:pt x="278" y="154"/>
                  </a:lnTo>
                  <a:lnTo>
                    <a:pt x="280" y="140"/>
                  </a:lnTo>
                </a:path>
              </a:pathLst>
            </a:custGeom>
            <a:noFill/>
            <a:ln w="3175">
              <a:noFill/>
              <a:prstDash val="solid"/>
              <a:round/>
              <a:headEnd/>
              <a:tailEnd/>
            </a:ln>
          </p:spPr>
          <p:txBody>
            <a:bodyPr/>
            <a:lstStyle/>
            <a:p>
              <a:endParaRPr lang="en-US"/>
            </a:p>
          </p:txBody>
        </p:sp>
        <p:sp>
          <p:nvSpPr>
            <p:cNvPr id="599211" name="Rectangle 171"/>
            <p:cNvSpPr>
              <a:spLocks noChangeArrowheads="1"/>
            </p:cNvSpPr>
            <p:nvPr/>
          </p:nvSpPr>
          <p:spPr bwMode="auto">
            <a:xfrm>
              <a:off x="3943" y="2526"/>
              <a:ext cx="21" cy="124"/>
            </a:xfrm>
            <a:prstGeom prst="rect">
              <a:avLst/>
            </a:prstGeom>
            <a:solidFill>
              <a:srgbClr val="FFFFFF"/>
            </a:solidFill>
            <a:ln w="9525">
              <a:noFill/>
              <a:miter lim="800000"/>
              <a:headEnd/>
              <a:tailEnd/>
            </a:ln>
          </p:spPr>
          <p:txBody>
            <a:bodyPr/>
            <a:lstStyle/>
            <a:p>
              <a:endParaRPr lang="en-US"/>
            </a:p>
          </p:txBody>
        </p:sp>
        <p:sp>
          <p:nvSpPr>
            <p:cNvPr id="599212" name="Rectangle 172"/>
            <p:cNvSpPr>
              <a:spLocks noChangeArrowheads="1"/>
            </p:cNvSpPr>
            <p:nvPr/>
          </p:nvSpPr>
          <p:spPr bwMode="auto">
            <a:xfrm>
              <a:off x="3943" y="2526"/>
              <a:ext cx="21" cy="124"/>
            </a:xfrm>
            <a:prstGeom prst="rect">
              <a:avLst/>
            </a:prstGeom>
            <a:noFill/>
            <a:ln w="3175">
              <a:noFill/>
              <a:miter lim="800000"/>
              <a:headEnd/>
              <a:tailEnd/>
            </a:ln>
          </p:spPr>
          <p:txBody>
            <a:bodyPr/>
            <a:lstStyle/>
            <a:p>
              <a:endParaRPr lang="en-US"/>
            </a:p>
          </p:txBody>
        </p:sp>
        <p:sp>
          <p:nvSpPr>
            <p:cNvPr id="599213" name="Freeform 173"/>
            <p:cNvSpPr>
              <a:spLocks/>
            </p:cNvSpPr>
            <p:nvPr/>
          </p:nvSpPr>
          <p:spPr bwMode="auto">
            <a:xfrm>
              <a:off x="3984" y="2526"/>
              <a:ext cx="94" cy="124"/>
            </a:xfrm>
            <a:custGeom>
              <a:avLst/>
              <a:gdLst/>
              <a:ahLst/>
              <a:cxnLst>
                <a:cxn ang="0">
                  <a:pos x="0" y="0"/>
                </a:cxn>
                <a:cxn ang="0">
                  <a:pos x="60" y="0"/>
                </a:cxn>
                <a:cxn ang="0">
                  <a:pos x="69" y="0"/>
                </a:cxn>
                <a:cxn ang="0">
                  <a:pos x="75" y="0"/>
                </a:cxn>
                <a:cxn ang="0">
                  <a:pos x="81" y="3"/>
                </a:cxn>
                <a:cxn ang="0">
                  <a:pos x="87" y="5"/>
                </a:cxn>
                <a:cxn ang="0">
                  <a:pos x="90" y="9"/>
                </a:cxn>
                <a:cxn ang="0">
                  <a:pos x="96" y="13"/>
                </a:cxn>
                <a:cxn ang="0">
                  <a:pos x="100" y="19"/>
                </a:cxn>
                <a:cxn ang="0">
                  <a:pos x="102" y="24"/>
                </a:cxn>
                <a:cxn ang="0">
                  <a:pos x="102" y="30"/>
                </a:cxn>
                <a:cxn ang="0">
                  <a:pos x="102" y="36"/>
                </a:cxn>
                <a:cxn ang="0">
                  <a:pos x="102" y="42"/>
                </a:cxn>
                <a:cxn ang="0">
                  <a:pos x="100" y="51"/>
                </a:cxn>
                <a:cxn ang="0">
                  <a:pos x="96" y="53"/>
                </a:cxn>
                <a:cxn ang="0">
                  <a:pos x="92" y="57"/>
                </a:cxn>
                <a:cxn ang="0">
                  <a:pos x="90" y="63"/>
                </a:cxn>
                <a:cxn ang="0">
                  <a:pos x="87" y="63"/>
                </a:cxn>
                <a:cxn ang="0">
                  <a:pos x="81" y="65"/>
                </a:cxn>
                <a:cxn ang="0">
                  <a:pos x="87" y="69"/>
                </a:cxn>
                <a:cxn ang="0">
                  <a:pos x="92" y="72"/>
                </a:cxn>
                <a:cxn ang="0">
                  <a:pos x="96" y="78"/>
                </a:cxn>
                <a:cxn ang="0">
                  <a:pos x="100" y="84"/>
                </a:cxn>
                <a:cxn ang="0">
                  <a:pos x="100" y="92"/>
                </a:cxn>
                <a:cxn ang="0">
                  <a:pos x="100" y="107"/>
                </a:cxn>
                <a:cxn ang="0">
                  <a:pos x="100" y="113"/>
                </a:cxn>
                <a:cxn ang="0">
                  <a:pos x="102" y="117"/>
                </a:cxn>
                <a:cxn ang="0">
                  <a:pos x="102" y="119"/>
                </a:cxn>
                <a:cxn ang="0">
                  <a:pos x="106" y="122"/>
                </a:cxn>
                <a:cxn ang="0">
                  <a:pos x="106" y="124"/>
                </a:cxn>
                <a:cxn ang="0">
                  <a:pos x="75" y="124"/>
                </a:cxn>
                <a:cxn ang="0">
                  <a:pos x="73" y="119"/>
                </a:cxn>
                <a:cxn ang="0">
                  <a:pos x="73" y="113"/>
                </a:cxn>
                <a:cxn ang="0">
                  <a:pos x="73" y="111"/>
                </a:cxn>
                <a:cxn ang="0">
                  <a:pos x="73" y="95"/>
                </a:cxn>
                <a:cxn ang="0">
                  <a:pos x="73" y="86"/>
                </a:cxn>
                <a:cxn ang="0">
                  <a:pos x="69" y="84"/>
                </a:cxn>
                <a:cxn ang="0">
                  <a:pos x="65" y="80"/>
                </a:cxn>
                <a:cxn ang="0">
                  <a:pos x="60" y="78"/>
                </a:cxn>
                <a:cxn ang="0">
                  <a:pos x="58" y="78"/>
                </a:cxn>
                <a:cxn ang="0">
                  <a:pos x="52" y="78"/>
                </a:cxn>
                <a:cxn ang="0">
                  <a:pos x="25" y="78"/>
                </a:cxn>
                <a:cxn ang="0">
                  <a:pos x="25" y="124"/>
                </a:cxn>
                <a:cxn ang="0">
                  <a:pos x="0" y="124"/>
                </a:cxn>
                <a:cxn ang="0">
                  <a:pos x="0" y="0"/>
                </a:cxn>
              </a:cxnLst>
              <a:rect l="0" t="0" r="r" b="b"/>
              <a:pathLst>
                <a:path w="106" h="124">
                  <a:moveTo>
                    <a:pt x="0" y="0"/>
                  </a:moveTo>
                  <a:lnTo>
                    <a:pt x="60" y="0"/>
                  </a:lnTo>
                  <a:lnTo>
                    <a:pt x="69" y="0"/>
                  </a:lnTo>
                  <a:lnTo>
                    <a:pt x="75" y="0"/>
                  </a:lnTo>
                  <a:lnTo>
                    <a:pt x="81" y="3"/>
                  </a:lnTo>
                  <a:lnTo>
                    <a:pt x="87" y="5"/>
                  </a:lnTo>
                  <a:lnTo>
                    <a:pt x="90" y="9"/>
                  </a:lnTo>
                  <a:lnTo>
                    <a:pt x="96" y="13"/>
                  </a:lnTo>
                  <a:lnTo>
                    <a:pt x="100" y="19"/>
                  </a:lnTo>
                  <a:lnTo>
                    <a:pt x="102" y="24"/>
                  </a:lnTo>
                  <a:lnTo>
                    <a:pt x="102" y="30"/>
                  </a:lnTo>
                  <a:lnTo>
                    <a:pt x="102" y="36"/>
                  </a:lnTo>
                  <a:lnTo>
                    <a:pt x="102" y="42"/>
                  </a:lnTo>
                  <a:lnTo>
                    <a:pt x="100" y="51"/>
                  </a:lnTo>
                  <a:lnTo>
                    <a:pt x="96" y="53"/>
                  </a:lnTo>
                  <a:lnTo>
                    <a:pt x="92" y="57"/>
                  </a:lnTo>
                  <a:lnTo>
                    <a:pt x="90" y="63"/>
                  </a:lnTo>
                  <a:lnTo>
                    <a:pt x="87" y="63"/>
                  </a:lnTo>
                  <a:lnTo>
                    <a:pt x="81" y="65"/>
                  </a:lnTo>
                  <a:lnTo>
                    <a:pt x="87" y="69"/>
                  </a:lnTo>
                  <a:lnTo>
                    <a:pt x="92" y="72"/>
                  </a:lnTo>
                  <a:lnTo>
                    <a:pt x="96" y="78"/>
                  </a:lnTo>
                  <a:lnTo>
                    <a:pt x="100" y="84"/>
                  </a:lnTo>
                  <a:lnTo>
                    <a:pt x="100" y="92"/>
                  </a:lnTo>
                  <a:lnTo>
                    <a:pt x="100" y="107"/>
                  </a:lnTo>
                  <a:lnTo>
                    <a:pt x="100" y="113"/>
                  </a:lnTo>
                  <a:lnTo>
                    <a:pt x="102" y="117"/>
                  </a:lnTo>
                  <a:lnTo>
                    <a:pt x="102" y="119"/>
                  </a:lnTo>
                  <a:lnTo>
                    <a:pt x="106" y="122"/>
                  </a:lnTo>
                  <a:lnTo>
                    <a:pt x="106" y="124"/>
                  </a:lnTo>
                  <a:lnTo>
                    <a:pt x="75" y="124"/>
                  </a:lnTo>
                  <a:lnTo>
                    <a:pt x="73" y="119"/>
                  </a:lnTo>
                  <a:lnTo>
                    <a:pt x="73" y="113"/>
                  </a:lnTo>
                  <a:lnTo>
                    <a:pt x="73" y="111"/>
                  </a:lnTo>
                  <a:lnTo>
                    <a:pt x="73" y="95"/>
                  </a:lnTo>
                  <a:lnTo>
                    <a:pt x="73" y="86"/>
                  </a:lnTo>
                  <a:lnTo>
                    <a:pt x="69" y="84"/>
                  </a:lnTo>
                  <a:lnTo>
                    <a:pt x="65" y="80"/>
                  </a:lnTo>
                  <a:lnTo>
                    <a:pt x="60" y="78"/>
                  </a:lnTo>
                  <a:lnTo>
                    <a:pt x="58" y="78"/>
                  </a:lnTo>
                  <a:lnTo>
                    <a:pt x="52" y="78"/>
                  </a:lnTo>
                  <a:lnTo>
                    <a:pt x="25" y="78"/>
                  </a:lnTo>
                  <a:lnTo>
                    <a:pt x="25" y="124"/>
                  </a:lnTo>
                  <a:lnTo>
                    <a:pt x="0" y="124"/>
                  </a:lnTo>
                  <a:lnTo>
                    <a:pt x="0" y="0"/>
                  </a:lnTo>
                  <a:close/>
                </a:path>
              </a:pathLst>
            </a:custGeom>
            <a:solidFill>
              <a:srgbClr val="FFFFFF"/>
            </a:solidFill>
            <a:ln w="9525">
              <a:noFill/>
              <a:round/>
              <a:headEnd/>
              <a:tailEnd/>
            </a:ln>
          </p:spPr>
          <p:txBody>
            <a:bodyPr/>
            <a:lstStyle/>
            <a:p>
              <a:endParaRPr lang="en-US"/>
            </a:p>
          </p:txBody>
        </p:sp>
        <p:sp>
          <p:nvSpPr>
            <p:cNvPr id="599214" name="Freeform 174"/>
            <p:cNvSpPr>
              <a:spLocks/>
            </p:cNvSpPr>
            <p:nvPr/>
          </p:nvSpPr>
          <p:spPr bwMode="auto">
            <a:xfrm>
              <a:off x="3984" y="2526"/>
              <a:ext cx="94" cy="124"/>
            </a:xfrm>
            <a:custGeom>
              <a:avLst/>
              <a:gdLst/>
              <a:ahLst/>
              <a:cxnLst>
                <a:cxn ang="0">
                  <a:pos x="0" y="0"/>
                </a:cxn>
                <a:cxn ang="0">
                  <a:pos x="60" y="0"/>
                </a:cxn>
                <a:cxn ang="0">
                  <a:pos x="69" y="0"/>
                </a:cxn>
                <a:cxn ang="0">
                  <a:pos x="75" y="0"/>
                </a:cxn>
                <a:cxn ang="0">
                  <a:pos x="81" y="3"/>
                </a:cxn>
                <a:cxn ang="0">
                  <a:pos x="87" y="5"/>
                </a:cxn>
                <a:cxn ang="0">
                  <a:pos x="90" y="9"/>
                </a:cxn>
                <a:cxn ang="0">
                  <a:pos x="96" y="13"/>
                </a:cxn>
                <a:cxn ang="0">
                  <a:pos x="100" y="19"/>
                </a:cxn>
                <a:cxn ang="0">
                  <a:pos x="102" y="24"/>
                </a:cxn>
                <a:cxn ang="0">
                  <a:pos x="102" y="30"/>
                </a:cxn>
                <a:cxn ang="0">
                  <a:pos x="102" y="36"/>
                </a:cxn>
                <a:cxn ang="0">
                  <a:pos x="102" y="42"/>
                </a:cxn>
                <a:cxn ang="0">
                  <a:pos x="100" y="51"/>
                </a:cxn>
                <a:cxn ang="0">
                  <a:pos x="96" y="53"/>
                </a:cxn>
                <a:cxn ang="0">
                  <a:pos x="92" y="57"/>
                </a:cxn>
                <a:cxn ang="0">
                  <a:pos x="90" y="63"/>
                </a:cxn>
                <a:cxn ang="0">
                  <a:pos x="87" y="63"/>
                </a:cxn>
                <a:cxn ang="0">
                  <a:pos x="81" y="65"/>
                </a:cxn>
                <a:cxn ang="0">
                  <a:pos x="87" y="69"/>
                </a:cxn>
                <a:cxn ang="0">
                  <a:pos x="92" y="72"/>
                </a:cxn>
                <a:cxn ang="0">
                  <a:pos x="96" y="78"/>
                </a:cxn>
                <a:cxn ang="0">
                  <a:pos x="100" y="84"/>
                </a:cxn>
                <a:cxn ang="0">
                  <a:pos x="100" y="92"/>
                </a:cxn>
                <a:cxn ang="0">
                  <a:pos x="100" y="107"/>
                </a:cxn>
                <a:cxn ang="0">
                  <a:pos x="100" y="113"/>
                </a:cxn>
                <a:cxn ang="0">
                  <a:pos x="102" y="117"/>
                </a:cxn>
                <a:cxn ang="0">
                  <a:pos x="102" y="119"/>
                </a:cxn>
                <a:cxn ang="0">
                  <a:pos x="106" y="122"/>
                </a:cxn>
                <a:cxn ang="0">
                  <a:pos x="106" y="124"/>
                </a:cxn>
                <a:cxn ang="0">
                  <a:pos x="75" y="124"/>
                </a:cxn>
                <a:cxn ang="0">
                  <a:pos x="73" y="119"/>
                </a:cxn>
                <a:cxn ang="0">
                  <a:pos x="73" y="113"/>
                </a:cxn>
                <a:cxn ang="0">
                  <a:pos x="73" y="111"/>
                </a:cxn>
                <a:cxn ang="0">
                  <a:pos x="73" y="95"/>
                </a:cxn>
                <a:cxn ang="0">
                  <a:pos x="73" y="86"/>
                </a:cxn>
                <a:cxn ang="0">
                  <a:pos x="69" y="84"/>
                </a:cxn>
                <a:cxn ang="0">
                  <a:pos x="65" y="80"/>
                </a:cxn>
                <a:cxn ang="0">
                  <a:pos x="65" y="80"/>
                </a:cxn>
                <a:cxn ang="0">
                  <a:pos x="60" y="78"/>
                </a:cxn>
                <a:cxn ang="0">
                  <a:pos x="58" y="78"/>
                </a:cxn>
                <a:cxn ang="0">
                  <a:pos x="52" y="78"/>
                </a:cxn>
                <a:cxn ang="0">
                  <a:pos x="25" y="78"/>
                </a:cxn>
                <a:cxn ang="0">
                  <a:pos x="25" y="124"/>
                </a:cxn>
                <a:cxn ang="0">
                  <a:pos x="0" y="124"/>
                </a:cxn>
                <a:cxn ang="0">
                  <a:pos x="0" y="0"/>
                </a:cxn>
              </a:cxnLst>
              <a:rect l="0" t="0" r="r" b="b"/>
              <a:pathLst>
                <a:path w="106" h="124">
                  <a:moveTo>
                    <a:pt x="0" y="0"/>
                  </a:moveTo>
                  <a:lnTo>
                    <a:pt x="60" y="0"/>
                  </a:lnTo>
                  <a:lnTo>
                    <a:pt x="69" y="0"/>
                  </a:lnTo>
                  <a:lnTo>
                    <a:pt x="75" y="0"/>
                  </a:lnTo>
                  <a:lnTo>
                    <a:pt x="81" y="3"/>
                  </a:lnTo>
                  <a:lnTo>
                    <a:pt x="87" y="5"/>
                  </a:lnTo>
                  <a:lnTo>
                    <a:pt x="90" y="9"/>
                  </a:lnTo>
                  <a:lnTo>
                    <a:pt x="96" y="13"/>
                  </a:lnTo>
                  <a:lnTo>
                    <a:pt x="100" y="19"/>
                  </a:lnTo>
                  <a:lnTo>
                    <a:pt x="102" y="24"/>
                  </a:lnTo>
                  <a:lnTo>
                    <a:pt x="102" y="30"/>
                  </a:lnTo>
                  <a:lnTo>
                    <a:pt x="102" y="36"/>
                  </a:lnTo>
                  <a:lnTo>
                    <a:pt x="102" y="42"/>
                  </a:lnTo>
                  <a:lnTo>
                    <a:pt x="100" y="51"/>
                  </a:lnTo>
                  <a:lnTo>
                    <a:pt x="96" y="53"/>
                  </a:lnTo>
                  <a:lnTo>
                    <a:pt x="92" y="57"/>
                  </a:lnTo>
                  <a:lnTo>
                    <a:pt x="90" y="63"/>
                  </a:lnTo>
                  <a:lnTo>
                    <a:pt x="87" y="63"/>
                  </a:lnTo>
                  <a:lnTo>
                    <a:pt x="81" y="65"/>
                  </a:lnTo>
                  <a:lnTo>
                    <a:pt x="87" y="69"/>
                  </a:lnTo>
                  <a:lnTo>
                    <a:pt x="92" y="72"/>
                  </a:lnTo>
                  <a:lnTo>
                    <a:pt x="96" y="78"/>
                  </a:lnTo>
                  <a:lnTo>
                    <a:pt x="100" y="84"/>
                  </a:lnTo>
                  <a:lnTo>
                    <a:pt x="100" y="92"/>
                  </a:lnTo>
                  <a:lnTo>
                    <a:pt x="100" y="107"/>
                  </a:lnTo>
                  <a:lnTo>
                    <a:pt x="100" y="113"/>
                  </a:lnTo>
                  <a:lnTo>
                    <a:pt x="102" y="117"/>
                  </a:lnTo>
                  <a:lnTo>
                    <a:pt x="102" y="119"/>
                  </a:lnTo>
                  <a:lnTo>
                    <a:pt x="106" y="122"/>
                  </a:lnTo>
                  <a:lnTo>
                    <a:pt x="106" y="124"/>
                  </a:lnTo>
                  <a:lnTo>
                    <a:pt x="75" y="124"/>
                  </a:lnTo>
                  <a:lnTo>
                    <a:pt x="73" y="119"/>
                  </a:lnTo>
                  <a:lnTo>
                    <a:pt x="73" y="113"/>
                  </a:lnTo>
                  <a:lnTo>
                    <a:pt x="73" y="111"/>
                  </a:lnTo>
                  <a:lnTo>
                    <a:pt x="73" y="95"/>
                  </a:lnTo>
                  <a:lnTo>
                    <a:pt x="73" y="86"/>
                  </a:lnTo>
                  <a:lnTo>
                    <a:pt x="69" y="84"/>
                  </a:lnTo>
                  <a:lnTo>
                    <a:pt x="65" y="80"/>
                  </a:lnTo>
                  <a:lnTo>
                    <a:pt x="65" y="80"/>
                  </a:lnTo>
                  <a:lnTo>
                    <a:pt x="60" y="78"/>
                  </a:lnTo>
                  <a:lnTo>
                    <a:pt x="58" y="78"/>
                  </a:lnTo>
                  <a:lnTo>
                    <a:pt x="52" y="78"/>
                  </a:lnTo>
                  <a:lnTo>
                    <a:pt x="25" y="78"/>
                  </a:lnTo>
                  <a:lnTo>
                    <a:pt x="25" y="124"/>
                  </a:lnTo>
                  <a:lnTo>
                    <a:pt x="0" y="124"/>
                  </a:lnTo>
                  <a:lnTo>
                    <a:pt x="0" y="0"/>
                  </a:lnTo>
                </a:path>
              </a:pathLst>
            </a:custGeom>
            <a:noFill/>
            <a:ln w="3175">
              <a:noFill/>
              <a:prstDash val="solid"/>
              <a:round/>
              <a:headEnd/>
              <a:tailEnd/>
            </a:ln>
          </p:spPr>
          <p:txBody>
            <a:bodyPr/>
            <a:lstStyle/>
            <a:p>
              <a:endParaRPr lang="en-US"/>
            </a:p>
          </p:txBody>
        </p:sp>
        <p:sp>
          <p:nvSpPr>
            <p:cNvPr id="599215" name="Freeform 175"/>
            <p:cNvSpPr>
              <a:spLocks/>
            </p:cNvSpPr>
            <p:nvPr/>
          </p:nvSpPr>
          <p:spPr bwMode="auto">
            <a:xfrm>
              <a:off x="4006" y="2547"/>
              <a:ext cx="45" cy="32"/>
            </a:xfrm>
            <a:custGeom>
              <a:avLst/>
              <a:gdLst/>
              <a:ahLst/>
              <a:cxnLst>
                <a:cxn ang="0">
                  <a:pos x="0" y="0"/>
                </a:cxn>
                <a:cxn ang="0">
                  <a:pos x="33" y="0"/>
                </a:cxn>
                <a:cxn ang="0">
                  <a:pos x="39" y="0"/>
                </a:cxn>
                <a:cxn ang="0">
                  <a:pos x="44" y="3"/>
                </a:cxn>
                <a:cxn ang="0">
                  <a:pos x="48" y="5"/>
                </a:cxn>
                <a:cxn ang="0">
                  <a:pos x="50" y="9"/>
                </a:cxn>
                <a:cxn ang="0">
                  <a:pos x="50" y="11"/>
                </a:cxn>
                <a:cxn ang="0">
                  <a:pos x="50" y="17"/>
                </a:cxn>
                <a:cxn ang="0">
                  <a:pos x="50" y="21"/>
                </a:cxn>
                <a:cxn ang="0">
                  <a:pos x="50" y="25"/>
                </a:cxn>
                <a:cxn ang="0">
                  <a:pos x="48" y="27"/>
                </a:cxn>
                <a:cxn ang="0">
                  <a:pos x="44" y="30"/>
                </a:cxn>
                <a:cxn ang="0">
                  <a:pos x="40" y="32"/>
                </a:cxn>
                <a:cxn ang="0">
                  <a:pos x="35" y="32"/>
                </a:cxn>
                <a:cxn ang="0">
                  <a:pos x="29" y="32"/>
                </a:cxn>
                <a:cxn ang="0">
                  <a:pos x="0" y="32"/>
                </a:cxn>
                <a:cxn ang="0">
                  <a:pos x="0" y="0"/>
                </a:cxn>
              </a:cxnLst>
              <a:rect l="0" t="0" r="r" b="b"/>
              <a:pathLst>
                <a:path w="50" h="32">
                  <a:moveTo>
                    <a:pt x="0" y="0"/>
                  </a:moveTo>
                  <a:lnTo>
                    <a:pt x="33" y="0"/>
                  </a:lnTo>
                  <a:lnTo>
                    <a:pt x="39" y="0"/>
                  </a:lnTo>
                  <a:lnTo>
                    <a:pt x="44" y="3"/>
                  </a:lnTo>
                  <a:lnTo>
                    <a:pt x="48" y="5"/>
                  </a:lnTo>
                  <a:lnTo>
                    <a:pt x="50" y="9"/>
                  </a:lnTo>
                  <a:lnTo>
                    <a:pt x="50" y="11"/>
                  </a:lnTo>
                  <a:lnTo>
                    <a:pt x="50" y="17"/>
                  </a:lnTo>
                  <a:lnTo>
                    <a:pt x="50" y="21"/>
                  </a:lnTo>
                  <a:lnTo>
                    <a:pt x="50" y="25"/>
                  </a:lnTo>
                  <a:lnTo>
                    <a:pt x="48" y="27"/>
                  </a:lnTo>
                  <a:lnTo>
                    <a:pt x="44" y="30"/>
                  </a:lnTo>
                  <a:lnTo>
                    <a:pt x="40" y="32"/>
                  </a:lnTo>
                  <a:lnTo>
                    <a:pt x="35" y="32"/>
                  </a:lnTo>
                  <a:lnTo>
                    <a:pt x="29" y="32"/>
                  </a:lnTo>
                  <a:lnTo>
                    <a:pt x="0" y="32"/>
                  </a:lnTo>
                  <a:lnTo>
                    <a:pt x="0" y="0"/>
                  </a:lnTo>
                  <a:close/>
                </a:path>
              </a:pathLst>
            </a:custGeom>
            <a:solidFill>
              <a:srgbClr val="DC2B19"/>
            </a:solidFill>
            <a:ln w="9525">
              <a:noFill/>
              <a:round/>
              <a:headEnd/>
              <a:tailEnd/>
            </a:ln>
          </p:spPr>
          <p:txBody>
            <a:bodyPr/>
            <a:lstStyle/>
            <a:p>
              <a:endParaRPr lang="en-US"/>
            </a:p>
          </p:txBody>
        </p:sp>
        <p:sp>
          <p:nvSpPr>
            <p:cNvPr id="599216" name="Freeform 176"/>
            <p:cNvSpPr>
              <a:spLocks/>
            </p:cNvSpPr>
            <p:nvPr/>
          </p:nvSpPr>
          <p:spPr bwMode="auto">
            <a:xfrm>
              <a:off x="4006" y="2547"/>
              <a:ext cx="45" cy="32"/>
            </a:xfrm>
            <a:custGeom>
              <a:avLst/>
              <a:gdLst/>
              <a:ahLst/>
              <a:cxnLst>
                <a:cxn ang="0">
                  <a:pos x="0" y="0"/>
                </a:cxn>
                <a:cxn ang="0">
                  <a:pos x="33" y="0"/>
                </a:cxn>
                <a:cxn ang="0">
                  <a:pos x="39" y="0"/>
                </a:cxn>
                <a:cxn ang="0">
                  <a:pos x="44" y="3"/>
                </a:cxn>
                <a:cxn ang="0">
                  <a:pos x="48" y="5"/>
                </a:cxn>
                <a:cxn ang="0">
                  <a:pos x="50" y="9"/>
                </a:cxn>
                <a:cxn ang="0">
                  <a:pos x="50" y="11"/>
                </a:cxn>
                <a:cxn ang="0">
                  <a:pos x="50" y="17"/>
                </a:cxn>
                <a:cxn ang="0">
                  <a:pos x="50" y="21"/>
                </a:cxn>
                <a:cxn ang="0">
                  <a:pos x="50" y="25"/>
                </a:cxn>
                <a:cxn ang="0">
                  <a:pos x="48" y="27"/>
                </a:cxn>
                <a:cxn ang="0">
                  <a:pos x="44" y="30"/>
                </a:cxn>
                <a:cxn ang="0">
                  <a:pos x="40" y="32"/>
                </a:cxn>
                <a:cxn ang="0">
                  <a:pos x="35" y="32"/>
                </a:cxn>
                <a:cxn ang="0">
                  <a:pos x="29" y="32"/>
                </a:cxn>
                <a:cxn ang="0">
                  <a:pos x="0" y="32"/>
                </a:cxn>
                <a:cxn ang="0">
                  <a:pos x="0" y="0"/>
                </a:cxn>
              </a:cxnLst>
              <a:rect l="0" t="0" r="r" b="b"/>
              <a:pathLst>
                <a:path w="50" h="32">
                  <a:moveTo>
                    <a:pt x="0" y="0"/>
                  </a:moveTo>
                  <a:lnTo>
                    <a:pt x="33" y="0"/>
                  </a:lnTo>
                  <a:lnTo>
                    <a:pt x="39" y="0"/>
                  </a:lnTo>
                  <a:lnTo>
                    <a:pt x="44" y="3"/>
                  </a:lnTo>
                  <a:lnTo>
                    <a:pt x="48" y="5"/>
                  </a:lnTo>
                  <a:lnTo>
                    <a:pt x="50" y="9"/>
                  </a:lnTo>
                  <a:lnTo>
                    <a:pt x="50" y="11"/>
                  </a:lnTo>
                  <a:lnTo>
                    <a:pt x="50" y="17"/>
                  </a:lnTo>
                  <a:lnTo>
                    <a:pt x="50" y="21"/>
                  </a:lnTo>
                  <a:lnTo>
                    <a:pt x="50" y="25"/>
                  </a:lnTo>
                  <a:lnTo>
                    <a:pt x="48" y="27"/>
                  </a:lnTo>
                  <a:lnTo>
                    <a:pt x="44" y="30"/>
                  </a:lnTo>
                  <a:lnTo>
                    <a:pt x="40" y="32"/>
                  </a:lnTo>
                  <a:lnTo>
                    <a:pt x="35" y="32"/>
                  </a:lnTo>
                  <a:lnTo>
                    <a:pt x="29" y="32"/>
                  </a:lnTo>
                  <a:lnTo>
                    <a:pt x="0" y="32"/>
                  </a:lnTo>
                  <a:lnTo>
                    <a:pt x="0" y="0"/>
                  </a:lnTo>
                </a:path>
              </a:pathLst>
            </a:custGeom>
            <a:noFill/>
            <a:ln w="3175">
              <a:noFill/>
              <a:prstDash val="solid"/>
              <a:round/>
              <a:headEnd/>
              <a:tailEnd/>
            </a:ln>
          </p:spPr>
          <p:txBody>
            <a:bodyPr/>
            <a:lstStyle/>
            <a:p>
              <a:endParaRPr lang="en-US"/>
            </a:p>
          </p:txBody>
        </p:sp>
        <p:sp>
          <p:nvSpPr>
            <p:cNvPr id="599217" name="Rectangle 177"/>
            <p:cNvSpPr>
              <a:spLocks noChangeArrowheads="1"/>
            </p:cNvSpPr>
            <p:nvPr/>
          </p:nvSpPr>
          <p:spPr bwMode="auto">
            <a:xfrm>
              <a:off x="4238" y="2502"/>
              <a:ext cx="22" cy="125"/>
            </a:xfrm>
            <a:prstGeom prst="rect">
              <a:avLst/>
            </a:prstGeom>
            <a:solidFill>
              <a:srgbClr val="FFFFFF"/>
            </a:solidFill>
            <a:ln w="9525">
              <a:noFill/>
              <a:miter lim="800000"/>
              <a:headEnd/>
              <a:tailEnd/>
            </a:ln>
          </p:spPr>
          <p:txBody>
            <a:bodyPr/>
            <a:lstStyle/>
            <a:p>
              <a:endParaRPr lang="en-US"/>
            </a:p>
          </p:txBody>
        </p:sp>
        <p:sp>
          <p:nvSpPr>
            <p:cNvPr id="599218" name="Rectangle 178"/>
            <p:cNvSpPr>
              <a:spLocks noChangeArrowheads="1"/>
            </p:cNvSpPr>
            <p:nvPr/>
          </p:nvSpPr>
          <p:spPr bwMode="auto">
            <a:xfrm>
              <a:off x="4238" y="2502"/>
              <a:ext cx="22" cy="125"/>
            </a:xfrm>
            <a:prstGeom prst="rect">
              <a:avLst/>
            </a:prstGeom>
            <a:noFill/>
            <a:ln w="3175">
              <a:noFill/>
              <a:miter lim="800000"/>
              <a:headEnd/>
              <a:tailEnd/>
            </a:ln>
          </p:spPr>
          <p:txBody>
            <a:bodyPr/>
            <a:lstStyle/>
            <a:p>
              <a:endParaRPr lang="en-US"/>
            </a:p>
          </p:txBody>
        </p:sp>
        <p:sp>
          <p:nvSpPr>
            <p:cNvPr id="599219" name="Freeform 179"/>
            <p:cNvSpPr>
              <a:spLocks/>
            </p:cNvSpPr>
            <p:nvPr/>
          </p:nvSpPr>
          <p:spPr bwMode="auto">
            <a:xfrm>
              <a:off x="4281" y="2502"/>
              <a:ext cx="92" cy="125"/>
            </a:xfrm>
            <a:custGeom>
              <a:avLst/>
              <a:gdLst/>
              <a:ahLst/>
              <a:cxnLst>
                <a:cxn ang="0">
                  <a:pos x="0" y="0"/>
                </a:cxn>
                <a:cxn ang="0">
                  <a:pos x="60" y="0"/>
                </a:cxn>
                <a:cxn ang="0">
                  <a:pos x="69" y="0"/>
                </a:cxn>
                <a:cxn ang="0">
                  <a:pos x="75" y="0"/>
                </a:cxn>
                <a:cxn ang="0">
                  <a:pos x="81" y="4"/>
                </a:cxn>
                <a:cxn ang="0">
                  <a:pos x="86" y="6"/>
                </a:cxn>
                <a:cxn ang="0">
                  <a:pos x="90" y="10"/>
                </a:cxn>
                <a:cxn ang="0">
                  <a:pos x="96" y="14"/>
                </a:cxn>
                <a:cxn ang="0">
                  <a:pos x="98" y="20"/>
                </a:cxn>
                <a:cxn ang="0">
                  <a:pos x="102" y="25"/>
                </a:cxn>
                <a:cxn ang="0">
                  <a:pos x="102" y="31"/>
                </a:cxn>
                <a:cxn ang="0">
                  <a:pos x="102" y="37"/>
                </a:cxn>
                <a:cxn ang="0">
                  <a:pos x="102" y="43"/>
                </a:cxn>
                <a:cxn ang="0">
                  <a:pos x="98" y="52"/>
                </a:cxn>
                <a:cxn ang="0">
                  <a:pos x="96" y="54"/>
                </a:cxn>
                <a:cxn ang="0">
                  <a:pos x="92" y="58"/>
                </a:cxn>
                <a:cxn ang="0">
                  <a:pos x="90" y="64"/>
                </a:cxn>
                <a:cxn ang="0">
                  <a:pos x="86" y="64"/>
                </a:cxn>
                <a:cxn ang="0">
                  <a:pos x="81" y="66"/>
                </a:cxn>
                <a:cxn ang="0">
                  <a:pos x="86" y="70"/>
                </a:cxn>
                <a:cxn ang="0">
                  <a:pos x="92" y="73"/>
                </a:cxn>
                <a:cxn ang="0">
                  <a:pos x="96" y="79"/>
                </a:cxn>
                <a:cxn ang="0">
                  <a:pos x="98" y="85"/>
                </a:cxn>
                <a:cxn ang="0">
                  <a:pos x="98" y="93"/>
                </a:cxn>
                <a:cxn ang="0">
                  <a:pos x="98" y="108"/>
                </a:cxn>
                <a:cxn ang="0">
                  <a:pos x="98" y="114"/>
                </a:cxn>
                <a:cxn ang="0">
                  <a:pos x="102" y="118"/>
                </a:cxn>
                <a:cxn ang="0">
                  <a:pos x="102" y="119"/>
                </a:cxn>
                <a:cxn ang="0">
                  <a:pos x="104" y="123"/>
                </a:cxn>
                <a:cxn ang="0">
                  <a:pos x="104" y="125"/>
                </a:cxn>
                <a:cxn ang="0">
                  <a:pos x="75" y="125"/>
                </a:cxn>
                <a:cxn ang="0">
                  <a:pos x="71" y="119"/>
                </a:cxn>
                <a:cxn ang="0">
                  <a:pos x="71" y="114"/>
                </a:cxn>
                <a:cxn ang="0">
                  <a:pos x="71" y="112"/>
                </a:cxn>
                <a:cxn ang="0">
                  <a:pos x="71" y="96"/>
                </a:cxn>
                <a:cxn ang="0">
                  <a:pos x="71" y="87"/>
                </a:cxn>
                <a:cxn ang="0">
                  <a:pos x="69" y="85"/>
                </a:cxn>
                <a:cxn ang="0">
                  <a:pos x="65" y="81"/>
                </a:cxn>
                <a:cxn ang="0">
                  <a:pos x="60" y="79"/>
                </a:cxn>
                <a:cxn ang="0">
                  <a:pos x="58" y="79"/>
                </a:cxn>
                <a:cxn ang="0">
                  <a:pos x="52" y="79"/>
                </a:cxn>
                <a:cxn ang="0">
                  <a:pos x="25" y="79"/>
                </a:cxn>
                <a:cxn ang="0">
                  <a:pos x="25" y="125"/>
                </a:cxn>
                <a:cxn ang="0">
                  <a:pos x="0" y="125"/>
                </a:cxn>
                <a:cxn ang="0">
                  <a:pos x="0" y="0"/>
                </a:cxn>
              </a:cxnLst>
              <a:rect l="0" t="0" r="r" b="b"/>
              <a:pathLst>
                <a:path w="104" h="125">
                  <a:moveTo>
                    <a:pt x="0" y="0"/>
                  </a:moveTo>
                  <a:lnTo>
                    <a:pt x="60" y="0"/>
                  </a:lnTo>
                  <a:lnTo>
                    <a:pt x="69" y="0"/>
                  </a:lnTo>
                  <a:lnTo>
                    <a:pt x="75" y="0"/>
                  </a:lnTo>
                  <a:lnTo>
                    <a:pt x="81" y="4"/>
                  </a:lnTo>
                  <a:lnTo>
                    <a:pt x="86" y="6"/>
                  </a:lnTo>
                  <a:lnTo>
                    <a:pt x="90" y="10"/>
                  </a:lnTo>
                  <a:lnTo>
                    <a:pt x="96" y="14"/>
                  </a:lnTo>
                  <a:lnTo>
                    <a:pt x="98" y="20"/>
                  </a:lnTo>
                  <a:lnTo>
                    <a:pt x="102" y="25"/>
                  </a:lnTo>
                  <a:lnTo>
                    <a:pt x="102" y="31"/>
                  </a:lnTo>
                  <a:lnTo>
                    <a:pt x="102" y="37"/>
                  </a:lnTo>
                  <a:lnTo>
                    <a:pt x="102" y="43"/>
                  </a:lnTo>
                  <a:lnTo>
                    <a:pt x="98" y="52"/>
                  </a:lnTo>
                  <a:lnTo>
                    <a:pt x="96" y="54"/>
                  </a:lnTo>
                  <a:lnTo>
                    <a:pt x="92" y="58"/>
                  </a:lnTo>
                  <a:lnTo>
                    <a:pt x="90" y="64"/>
                  </a:lnTo>
                  <a:lnTo>
                    <a:pt x="86" y="64"/>
                  </a:lnTo>
                  <a:lnTo>
                    <a:pt x="81" y="66"/>
                  </a:lnTo>
                  <a:lnTo>
                    <a:pt x="86" y="70"/>
                  </a:lnTo>
                  <a:lnTo>
                    <a:pt x="92" y="73"/>
                  </a:lnTo>
                  <a:lnTo>
                    <a:pt x="96" y="79"/>
                  </a:lnTo>
                  <a:lnTo>
                    <a:pt x="98" y="85"/>
                  </a:lnTo>
                  <a:lnTo>
                    <a:pt x="98" y="93"/>
                  </a:lnTo>
                  <a:lnTo>
                    <a:pt x="98" y="108"/>
                  </a:lnTo>
                  <a:lnTo>
                    <a:pt x="98" y="114"/>
                  </a:lnTo>
                  <a:lnTo>
                    <a:pt x="102" y="118"/>
                  </a:lnTo>
                  <a:lnTo>
                    <a:pt x="102" y="119"/>
                  </a:lnTo>
                  <a:lnTo>
                    <a:pt x="104" y="123"/>
                  </a:lnTo>
                  <a:lnTo>
                    <a:pt x="104" y="125"/>
                  </a:lnTo>
                  <a:lnTo>
                    <a:pt x="75" y="125"/>
                  </a:lnTo>
                  <a:lnTo>
                    <a:pt x="71" y="119"/>
                  </a:lnTo>
                  <a:lnTo>
                    <a:pt x="71" y="114"/>
                  </a:lnTo>
                  <a:lnTo>
                    <a:pt x="71" y="112"/>
                  </a:lnTo>
                  <a:lnTo>
                    <a:pt x="71" y="96"/>
                  </a:lnTo>
                  <a:lnTo>
                    <a:pt x="71" y="87"/>
                  </a:lnTo>
                  <a:lnTo>
                    <a:pt x="69" y="85"/>
                  </a:lnTo>
                  <a:lnTo>
                    <a:pt x="65" y="81"/>
                  </a:lnTo>
                  <a:lnTo>
                    <a:pt x="60" y="79"/>
                  </a:lnTo>
                  <a:lnTo>
                    <a:pt x="58" y="79"/>
                  </a:lnTo>
                  <a:lnTo>
                    <a:pt x="52" y="79"/>
                  </a:lnTo>
                  <a:lnTo>
                    <a:pt x="25" y="79"/>
                  </a:lnTo>
                  <a:lnTo>
                    <a:pt x="25" y="125"/>
                  </a:lnTo>
                  <a:lnTo>
                    <a:pt x="0" y="125"/>
                  </a:lnTo>
                  <a:lnTo>
                    <a:pt x="0" y="0"/>
                  </a:lnTo>
                  <a:close/>
                </a:path>
              </a:pathLst>
            </a:custGeom>
            <a:solidFill>
              <a:srgbClr val="FFFFFF"/>
            </a:solidFill>
            <a:ln w="9525">
              <a:noFill/>
              <a:round/>
              <a:headEnd/>
              <a:tailEnd/>
            </a:ln>
          </p:spPr>
          <p:txBody>
            <a:bodyPr/>
            <a:lstStyle/>
            <a:p>
              <a:endParaRPr lang="en-US"/>
            </a:p>
          </p:txBody>
        </p:sp>
        <p:sp>
          <p:nvSpPr>
            <p:cNvPr id="599220" name="Freeform 180"/>
            <p:cNvSpPr>
              <a:spLocks/>
            </p:cNvSpPr>
            <p:nvPr/>
          </p:nvSpPr>
          <p:spPr bwMode="auto">
            <a:xfrm>
              <a:off x="4281" y="2502"/>
              <a:ext cx="92" cy="125"/>
            </a:xfrm>
            <a:custGeom>
              <a:avLst/>
              <a:gdLst/>
              <a:ahLst/>
              <a:cxnLst>
                <a:cxn ang="0">
                  <a:pos x="0" y="0"/>
                </a:cxn>
                <a:cxn ang="0">
                  <a:pos x="60" y="0"/>
                </a:cxn>
                <a:cxn ang="0">
                  <a:pos x="69" y="0"/>
                </a:cxn>
                <a:cxn ang="0">
                  <a:pos x="75" y="0"/>
                </a:cxn>
                <a:cxn ang="0">
                  <a:pos x="81" y="4"/>
                </a:cxn>
                <a:cxn ang="0">
                  <a:pos x="86" y="6"/>
                </a:cxn>
                <a:cxn ang="0">
                  <a:pos x="90" y="10"/>
                </a:cxn>
                <a:cxn ang="0">
                  <a:pos x="96" y="14"/>
                </a:cxn>
                <a:cxn ang="0">
                  <a:pos x="98" y="20"/>
                </a:cxn>
                <a:cxn ang="0">
                  <a:pos x="102" y="25"/>
                </a:cxn>
                <a:cxn ang="0">
                  <a:pos x="102" y="31"/>
                </a:cxn>
                <a:cxn ang="0">
                  <a:pos x="102" y="37"/>
                </a:cxn>
                <a:cxn ang="0">
                  <a:pos x="102" y="43"/>
                </a:cxn>
                <a:cxn ang="0">
                  <a:pos x="98" y="52"/>
                </a:cxn>
                <a:cxn ang="0">
                  <a:pos x="96" y="54"/>
                </a:cxn>
                <a:cxn ang="0">
                  <a:pos x="92" y="58"/>
                </a:cxn>
                <a:cxn ang="0">
                  <a:pos x="90" y="64"/>
                </a:cxn>
                <a:cxn ang="0">
                  <a:pos x="86" y="64"/>
                </a:cxn>
                <a:cxn ang="0">
                  <a:pos x="81" y="66"/>
                </a:cxn>
                <a:cxn ang="0">
                  <a:pos x="86" y="70"/>
                </a:cxn>
                <a:cxn ang="0">
                  <a:pos x="92" y="73"/>
                </a:cxn>
                <a:cxn ang="0">
                  <a:pos x="96" y="79"/>
                </a:cxn>
                <a:cxn ang="0">
                  <a:pos x="98" y="85"/>
                </a:cxn>
                <a:cxn ang="0">
                  <a:pos x="98" y="93"/>
                </a:cxn>
                <a:cxn ang="0">
                  <a:pos x="98" y="108"/>
                </a:cxn>
                <a:cxn ang="0">
                  <a:pos x="98" y="114"/>
                </a:cxn>
                <a:cxn ang="0">
                  <a:pos x="102" y="118"/>
                </a:cxn>
                <a:cxn ang="0">
                  <a:pos x="102" y="119"/>
                </a:cxn>
                <a:cxn ang="0">
                  <a:pos x="104" y="123"/>
                </a:cxn>
                <a:cxn ang="0">
                  <a:pos x="104" y="125"/>
                </a:cxn>
                <a:cxn ang="0">
                  <a:pos x="75" y="125"/>
                </a:cxn>
                <a:cxn ang="0">
                  <a:pos x="71" y="119"/>
                </a:cxn>
                <a:cxn ang="0">
                  <a:pos x="71" y="114"/>
                </a:cxn>
                <a:cxn ang="0">
                  <a:pos x="71" y="112"/>
                </a:cxn>
                <a:cxn ang="0">
                  <a:pos x="71" y="96"/>
                </a:cxn>
                <a:cxn ang="0">
                  <a:pos x="71" y="87"/>
                </a:cxn>
                <a:cxn ang="0">
                  <a:pos x="69" y="85"/>
                </a:cxn>
                <a:cxn ang="0">
                  <a:pos x="65" y="81"/>
                </a:cxn>
                <a:cxn ang="0">
                  <a:pos x="65" y="81"/>
                </a:cxn>
                <a:cxn ang="0">
                  <a:pos x="60" y="79"/>
                </a:cxn>
                <a:cxn ang="0">
                  <a:pos x="58" y="79"/>
                </a:cxn>
                <a:cxn ang="0">
                  <a:pos x="52" y="79"/>
                </a:cxn>
                <a:cxn ang="0">
                  <a:pos x="25" y="79"/>
                </a:cxn>
                <a:cxn ang="0">
                  <a:pos x="25" y="125"/>
                </a:cxn>
                <a:cxn ang="0">
                  <a:pos x="0" y="125"/>
                </a:cxn>
                <a:cxn ang="0">
                  <a:pos x="0" y="0"/>
                </a:cxn>
              </a:cxnLst>
              <a:rect l="0" t="0" r="r" b="b"/>
              <a:pathLst>
                <a:path w="104" h="125">
                  <a:moveTo>
                    <a:pt x="0" y="0"/>
                  </a:moveTo>
                  <a:lnTo>
                    <a:pt x="60" y="0"/>
                  </a:lnTo>
                  <a:lnTo>
                    <a:pt x="69" y="0"/>
                  </a:lnTo>
                  <a:lnTo>
                    <a:pt x="75" y="0"/>
                  </a:lnTo>
                  <a:lnTo>
                    <a:pt x="81" y="4"/>
                  </a:lnTo>
                  <a:lnTo>
                    <a:pt x="86" y="6"/>
                  </a:lnTo>
                  <a:lnTo>
                    <a:pt x="90" y="10"/>
                  </a:lnTo>
                  <a:lnTo>
                    <a:pt x="96" y="14"/>
                  </a:lnTo>
                  <a:lnTo>
                    <a:pt x="98" y="20"/>
                  </a:lnTo>
                  <a:lnTo>
                    <a:pt x="102" y="25"/>
                  </a:lnTo>
                  <a:lnTo>
                    <a:pt x="102" y="31"/>
                  </a:lnTo>
                  <a:lnTo>
                    <a:pt x="102" y="37"/>
                  </a:lnTo>
                  <a:lnTo>
                    <a:pt x="102" y="43"/>
                  </a:lnTo>
                  <a:lnTo>
                    <a:pt x="98" y="52"/>
                  </a:lnTo>
                  <a:lnTo>
                    <a:pt x="96" y="54"/>
                  </a:lnTo>
                  <a:lnTo>
                    <a:pt x="92" y="58"/>
                  </a:lnTo>
                  <a:lnTo>
                    <a:pt x="90" y="64"/>
                  </a:lnTo>
                  <a:lnTo>
                    <a:pt x="86" y="64"/>
                  </a:lnTo>
                  <a:lnTo>
                    <a:pt x="81" y="66"/>
                  </a:lnTo>
                  <a:lnTo>
                    <a:pt x="86" y="70"/>
                  </a:lnTo>
                  <a:lnTo>
                    <a:pt x="92" y="73"/>
                  </a:lnTo>
                  <a:lnTo>
                    <a:pt x="96" y="79"/>
                  </a:lnTo>
                  <a:lnTo>
                    <a:pt x="98" y="85"/>
                  </a:lnTo>
                  <a:lnTo>
                    <a:pt x="98" y="93"/>
                  </a:lnTo>
                  <a:lnTo>
                    <a:pt x="98" y="108"/>
                  </a:lnTo>
                  <a:lnTo>
                    <a:pt x="98" y="114"/>
                  </a:lnTo>
                  <a:lnTo>
                    <a:pt x="102" y="118"/>
                  </a:lnTo>
                  <a:lnTo>
                    <a:pt x="102" y="119"/>
                  </a:lnTo>
                  <a:lnTo>
                    <a:pt x="104" y="123"/>
                  </a:lnTo>
                  <a:lnTo>
                    <a:pt x="104" y="125"/>
                  </a:lnTo>
                  <a:lnTo>
                    <a:pt x="75" y="125"/>
                  </a:lnTo>
                  <a:lnTo>
                    <a:pt x="71" y="119"/>
                  </a:lnTo>
                  <a:lnTo>
                    <a:pt x="71" y="114"/>
                  </a:lnTo>
                  <a:lnTo>
                    <a:pt x="71" y="112"/>
                  </a:lnTo>
                  <a:lnTo>
                    <a:pt x="71" y="96"/>
                  </a:lnTo>
                  <a:lnTo>
                    <a:pt x="71" y="87"/>
                  </a:lnTo>
                  <a:lnTo>
                    <a:pt x="69" y="85"/>
                  </a:lnTo>
                  <a:lnTo>
                    <a:pt x="65" y="81"/>
                  </a:lnTo>
                  <a:lnTo>
                    <a:pt x="65" y="81"/>
                  </a:lnTo>
                  <a:lnTo>
                    <a:pt x="60" y="79"/>
                  </a:lnTo>
                  <a:lnTo>
                    <a:pt x="58" y="79"/>
                  </a:lnTo>
                  <a:lnTo>
                    <a:pt x="52" y="79"/>
                  </a:lnTo>
                  <a:lnTo>
                    <a:pt x="25" y="79"/>
                  </a:lnTo>
                  <a:lnTo>
                    <a:pt x="25" y="125"/>
                  </a:lnTo>
                  <a:lnTo>
                    <a:pt x="0" y="125"/>
                  </a:lnTo>
                  <a:lnTo>
                    <a:pt x="0" y="0"/>
                  </a:lnTo>
                </a:path>
              </a:pathLst>
            </a:custGeom>
            <a:noFill/>
            <a:ln w="3175">
              <a:noFill/>
              <a:prstDash val="solid"/>
              <a:round/>
              <a:headEnd/>
              <a:tailEnd/>
            </a:ln>
          </p:spPr>
          <p:txBody>
            <a:bodyPr/>
            <a:lstStyle/>
            <a:p>
              <a:endParaRPr lang="en-US"/>
            </a:p>
          </p:txBody>
        </p:sp>
        <p:sp>
          <p:nvSpPr>
            <p:cNvPr id="599221" name="Freeform 181"/>
            <p:cNvSpPr>
              <a:spLocks/>
            </p:cNvSpPr>
            <p:nvPr/>
          </p:nvSpPr>
          <p:spPr bwMode="auto">
            <a:xfrm>
              <a:off x="4303" y="2524"/>
              <a:ext cx="45" cy="32"/>
            </a:xfrm>
            <a:custGeom>
              <a:avLst/>
              <a:gdLst/>
              <a:ahLst/>
              <a:cxnLst>
                <a:cxn ang="0">
                  <a:pos x="0" y="0"/>
                </a:cxn>
                <a:cxn ang="0">
                  <a:pos x="33" y="0"/>
                </a:cxn>
                <a:cxn ang="0">
                  <a:pos x="38" y="0"/>
                </a:cxn>
                <a:cxn ang="0">
                  <a:pos x="44" y="3"/>
                </a:cxn>
                <a:cxn ang="0">
                  <a:pos x="46" y="5"/>
                </a:cxn>
                <a:cxn ang="0">
                  <a:pos x="50" y="9"/>
                </a:cxn>
                <a:cxn ang="0">
                  <a:pos x="50" y="11"/>
                </a:cxn>
                <a:cxn ang="0">
                  <a:pos x="50" y="19"/>
                </a:cxn>
                <a:cxn ang="0">
                  <a:pos x="50" y="21"/>
                </a:cxn>
                <a:cxn ang="0">
                  <a:pos x="50" y="25"/>
                </a:cxn>
                <a:cxn ang="0">
                  <a:pos x="46" y="26"/>
                </a:cxn>
                <a:cxn ang="0">
                  <a:pos x="44" y="30"/>
                </a:cxn>
                <a:cxn ang="0">
                  <a:pos x="40" y="32"/>
                </a:cxn>
                <a:cxn ang="0">
                  <a:pos x="35" y="32"/>
                </a:cxn>
                <a:cxn ang="0">
                  <a:pos x="29" y="32"/>
                </a:cxn>
                <a:cxn ang="0">
                  <a:pos x="0" y="32"/>
                </a:cxn>
                <a:cxn ang="0">
                  <a:pos x="0" y="0"/>
                </a:cxn>
              </a:cxnLst>
              <a:rect l="0" t="0" r="r" b="b"/>
              <a:pathLst>
                <a:path w="50" h="32">
                  <a:moveTo>
                    <a:pt x="0" y="0"/>
                  </a:moveTo>
                  <a:lnTo>
                    <a:pt x="33" y="0"/>
                  </a:lnTo>
                  <a:lnTo>
                    <a:pt x="38" y="0"/>
                  </a:lnTo>
                  <a:lnTo>
                    <a:pt x="44" y="3"/>
                  </a:lnTo>
                  <a:lnTo>
                    <a:pt x="46" y="5"/>
                  </a:lnTo>
                  <a:lnTo>
                    <a:pt x="50" y="9"/>
                  </a:lnTo>
                  <a:lnTo>
                    <a:pt x="50" y="11"/>
                  </a:lnTo>
                  <a:lnTo>
                    <a:pt x="50" y="19"/>
                  </a:lnTo>
                  <a:lnTo>
                    <a:pt x="50" y="21"/>
                  </a:lnTo>
                  <a:lnTo>
                    <a:pt x="50" y="25"/>
                  </a:lnTo>
                  <a:lnTo>
                    <a:pt x="46" y="26"/>
                  </a:lnTo>
                  <a:lnTo>
                    <a:pt x="44" y="30"/>
                  </a:lnTo>
                  <a:lnTo>
                    <a:pt x="40" y="32"/>
                  </a:lnTo>
                  <a:lnTo>
                    <a:pt x="35" y="32"/>
                  </a:lnTo>
                  <a:lnTo>
                    <a:pt x="29" y="32"/>
                  </a:lnTo>
                  <a:lnTo>
                    <a:pt x="0" y="32"/>
                  </a:lnTo>
                  <a:lnTo>
                    <a:pt x="0" y="0"/>
                  </a:lnTo>
                  <a:close/>
                </a:path>
              </a:pathLst>
            </a:custGeom>
            <a:solidFill>
              <a:srgbClr val="DC2B19"/>
            </a:solidFill>
            <a:ln w="9525">
              <a:noFill/>
              <a:round/>
              <a:headEnd/>
              <a:tailEnd/>
            </a:ln>
          </p:spPr>
          <p:txBody>
            <a:bodyPr/>
            <a:lstStyle/>
            <a:p>
              <a:endParaRPr lang="en-US"/>
            </a:p>
          </p:txBody>
        </p:sp>
        <p:sp>
          <p:nvSpPr>
            <p:cNvPr id="599222" name="Freeform 182"/>
            <p:cNvSpPr>
              <a:spLocks/>
            </p:cNvSpPr>
            <p:nvPr/>
          </p:nvSpPr>
          <p:spPr bwMode="auto">
            <a:xfrm>
              <a:off x="4303" y="2524"/>
              <a:ext cx="45" cy="32"/>
            </a:xfrm>
            <a:custGeom>
              <a:avLst/>
              <a:gdLst/>
              <a:ahLst/>
              <a:cxnLst>
                <a:cxn ang="0">
                  <a:pos x="0" y="0"/>
                </a:cxn>
                <a:cxn ang="0">
                  <a:pos x="33" y="0"/>
                </a:cxn>
                <a:cxn ang="0">
                  <a:pos x="38" y="0"/>
                </a:cxn>
                <a:cxn ang="0">
                  <a:pos x="44" y="3"/>
                </a:cxn>
                <a:cxn ang="0">
                  <a:pos x="46" y="5"/>
                </a:cxn>
                <a:cxn ang="0">
                  <a:pos x="50" y="9"/>
                </a:cxn>
                <a:cxn ang="0">
                  <a:pos x="50" y="11"/>
                </a:cxn>
                <a:cxn ang="0">
                  <a:pos x="50" y="19"/>
                </a:cxn>
                <a:cxn ang="0">
                  <a:pos x="50" y="21"/>
                </a:cxn>
                <a:cxn ang="0">
                  <a:pos x="50" y="25"/>
                </a:cxn>
                <a:cxn ang="0">
                  <a:pos x="46" y="26"/>
                </a:cxn>
                <a:cxn ang="0">
                  <a:pos x="44" y="30"/>
                </a:cxn>
                <a:cxn ang="0">
                  <a:pos x="40" y="32"/>
                </a:cxn>
                <a:cxn ang="0">
                  <a:pos x="35" y="32"/>
                </a:cxn>
                <a:cxn ang="0">
                  <a:pos x="29" y="32"/>
                </a:cxn>
                <a:cxn ang="0">
                  <a:pos x="0" y="32"/>
                </a:cxn>
                <a:cxn ang="0">
                  <a:pos x="0" y="0"/>
                </a:cxn>
              </a:cxnLst>
              <a:rect l="0" t="0" r="r" b="b"/>
              <a:pathLst>
                <a:path w="50" h="32">
                  <a:moveTo>
                    <a:pt x="0" y="0"/>
                  </a:moveTo>
                  <a:lnTo>
                    <a:pt x="33" y="0"/>
                  </a:lnTo>
                  <a:lnTo>
                    <a:pt x="38" y="0"/>
                  </a:lnTo>
                  <a:lnTo>
                    <a:pt x="44" y="3"/>
                  </a:lnTo>
                  <a:lnTo>
                    <a:pt x="46" y="5"/>
                  </a:lnTo>
                  <a:lnTo>
                    <a:pt x="50" y="9"/>
                  </a:lnTo>
                  <a:lnTo>
                    <a:pt x="50" y="11"/>
                  </a:lnTo>
                  <a:lnTo>
                    <a:pt x="50" y="19"/>
                  </a:lnTo>
                  <a:lnTo>
                    <a:pt x="50" y="21"/>
                  </a:lnTo>
                  <a:lnTo>
                    <a:pt x="50" y="25"/>
                  </a:lnTo>
                  <a:lnTo>
                    <a:pt x="46" y="26"/>
                  </a:lnTo>
                  <a:lnTo>
                    <a:pt x="44" y="30"/>
                  </a:lnTo>
                  <a:lnTo>
                    <a:pt x="40" y="32"/>
                  </a:lnTo>
                  <a:lnTo>
                    <a:pt x="35" y="32"/>
                  </a:lnTo>
                  <a:lnTo>
                    <a:pt x="29" y="32"/>
                  </a:lnTo>
                  <a:lnTo>
                    <a:pt x="0" y="32"/>
                  </a:lnTo>
                  <a:lnTo>
                    <a:pt x="0" y="0"/>
                  </a:lnTo>
                </a:path>
              </a:pathLst>
            </a:custGeom>
            <a:noFill/>
            <a:ln w="3175">
              <a:noFill/>
              <a:prstDash val="solid"/>
              <a:round/>
              <a:headEnd/>
              <a:tailEnd/>
            </a:ln>
          </p:spPr>
          <p:txBody>
            <a:bodyPr/>
            <a:lstStyle/>
            <a:p>
              <a:endParaRPr lang="en-US"/>
            </a:p>
          </p:txBody>
        </p:sp>
        <p:sp>
          <p:nvSpPr>
            <p:cNvPr id="599223" name="Rectangle 183"/>
            <p:cNvSpPr>
              <a:spLocks noChangeArrowheads="1"/>
            </p:cNvSpPr>
            <p:nvPr/>
          </p:nvSpPr>
          <p:spPr bwMode="auto">
            <a:xfrm>
              <a:off x="4542" y="2514"/>
              <a:ext cx="22" cy="125"/>
            </a:xfrm>
            <a:prstGeom prst="rect">
              <a:avLst/>
            </a:prstGeom>
            <a:solidFill>
              <a:srgbClr val="FFFFFF"/>
            </a:solidFill>
            <a:ln w="9525">
              <a:noFill/>
              <a:miter lim="800000"/>
              <a:headEnd/>
              <a:tailEnd/>
            </a:ln>
          </p:spPr>
          <p:txBody>
            <a:bodyPr/>
            <a:lstStyle/>
            <a:p>
              <a:endParaRPr lang="en-US"/>
            </a:p>
          </p:txBody>
        </p:sp>
        <p:sp>
          <p:nvSpPr>
            <p:cNvPr id="599224" name="Rectangle 184"/>
            <p:cNvSpPr>
              <a:spLocks noChangeArrowheads="1"/>
            </p:cNvSpPr>
            <p:nvPr/>
          </p:nvSpPr>
          <p:spPr bwMode="auto">
            <a:xfrm>
              <a:off x="4542" y="2514"/>
              <a:ext cx="22" cy="125"/>
            </a:xfrm>
            <a:prstGeom prst="rect">
              <a:avLst/>
            </a:prstGeom>
            <a:noFill/>
            <a:ln w="3175">
              <a:noFill/>
              <a:miter lim="800000"/>
              <a:headEnd/>
              <a:tailEnd/>
            </a:ln>
          </p:spPr>
          <p:txBody>
            <a:bodyPr/>
            <a:lstStyle/>
            <a:p>
              <a:endParaRPr lang="en-US"/>
            </a:p>
          </p:txBody>
        </p:sp>
        <p:sp>
          <p:nvSpPr>
            <p:cNvPr id="599225" name="Freeform 185"/>
            <p:cNvSpPr>
              <a:spLocks/>
            </p:cNvSpPr>
            <p:nvPr/>
          </p:nvSpPr>
          <p:spPr bwMode="auto">
            <a:xfrm>
              <a:off x="4585" y="2514"/>
              <a:ext cx="91" cy="125"/>
            </a:xfrm>
            <a:custGeom>
              <a:avLst/>
              <a:gdLst/>
              <a:ahLst/>
              <a:cxnLst>
                <a:cxn ang="0">
                  <a:pos x="0" y="0"/>
                </a:cxn>
                <a:cxn ang="0">
                  <a:pos x="59" y="0"/>
                </a:cxn>
                <a:cxn ang="0">
                  <a:pos x="69" y="0"/>
                </a:cxn>
                <a:cxn ang="0">
                  <a:pos x="74" y="0"/>
                </a:cxn>
                <a:cxn ang="0">
                  <a:pos x="80" y="4"/>
                </a:cxn>
                <a:cxn ang="0">
                  <a:pos x="86" y="8"/>
                </a:cxn>
                <a:cxn ang="0">
                  <a:pos x="88" y="10"/>
                </a:cxn>
                <a:cxn ang="0">
                  <a:pos x="94" y="13"/>
                </a:cxn>
                <a:cxn ang="0">
                  <a:pos x="97" y="19"/>
                </a:cxn>
                <a:cxn ang="0">
                  <a:pos x="101" y="25"/>
                </a:cxn>
                <a:cxn ang="0">
                  <a:pos x="101" y="31"/>
                </a:cxn>
                <a:cxn ang="0">
                  <a:pos x="101" y="36"/>
                </a:cxn>
                <a:cxn ang="0">
                  <a:pos x="101" y="42"/>
                </a:cxn>
                <a:cxn ang="0">
                  <a:pos x="97" y="52"/>
                </a:cxn>
                <a:cxn ang="0">
                  <a:pos x="94" y="54"/>
                </a:cxn>
                <a:cxn ang="0">
                  <a:pos x="92" y="58"/>
                </a:cxn>
                <a:cxn ang="0">
                  <a:pos x="88" y="63"/>
                </a:cxn>
                <a:cxn ang="0">
                  <a:pos x="86" y="63"/>
                </a:cxn>
                <a:cxn ang="0">
                  <a:pos x="80" y="67"/>
                </a:cxn>
                <a:cxn ang="0">
                  <a:pos x="86" y="69"/>
                </a:cxn>
                <a:cxn ang="0">
                  <a:pos x="92" y="73"/>
                </a:cxn>
                <a:cxn ang="0">
                  <a:pos x="94" y="79"/>
                </a:cxn>
                <a:cxn ang="0">
                  <a:pos x="97" y="84"/>
                </a:cxn>
                <a:cxn ang="0">
                  <a:pos x="97" y="92"/>
                </a:cxn>
                <a:cxn ang="0">
                  <a:pos x="97" y="107"/>
                </a:cxn>
                <a:cxn ang="0">
                  <a:pos x="97" y="113"/>
                </a:cxn>
                <a:cxn ang="0">
                  <a:pos x="101" y="117"/>
                </a:cxn>
                <a:cxn ang="0">
                  <a:pos x="101" y="119"/>
                </a:cxn>
                <a:cxn ang="0">
                  <a:pos x="103" y="123"/>
                </a:cxn>
                <a:cxn ang="0">
                  <a:pos x="103" y="125"/>
                </a:cxn>
                <a:cxn ang="0">
                  <a:pos x="74" y="125"/>
                </a:cxn>
                <a:cxn ang="0">
                  <a:pos x="71" y="119"/>
                </a:cxn>
                <a:cxn ang="0">
                  <a:pos x="71" y="113"/>
                </a:cxn>
                <a:cxn ang="0">
                  <a:pos x="71" y="111"/>
                </a:cxn>
                <a:cxn ang="0">
                  <a:pos x="71" y="96"/>
                </a:cxn>
                <a:cxn ang="0">
                  <a:pos x="71" y="86"/>
                </a:cxn>
                <a:cxn ang="0">
                  <a:pos x="69" y="84"/>
                </a:cxn>
                <a:cxn ang="0">
                  <a:pos x="65" y="81"/>
                </a:cxn>
                <a:cxn ang="0">
                  <a:pos x="59" y="79"/>
                </a:cxn>
                <a:cxn ang="0">
                  <a:pos x="55" y="79"/>
                </a:cxn>
                <a:cxn ang="0">
                  <a:pos x="49" y="79"/>
                </a:cxn>
                <a:cxn ang="0">
                  <a:pos x="23" y="79"/>
                </a:cxn>
                <a:cxn ang="0">
                  <a:pos x="23" y="125"/>
                </a:cxn>
                <a:cxn ang="0">
                  <a:pos x="0" y="125"/>
                </a:cxn>
                <a:cxn ang="0">
                  <a:pos x="0" y="0"/>
                </a:cxn>
              </a:cxnLst>
              <a:rect l="0" t="0" r="r" b="b"/>
              <a:pathLst>
                <a:path w="103" h="125">
                  <a:moveTo>
                    <a:pt x="0" y="0"/>
                  </a:moveTo>
                  <a:lnTo>
                    <a:pt x="59" y="0"/>
                  </a:lnTo>
                  <a:lnTo>
                    <a:pt x="69" y="0"/>
                  </a:lnTo>
                  <a:lnTo>
                    <a:pt x="74" y="0"/>
                  </a:lnTo>
                  <a:lnTo>
                    <a:pt x="80" y="4"/>
                  </a:lnTo>
                  <a:lnTo>
                    <a:pt x="86" y="8"/>
                  </a:lnTo>
                  <a:lnTo>
                    <a:pt x="88" y="10"/>
                  </a:lnTo>
                  <a:lnTo>
                    <a:pt x="94" y="13"/>
                  </a:lnTo>
                  <a:lnTo>
                    <a:pt x="97" y="19"/>
                  </a:lnTo>
                  <a:lnTo>
                    <a:pt x="101" y="25"/>
                  </a:lnTo>
                  <a:lnTo>
                    <a:pt x="101" y="31"/>
                  </a:lnTo>
                  <a:lnTo>
                    <a:pt x="101" y="36"/>
                  </a:lnTo>
                  <a:lnTo>
                    <a:pt x="101" y="42"/>
                  </a:lnTo>
                  <a:lnTo>
                    <a:pt x="97" y="52"/>
                  </a:lnTo>
                  <a:lnTo>
                    <a:pt x="94" y="54"/>
                  </a:lnTo>
                  <a:lnTo>
                    <a:pt x="92" y="58"/>
                  </a:lnTo>
                  <a:lnTo>
                    <a:pt x="88" y="63"/>
                  </a:lnTo>
                  <a:lnTo>
                    <a:pt x="86" y="63"/>
                  </a:lnTo>
                  <a:lnTo>
                    <a:pt x="80" y="67"/>
                  </a:lnTo>
                  <a:lnTo>
                    <a:pt x="86" y="69"/>
                  </a:lnTo>
                  <a:lnTo>
                    <a:pt x="92" y="73"/>
                  </a:lnTo>
                  <a:lnTo>
                    <a:pt x="94" y="79"/>
                  </a:lnTo>
                  <a:lnTo>
                    <a:pt x="97" y="84"/>
                  </a:lnTo>
                  <a:lnTo>
                    <a:pt x="97" y="92"/>
                  </a:lnTo>
                  <a:lnTo>
                    <a:pt x="97" y="107"/>
                  </a:lnTo>
                  <a:lnTo>
                    <a:pt x="97" y="113"/>
                  </a:lnTo>
                  <a:lnTo>
                    <a:pt x="101" y="117"/>
                  </a:lnTo>
                  <a:lnTo>
                    <a:pt x="101" y="119"/>
                  </a:lnTo>
                  <a:lnTo>
                    <a:pt x="103" y="123"/>
                  </a:lnTo>
                  <a:lnTo>
                    <a:pt x="103" y="125"/>
                  </a:lnTo>
                  <a:lnTo>
                    <a:pt x="74" y="125"/>
                  </a:lnTo>
                  <a:lnTo>
                    <a:pt x="71" y="119"/>
                  </a:lnTo>
                  <a:lnTo>
                    <a:pt x="71" y="113"/>
                  </a:lnTo>
                  <a:lnTo>
                    <a:pt x="71" y="111"/>
                  </a:lnTo>
                  <a:lnTo>
                    <a:pt x="71" y="96"/>
                  </a:lnTo>
                  <a:lnTo>
                    <a:pt x="71" y="86"/>
                  </a:lnTo>
                  <a:lnTo>
                    <a:pt x="69" y="84"/>
                  </a:lnTo>
                  <a:lnTo>
                    <a:pt x="65" y="81"/>
                  </a:lnTo>
                  <a:lnTo>
                    <a:pt x="59" y="79"/>
                  </a:lnTo>
                  <a:lnTo>
                    <a:pt x="55" y="79"/>
                  </a:lnTo>
                  <a:lnTo>
                    <a:pt x="49" y="79"/>
                  </a:lnTo>
                  <a:lnTo>
                    <a:pt x="23" y="79"/>
                  </a:lnTo>
                  <a:lnTo>
                    <a:pt x="23" y="125"/>
                  </a:lnTo>
                  <a:lnTo>
                    <a:pt x="0" y="125"/>
                  </a:lnTo>
                  <a:lnTo>
                    <a:pt x="0" y="0"/>
                  </a:lnTo>
                  <a:close/>
                </a:path>
              </a:pathLst>
            </a:custGeom>
            <a:solidFill>
              <a:srgbClr val="FFFFFF"/>
            </a:solidFill>
            <a:ln w="9525">
              <a:noFill/>
              <a:round/>
              <a:headEnd/>
              <a:tailEnd/>
            </a:ln>
          </p:spPr>
          <p:txBody>
            <a:bodyPr/>
            <a:lstStyle/>
            <a:p>
              <a:endParaRPr lang="en-US"/>
            </a:p>
          </p:txBody>
        </p:sp>
        <p:sp>
          <p:nvSpPr>
            <p:cNvPr id="599226" name="Freeform 186"/>
            <p:cNvSpPr>
              <a:spLocks/>
            </p:cNvSpPr>
            <p:nvPr/>
          </p:nvSpPr>
          <p:spPr bwMode="auto">
            <a:xfrm>
              <a:off x="4585" y="2514"/>
              <a:ext cx="91" cy="125"/>
            </a:xfrm>
            <a:custGeom>
              <a:avLst/>
              <a:gdLst/>
              <a:ahLst/>
              <a:cxnLst>
                <a:cxn ang="0">
                  <a:pos x="0" y="0"/>
                </a:cxn>
                <a:cxn ang="0">
                  <a:pos x="59" y="0"/>
                </a:cxn>
                <a:cxn ang="0">
                  <a:pos x="69" y="0"/>
                </a:cxn>
                <a:cxn ang="0">
                  <a:pos x="74" y="0"/>
                </a:cxn>
                <a:cxn ang="0">
                  <a:pos x="80" y="4"/>
                </a:cxn>
                <a:cxn ang="0">
                  <a:pos x="86" y="8"/>
                </a:cxn>
                <a:cxn ang="0">
                  <a:pos x="88" y="10"/>
                </a:cxn>
                <a:cxn ang="0">
                  <a:pos x="94" y="13"/>
                </a:cxn>
                <a:cxn ang="0">
                  <a:pos x="97" y="19"/>
                </a:cxn>
                <a:cxn ang="0">
                  <a:pos x="101" y="25"/>
                </a:cxn>
                <a:cxn ang="0">
                  <a:pos x="101" y="31"/>
                </a:cxn>
                <a:cxn ang="0">
                  <a:pos x="101" y="36"/>
                </a:cxn>
                <a:cxn ang="0">
                  <a:pos x="101" y="42"/>
                </a:cxn>
                <a:cxn ang="0">
                  <a:pos x="97" y="52"/>
                </a:cxn>
                <a:cxn ang="0">
                  <a:pos x="94" y="54"/>
                </a:cxn>
                <a:cxn ang="0">
                  <a:pos x="92" y="58"/>
                </a:cxn>
                <a:cxn ang="0">
                  <a:pos x="88" y="63"/>
                </a:cxn>
                <a:cxn ang="0">
                  <a:pos x="86" y="63"/>
                </a:cxn>
                <a:cxn ang="0">
                  <a:pos x="80" y="67"/>
                </a:cxn>
                <a:cxn ang="0">
                  <a:pos x="86" y="69"/>
                </a:cxn>
                <a:cxn ang="0">
                  <a:pos x="92" y="73"/>
                </a:cxn>
                <a:cxn ang="0">
                  <a:pos x="94" y="79"/>
                </a:cxn>
                <a:cxn ang="0">
                  <a:pos x="97" y="84"/>
                </a:cxn>
                <a:cxn ang="0">
                  <a:pos x="97" y="92"/>
                </a:cxn>
                <a:cxn ang="0">
                  <a:pos x="97" y="107"/>
                </a:cxn>
                <a:cxn ang="0">
                  <a:pos x="97" y="113"/>
                </a:cxn>
                <a:cxn ang="0">
                  <a:pos x="101" y="117"/>
                </a:cxn>
                <a:cxn ang="0">
                  <a:pos x="101" y="119"/>
                </a:cxn>
                <a:cxn ang="0">
                  <a:pos x="103" y="123"/>
                </a:cxn>
                <a:cxn ang="0">
                  <a:pos x="103" y="125"/>
                </a:cxn>
                <a:cxn ang="0">
                  <a:pos x="74" y="125"/>
                </a:cxn>
                <a:cxn ang="0">
                  <a:pos x="71" y="119"/>
                </a:cxn>
                <a:cxn ang="0">
                  <a:pos x="71" y="113"/>
                </a:cxn>
                <a:cxn ang="0">
                  <a:pos x="71" y="111"/>
                </a:cxn>
                <a:cxn ang="0">
                  <a:pos x="71" y="96"/>
                </a:cxn>
                <a:cxn ang="0">
                  <a:pos x="71" y="86"/>
                </a:cxn>
                <a:cxn ang="0">
                  <a:pos x="69" y="84"/>
                </a:cxn>
                <a:cxn ang="0">
                  <a:pos x="65" y="81"/>
                </a:cxn>
                <a:cxn ang="0">
                  <a:pos x="65" y="81"/>
                </a:cxn>
                <a:cxn ang="0">
                  <a:pos x="59" y="79"/>
                </a:cxn>
                <a:cxn ang="0">
                  <a:pos x="55" y="79"/>
                </a:cxn>
                <a:cxn ang="0">
                  <a:pos x="49" y="79"/>
                </a:cxn>
                <a:cxn ang="0">
                  <a:pos x="23" y="79"/>
                </a:cxn>
                <a:cxn ang="0">
                  <a:pos x="23" y="125"/>
                </a:cxn>
                <a:cxn ang="0">
                  <a:pos x="0" y="125"/>
                </a:cxn>
                <a:cxn ang="0">
                  <a:pos x="0" y="0"/>
                </a:cxn>
              </a:cxnLst>
              <a:rect l="0" t="0" r="r" b="b"/>
              <a:pathLst>
                <a:path w="103" h="125">
                  <a:moveTo>
                    <a:pt x="0" y="0"/>
                  </a:moveTo>
                  <a:lnTo>
                    <a:pt x="59" y="0"/>
                  </a:lnTo>
                  <a:lnTo>
                    <a:pt x="69" y="0"/>
                  </a:lnTo>
                  <a:lnTo>
                    <a:pt x="74" y="0"/>
                  </a:lnTo>
                  <a:lnTo>
                    <a:pt x="80" y="4"/>
                  </a:lnTo>
                  <a:lnTo>
                    <a:pt x="86" y="8"/>
                  </a:lnTo>
                  <a:lnTo>
                    <a:pt x="88" y="10"/>
                  </a:lnTo>
                  <a:lnTo>
                    <a:pt x="94" y="13"/>
                  </a:lnTo>
                  <a:lnTo>
                    <a:pt x="97" y="19"/>
                  </a:lnTo>
                  <a:lnTo>
                    <a:pt x="101" y="25"/>
                  </a:lnTo>
                  <a:lnTo>
                    <a:pt x="101" y="31"/>
                  </a:lnTo>
                  <a:lnTo>
                    <a:pt x="101" y="36"/>
                  </a:lnTo>
                  <a:lnTo>
                    <a:pt x="101" y="42"/>
                  </a:lnTo>
                  <a:lnTo>
                    <a:pt x="97" y="52"/>
                  </a:lnTo>
                  <a:lnTo>
                    <a:pt x="94" y="54"/>
                  </a:lnTo>
                  <a:lnTo>
                    <a:pt x="92" y="58"/>
                  </a:lnTo>
                  <a:lnTo>
                    <a:pt x="88" y="63"/>
                  </a:lnTo>
                  <a:lnTo>
                    <a:pt x="86" y="63"/>
                  </a:lnTo>
                  <a:lnTo>
                    <a:pt x="80" y="67"/>
                  </a:lnTo>
                  <a:lnTo>
                    <a:pt x="86" y="69"/>
                  </a:lnTo>
                  <a:lnTo>
                    <a:pt x="92" y="73"/>
                  </a:lnTo>
                  <a:lnTo>
                    <a:pt x="94" y="79"/>
                  </a:lnTo>
                  <a:lnTo>
                    <a:pt x="97" y="84"/>
                  </a:lnTo>
                  <a:lnTo>
                    <a:pt x="97" y="92"/>
                  </a:lnTo>
                  <a:lnTo>
                    <a:pt x="97" y="107"/>
                  </a:lnTo>
                  <a:lnTo>
                    <a:pt x="97" y="113"/>
                  </a:lnTo>
                  <a:lnTo>
                    <a:pt x="101" y="117"/>
                  </a:lnTo>
                  <a:lnTo>
                    <a:pt x="101" y="119"/>
                  </a:lnTo>
                  <a:lnTo>
                    <a:pt x="103" y="123"/>
                  </a:lnTo>
                  <a:lnTo>
                    <a:pt x="103" y="125"/>
                  </a:lnTo>
                  <a:lnTo>
                    <a:pt x="74" y="125"/>
                  </a:lnTo>
                  <a:lnTo>
                    <a:pt x="71" y="119"/>
                  </a:lnTo>
                  <a:lnTo>
                    <a:pt x="71" y="113"/>
                  </a:lnTo>
                  <a:lnTo>
                    <a:pt x="71" y="111"/>
                  </a:lnTo>
                  <a:lnTo>
                    <a:pt x="71" y="96"/>
                  </a:lnTo>
                  <a:lnTo>
                    <a:pt x="71" y="86"/>
                  </a:lnTo>
                  <a:lnTo>
                    <a:pt x="69" y="84"/>
                  </a:lnTo>
                  <a:lnTo>
                    <a:pt x="65" y="81"/>
                  </a:lnTo>
                  <a:lnTo>
                    <a:pt x="65" y="81"/>
                  </a:lnTo>
                  <a:lnTo>
                    <a:pt x="59" y="79"/>
                  </a:lnTo>
                  <a:lnTo>
                    <a:pt x="55" y="79"/>
                  </a:lnTo>
                  <a:lnTo>
                    <a:pt x="49" y="79"/>
                  </a:lnTo>
                  <a:lnTo>
                    <a:pt x="23" y="79"/>
                  </a:lnTo>
                  <a:lnTo>
                    <a:pt x="23" y="125"/>
                  </a:lnTo>
                  <a:lnTo>
                    <a:pt x="0" y="125"/>
                  </a:lnTo>
                  <a:lnTo>
                    <a:pt x="0" y="0"/>
                  </a:lnTo>
                </a:path>
              </a:pathLst>
            </a:custGeom>
            <a:noFill/>
            <a:ln w="3175">
              <a:noFill/>
              <a:prstDash val="solid"/>
              <a:round/>
              <a:headEnd/>
              <a:tailEnd/>
            </a:ln>
          </p:spPr>
          <p:txBody>
            <a:bodyPr/>
            <a:lstStyle/>
            <a:p>
              <a:endParaRPr lang="en-US"/>
            </a:p>
          </p:txBody>
        </p:sp>
        <p:sp>
          <p:nvSpPr>
            <p:cNvPr id="599227" name="Freeform 187"/>
            <p:cNvSpPr>
              <a:spLocks/>
            </p:cNvSpPr>
            <p:nvPr/>
          </p:nvSpPr>
          <p:spPr bwMode="auto">
            <a:xfrm>
              <a:off x="4605" y="2535"/>
              <a:ext cx="46" cy="33"/>
            </a:xfrm>
            <a:custGeom>
              <a:avLst/>
              <a:gdLst/>
              <a:ahLst/>
              <a:cxnLst>
                <a:cxn ang="0">
                  <a:pos x="0" y="0"/>
                </a:cxn>
                <a:cxn ang="0">
                  <a:pos x="32" y="0"/>
                </a:cxn>
                <a:cxn ang="0">
                  <a:pos x="38" y="0"/>
                </a:cxn>
                <a:cxn ang="0">
                  <a:pos x="46" y="4"/>
                </a:cxn>
                <a:cxn ang="0">
                  <a:pos x="48" y="6"/>
                </a:cxn>
                <a:cxn ang="0">
                  <a:pos x="51" y="10"/>
                </a:cxn>
                <a:cxn ang="0">
                  <a:pos x="51" y="12"/>
                </a:cxn>
                <a:cxn ang="0">
                  <a:pos x="51" y="19"/>
                </a:cxn>
                <a:cxn ang="0">
                  <a:pos x="51" y="21"/>
                </a:cxn>
                <a:cxn ang="0">
                  <a:pos x="51" y="25"/>
                </a:cxn>
                <a:cxn ang="0">
                  <a:pos x="48" y="27"/>
                </a:cxn>
                <a:cxn ang="0">
                  <a:pos x="46" y="31"/>
                </a:cxn>
                <a:cxn ang="0">
                  <a:pos x="42" y="33"/>
                </a:cxn>
                <a:cxn ang="0">
                  <a:pos x="36" y="33"/>
                </a:cxn>
                <a:cxn ang="0">
                  <a:pos x="30" y="33"/>
                </a:cxn>
                <a:cxn ang="0">
                  <a:pos x="0" y="33"/>
                </a:cxn>
                <a:cxn ang="0">
                  <a:pos x="0" y="0"/>
                </a:cxn>
              </a:cxnLst>
              <a:rect l="0" t="0" r="r" b="b"/>
              <a:pathLst>
                <a:path w="51" h="33">
                  <a:moveTo>
                    <a:pt x="0" y="0"/>
                  </a:moveTo>
                  <a:lnTo>
                    <a:pt x="32" y="0"/>
                  </a:lnTo>
                  <a:lnTo>
                    <a:pt x="38" y="0"/>
                  </a:lnTo>
                  <a:lnTo>
                    <a:pt x="46" y="4"/>
                  </a:lnTo>
                  <a:lnTo>
                    <a:pt x="48" y="6"/>
                  </a:lnTo>
                  <a:lnTo>
                    <a:pt x="51" y="10"/>
                  </a:lnTo>
                  <a:lnTo>
                    <a:pt x="51" y="12"/>
                  </a:lnTo>
                  <a:lnTo>
                    <a:pt x="51" y="19"/>
                  </a:lnTo>
                  <a:lnTo>
                    <a:pt x="51" y="21"/>
                  </a:lnTo>
                  <a:lnTo>
                    <a:pt x="51" y="25"/>
                  </a:lnTo>
                  <a:lnTo>
                    <a:pt x="48" y="27"/>
                  </a:lnTo>
                  <a:lnTo>
                    <a:pt x="46" y="31"/>
                  </a:lnTo>
                  <a:lnTo>
                    <a:pt x="42" y="33"/>
                  </a:lnTo>
                  <a:lnTo>
                    <a:pt x="36" y="33"/>
                  </a:lnTo>
                  <a:lnTo>
                    <a:pt x="30" y="33"/>
                  </a:lnTo>
                  <a:lnTo>
                    <a:pt x="0" y="33"/>
                  </a:lnTo>
                  <a:lnTo>
                    <a:pt x="0" y="0"/>
                  </a:lnTo>
                  <a:close/>
                </a:path>
              </a:pathLst>
            </a:custGeom>
            <a:solidFill>
              <a:srgbClr val="DC2B19"/>
            </a:solidFill>
            <a:ln w="9525">
              <a:noFill/>
              <a:round/>
              <a:headEnd/>
              <a:tailEnd/>
            </a:ln>
          </p:spPr>
          <p:txBody>
            <a:bodyPr/>
            <a:lstStyle/>
            <a:p>
              <a:endParaRPr lang="en-US"/>
            </a:p>
          </p:txBody>
        </p:sp>
        <p:sp>
          <p:nvSpPr>
            <p:cNvPr id="599228" name="Freeform 188"/>
            <p:cNvSpPr>
              <a:spLocks/>
            </p:cNvSpPr>
            <p:nvPr/>
          </p:nvSpPr>
          <p:spPr bwMode="auto">
            <a:xfrm>
              <a:off x="4605" y="2535"/>
              <a:ext cx="46" cy="33"/>
            </a:xfrm>
            <a:custGeom>
              <a:avLst/>
              <a:gdLst/>
              <a:ahLst/>
              <a:cxnLst>
                <a:cxn ang="0">
                  <a:pos x="0" y="0"/>
                </a:cxn>
                <a:cxn ang="0">
                  <a:pos x="32" y="0"/>
                </a:cxn>
                <a:cxn ang="0">
                  <a:pos x="38" y="0"/>
                </a:cxn>
                <a:cxn ang="0">
                  <a:pos x="46" y="4"/>
                </a:cxn>
                <a:cxn ang="0">
                  <a:pos x="48" y="6"/>
                </a:cxn>
                <a:cxn ang="0">
                  <a:pos x="51" y="10"/>
                </a:cxn>
                <a:cxn ang="0">
                  <a:pos x="51" y="12"/>
                </a:cxn>
                <a:cxn ang="0">
                  <a:pos x="51" y="19"/>
                </a:cxn>
                <a:cxn ang="0">
                  <a:pos x="51" y="21"/>
                </a:cxn>
                <a:cxn ang="0">
                  <a:pos x="51" y="25"/>
                </a:cxn>
                <a:cxn ang="0">
                  <a:pos x="48" y="27"/>
                </a:cxn>
                <a:cxn ang="0">
                  <a:pos x="46" y="31"/>
                </a:cxn>
                <a:cxn ang="0">
                  <a:pos x="42" y="33"/>
                </a:cxn>
                <a:cxn ang="0">
                  <a:pos x="36" y="33"/>
                </a:cxn>
                <a:cxn ang="0">
                  <a:pos x="30" y="33"/>
                </a:cxn>
                <a:cxn ang="0">
                  <a:pos x="0" y="33"/>
                </a:cxn>
                <a:cxn ang="0">
                  <a:pos x="0" y="0"/>
                </a:cxn>
              </a:cxnLst>
              <a:rect l="0" t="0" r="r" b="b"/>
              <a:pathLst>
                <a:path w="51" h="33">
                  <a:moveTo>
                    <a:pt x="0" y="0"/>
                  </a:moveTo>
                  <a:lnTo>
                    <a:pt x="32" y="0"/>
                  </a:lnTo>
                  <a:lnTo>
                    <a:pt x="38" y="0"/>
                  </a:lnTo>
                  <a:lnTo>
                    <a:pt x="46" y="4"/>
                  </a:lnTo>
                  <a:lnTo>
                    <a:pt x="48" y="6"/>
                  </a:lnTo>
                  <a:lnTo>
                    <a:pt x="51" y="10"/>
                  </a:lnTo>
                  <a:lnTo>
                    <a:pt x="51" y="12"/>
                  </a:lnTo>
                  <a:lnTo>
                    <a:pt x="51" y="19"/>
                  </a:lnTo>
                  <a:lnTo>
                    <a:pt x="51" y="21"/>
                  </a:lnTo>
                  <a:lnTo>
                    <a:pt x="51" y="25"/>
                  </a:lnTo>
                  <a:lnTo>
                    <a:pt x="48" y="27"/>
                  </a:lnTo>
                  <a:lnTo>
                    <a:pt x="46" y="31"/>
                  </a:lnTo>
                  <a:lnTo>
                    <a:pt x="42" y="33"/>
                  </a:lnTo>
                  <a:lnTo>
                    <a:pt x="36" y="33"/>
                  </a:lnTo>
                  <a:lnTo>
                    <a:pt x="30" y="33"/>
                  </a:lnTo>
                  <a:lnTo>
                    <a:pt x="0" y="33"/>
                  </a:lnTo>
                  <a:lnTo>
                    <a:pt x="0" y="0"/>
                  </a:lnTo>
                </a:path>
              </a:pathLst>
            </a:custGeom>
            <a:noFill/>
            <a:ln w="3175">
              <a:noFill/>
              <a:prstDash val="solid"/>
              <a:round/>
              <a:headEnd/>
              <a:tailEnd/>
            </a:ln>
          </p:spPr>
          <p:txBody>
            <a:bodyPr/>
            <a:lstStyle/>
            <a:p>
              <a:endParaRPr lang="en-US"/>
            </a:p>
          </p:txBody>
        </p:sp>
        <p:sp>
          <p:nvSpPr>
            <p:cNvPr id="599229" name="Rectangle 189"/>
            <p:cNvSpPr>
              <a:spLocks noChangeArrowheads="1"/>
            </p:cNvSpPr>
            <p:nvPr/>
          </p:nvSpPr>
          <p:spPr bwMode="auto">
            <a:xfrm>
              <a:off x="4709" y="2827"/>
              <a:ext cx="21" cy="125"/>
            </a:xfrm>
            <a:prstGeom prst="rect">
              <a:avLst/>
            </a:prstGeom>
            <a:solidFill>
              <a:srgbClr val="FFFFFF"/>
            </a:solidFill>
            <a:ln w="9525">
              <a:noFill/>
              <a:miter lim="800000"/>
              <a:headEnd/>
              <a:tailEnd/>
            </a:ln>
          </p:spPr>
          <p:txBody>
            <a:bodyPr/>
            <a:lstStyle/>
            <a:p>
              <a:endParaRPr lang="en-US"/>
            </a:p>
          </p:txBody>
        </p:sp>
        <p:sp>
          <p:nvSpPr>
            <p:cNvPr id="599230" name="Rectangle 190"/>
            <p:cNvSpPr>
              <a:spLocks noChangeArrowheads="1"/>
            </p:cNvSpPr>
            <p:nvPr/>
          </p:nvSpPr>
          <p:spPr bwMode="auto">
            <a:xfrm>
              <a:off x="4709" y="2827"/>
              <a:ext cx="21" cy="125"/>
            </a:xfrm>
            <a:prstGeom prst="rect">
              <a:avLst/>
            </a:prstGeom>
            <a:noFill/>
            <a:ln w="3175">
              <a:noFill/>
              <a:miter lim="800000"/>
              <a:headEnd/>
              <a:tailEnd/>
            </a:ln>
          </p:spPr>
          <p:txBody>
            <a:bodyPr/>
            <a:lstStyle/>
            <a:p>
              <a:endParaRPr lang="en-US"/>
            </a:p>
          </p:txBody>
        </p:sp>
        <p:sp>
          <p:nvSpPr>
            <p:cNvPr id="599231" name="Freeform 191"/>
            <p:cNvSpPr>
              <a:spLocks/>
            </p:cNvSpPr>
            <p:nvPr/>
          </p:nvSpPr>
          <p:spPr bwMode="auto">
            <a:xfrm>
              <a:off x="4752" y="2827"/>
              <a:ext cx="92" cy="125"/>
            </a:xfrm>
            <a:custGeom>
              <a:avLst/>
              <a:gdLst/>
              <a:ahLst/>
              <a:cxnLst>
                <a:cxn ang="0">
                  <a:pos x="0" y="0"/>
                </a:cxn>
                <a:cxn ang="0">
                  <a:pos x="59" y="0"/>
                </a:cxn>
                <a:cxn ang="0">
                  <a:pos x="67" y="0"/>
                </a:cxn>
                <a:cxn ang="0">
                  <a:pos x="73" y="0"/>
                </a:cxn>
                <a:cxn ang="0">
                  <a:pos x="80" y="4"/>
                </a:cxn>
                <a:cxn ang="0">
                  <a:pos x="86" y="6"/>
                </a:cxn>
                <a:cxn ang="0">
                  <a:pos x="88" y="9"/>
                </a:cxn>
                <a:cxn ang="0">
                  <a:pos x="94" y="13"/>
                </a:cxn>
                <a:cxn ang="0">
                  <a:pos x="97" y="19"/>
                </a:cxn>
                <a:cxn ang="0">
                  <a:pos x="99" y="25"/>
                </a:cxn>
                <a:cxn ang="0">
                  <a:pos x="99" y="31"/>
                </a:cxn>
                <a:cxn ang="0">
                  <a:pos x="99" y="36"/>
                </a:cxn>
                <a:cxn ang="0">
                  <a:pos x="99" y="42"/>
                </a:cxn>
                <a:cxn ang="0">
                  <a:pos x="97" y="52"/>
                </a:cxn>
                <a:cxn ang="0">
                  <a:pos x="94" y="54"/>
                </a:cxn>
                <a:cxn ang="0">
                  <a:pos x="92" y="57"/>
                </a:cxn>
                <a:cxn ang="0">
                  <a:pos x="88" y="63"/>
                </a:cxn>
                <a:cxn ang="0">
                  <a:pos x="86" y="63"/>
                </a:cxn>
                <a:cxn ang="0">
                  <a:pos x="80" y="65"/>
                </a:cxn>
                <a:cxn ang="0">
                  <a:pos x="86" y="69"/>
                </a:cxn>
                <a:cxn ang="0">
                  <a:pos x="92" y="73"/>
                </a:cxn>
                <a:cxn ang="0">
                  <a:pos x="94" y="79"/>
                </a:cxn>
                <a:cxn ang="0">
                  <a:pos x="97" y="84"/>
                </a:cxn>
                <a:cxn ang="0">
                  <a:pos x="97" y="92"/>
                </a:cxn>
                <a:cxn ang="0">
                  <a:pos x="97" y="107"/>
                </a:cxn>
                <a:cxn ang="0">
                  <a:pos x="97" y="113"/>
                </a:cxn>
                <a:cxn ang="0">
                  <a:pos x="99" y="117"/>
                </a:cxn>
                <a:cxn ang="0">
                  <a:pos x="99" y="119"/>
                </a:cxn>
                <a:cxn ang="0">
                  <a:pos x="103" y="123"/>
                </a:cxn>
                <a:cxn ang="0">
                  <a:pos x="103" y="125"/>
                </a:cxn>
                <a:cxn ang="0">
                  <a:pos x="73" y="125"/>
                </a:cxn>
                <a:cxn ang="0">
                  <a:pos x="71" y="119"/>
                </a:cxn>
                <a:cxn ang="0">
                  <a:pos x="71" y="113"/>
                </a:cxn>
                <a:cxn ang="0">
                  <a:pos x="71" y="111"/>
                </a:cxn>
                <a:cxn ang="0">
                  <a:pos x="71" y="96"/>
                </a:cxn>
                <a:cxn ang="0">
                  <a:pos x="71" y="86"/>
                </a:cxn>
                <a:cxn ang="0">
                  <a:pos x="67" y="84"/>
                </a:cxn>
                <a:cxn ang="0">
                  <a:pos x="65" y="80"/>
                </a:cxn>
                <a:cxn ang="0">
                  <a:pos x="59" y="79"/>
                </a:cxn>
                <a:cxn ang="0">
                  <a:pos x="55" y="79"/>
                </a:cxn>
                <a:cxn ang="0">
                  <a:pos x="49" y="79"/>
                </a:cxn>
                <a:cxn ang="0">
                  <a:pos x="23" y="79"/>
                </a:cxn>
                <a:cxn ang="0">
                  <a:pos x="23" y="125"/>
                </a:cxn>
                <a:cxn ang="0">
                  <a:pos x="0" y="125"/>
                </a:cxn>
                <a:cxn ang="0">
                  <a:pos x="0" y="0"/>
                </a:cxn>
              </a:cxnLst>
              <a:rect l="0" t="0" r="r" b="b"/>
              <a:pathLst>
                <a:path w="103" h="125">
                  <a:moveTo>
                    <a:pt x="0" y="0"/>
                  </a:moveTo>
                  <a:lnTo>
                    <a:pt x="59" y="0"/>
                  </a:lnTo>
                  <a:lnTo>
                    <a:pt x="67" y="0"/>
                  </a:lnTo>
                  <a:lnTo>
                    <a:pt x="73" y="0"/>
                  </a:lnTo>
                  <a:lnTo>
                    <a:pt x="80" y="4"/>
                  </a:lnTo>
                  <a:lnTo>
                    <a:pt x="86" y="6"/>
                  </a:lnTo>
                  <a:lnTo>
                    <a:pt x="88" y="9"/>
                  </a:lnTo>
                  <a:lnTo>
                    <a:pt x="94" y="13"/>
                  </a:lnTo>
                  <a:lnTo>
                    <a:pt x="97" y="19"/>
                  </a:lnTo>
                  <a:lnTo>
                    <a:pt x="99" y="25"/>
                  </a:lnTo>
                  <a:lnTo>
                    <a:pt x="99" y="31"/>
                  </a:lnTo>
                  <a:lnTo>
                    <a:pt x="99" y="36"/>
                  </a:lnTo>
                  <a:lnTo>
                    <a:pt x="99" y="42"/>
                  </a:lnTo>
                  <a:lnTo>
                    <a:pt x="97" y="52"/>
                  </a:lnTo>
                  <a:lnTo>
                    <a:pt x="94" y="54"/>
                  </a:lnTo>
                  <a:lnTo>
                    <a:pt x="92" y="57"/>
                  </a:lnTo>
                  <a:lnTo>
                    <a:pt x="88" y="63"/>
                  </a:lnTo>
                  <a:lnTo>
                    <a:pt x="86" y="63"/>
                  </a:lnTo>
                  <a:lnTo>
                    <a:pt x="80" y="65"/>
                  </a:lnTo>
                  <a:lnTo>
                    <a:pt x="86" y="69"/>
                  </a:lnTo>
                  <a:lnTo>
                    <a:pt x="92" y="73"/>
                  </a:lnTo>
                  <a:lnTo>
                    <a:pt x="94" y="79"/>
                  </a:lnTo>
                  <a:lnTo>
                    <a:pt x="97" y="84"/>
                  </a:lnTo>
                  <a:lnTo>
                    <a:pt x="97" y="92"/>
                  </a:lnTo>
                  <a:lnTo>
                    <a:pt x="97" y="107"/>
                  </a:lnTo>
                  <a:lnTo>
                    <a:pt x="97" y="113"/>
                  </a:lnTo>
                  <a:lnTo>
                    <a:pt x="99" y="117"/>
                  </a:lnTo>
                  <a:lnTo>
                    <a:pt x="99" y="119"/>
                  </a:lnTo>
                  <a:lnTo>
                    <a:pt x="103" y="123"/>
                  </a:lnTo>
                  <a:lnTo>
                    <a:pt x="103" y="125"/>
                  </a:lnTo>
                  <a:lnTo>
                    <a:pt x="73" y="125"/>
                  </a:lnTo>
                  <a:lnTo>
                    <a:pt x="71" y="119"/>
                  </a:lnTo>
                  <a:lnTo>
                    <a:pt x="71" y="113"/>
                  </a:lnTo>
                  <a:lnTo>
                    <a:pt x="71" y="111"/>
                  </a:lnTo>
                  <a:lnTo>
                    <a:pt x="71" y="96"/>
                  </a:lnTo>
                  <a:lnTo>
                    <a:pt x="71" y="86"/>
                  </a:lnTo>
                  <a:lnTo>
                    <a:pt x="67" y="84"/>
                  </a:lnTo>
                  <a:lnTo>
                    <a:pt x="65" y="80"/>
                  </a:lnTo>
                  <a:lnTo>
                    <a:pt x="59" y="79"/>
                  </a:lnTo>
                  <a:lnTo>
                    <a:pt x="55" y="79"/>
                  </a:lnTo>
                  <a:lnTo>
                    <a:pt x="49" y="79"/>
                  </a:lnTo>
                  <a:lnTo>
                    <a:pt x="23" y="79"/>
                  </a:lnTo>
                  <a:lnTo>
                    <a:pt x="23" y="125"/>
                  </a:lnTo>
                  <a:lnTo>
                    <a:pt x="0" y="125"/>
                  </a:lnTo>
                  <a:lnTo>
                    <a:pt x="0" y="0"/>
                  </a:lnTo>
                  <a:close/>
                </a:path>
              </a:pathLst>
            </a:custGeom>
            <a:solidFill>
              <a:srgbClr val="FFFFFF"/>
            </a:solidFill>
            <a:ln w="9525">
              <a:noFill/>
              <a:round/>
              <a:headEnd/>
              <a:tailEnd/>
            </a:ln>
          </p:spPr>
          <p:txBody>
            <a:bodyPr/>
            <a:lstStyle/>
            <a:p>
              <a:endParaRPr lang="en-US"/>
            </a:p>
          </p:txBody>
        </p:sp>
        <p:sp>
          <p:nvSpPr>
            <p:cNvPr id="599232" name="Freeform 192"/>
            <p:cNvSpPr>
              <a:spLocks/>
            </p:cNvSpPr>
            <p:nvPr/>
          </p:nvSpPr>
          <p:spPr bwMode="auto">
            <a:xfrm>
              <a:off x="4752" y="2827"/>
              <a:ext cx="92" cy="125"/>
            </a:xfrm>
            <a:custGeom>
              <a:avLst/>
              <a:gdLst/>
              <a:ahLst/>
              <a:cxnLst>
                <a:cxn ang="0">
                  <a:pos x="0" y="0"/>
                </a:cxn>
                <a:cxn ang="0">
                  <a:pos x="59" y="0"/>
                </a:cxn>
                <a:cxn ang="0">
                  <a:pos x="67" y="0"/>
                </a:cxn>
                <a:cxn ang="0">
                  <a:pos x="73" y="0"/>
                </a:cxn>
                <a:cxn ang="0">
                  <a:pos x="80" y="4"/>
                </a:cxn>
                <a:cxn ang="0">
                  <a:pos x="86" y="6"/>
                </a:cxn>
                <a:cxn ang="0">
                  <a:pos x="88" y="9"/>
                </a:cxn>
                <a:cxn ang="0">
                  <a:pos x="94" y="13"/>
                </a:cxn>
                <a:cxn ang="0">
                  <a:pos x="97" y="19"/>
                </a:cxn>
                <a:cxn ang="0">
                  <a:pos x="99" y="25"/>
                </a:cxn>
                <a:cxn ang="0">
                  <a:pos x="99" y="31"/>
                </a:cxn>
                <a:cxn ang="0">
                  <a:pos x="99" y="36"/>
                </a:cxn>
                <a:cxn ang="0">
                  <a:pos x="99" y="42"/>
                </a:cxn>
                <a:cxn ang="0">
                  <a:pos x="97" y="52"/>
                </a:cxn>
                <a:cxn ang="0">
                  <a:pos x="94" y="54"/>
                </a:cxn>
                <a:cxn ang="0">
                  <a:pos x="92" y="57"/>
                </a:cxn>
                <a:cxn ang="0">
                  <a:pos x="88" y="63"/>
                </a:cxn>
                <a:cxn ang="0">
                  <a:pos x="86" y="63"/>
                </a:cxn>
                <a:cxn ang="0">
                  <a:pos x="80" y="65"/>
                </a:cxn>
                <a:cxn ang="0">
                  <a:pos x="86" y="69"/>
                </a:cxn>
                <a:cxn ang="0">
                  <a:pos x="92" y="73"/>
                </a:cxn>
                <a:cxn ang="0">
                  <a:pos x="94" y="79"/>
                </a:cxn>
                <a:cxn ang="0">
                  <a:pos x="97" y="84"/>
                </a:cxn>
                <a:cxn ang="0">
                  <a:pos x="97" y="92"/>
                </a:cxn>
                <a:cxn ang="0">
                  <a:pos x="97" y="107"/>
                </a:cxn>
                <a:cxn ang="0">
                  <a:pos x="97" y="113"/>
                </a:cxn>
                <a:cxn ang="0">
                  <a:pos x="99" y="117"/>
                </a:cxn>
                <a:cxn ang="0">
                  <a:pos x="99" y="119"/>
                </a:cxn>
                <a:cxn ang="0">
                  <a:pos x="103" y="123"/>
                </a:cxn>
                <a:cxn ang="0">
                  <a:pos x="103" y="125"/>
                </a:cxn>
                <a:cxn ang="0">
                  <a:pos x="73" y="125"/>
                </a:cxn>
                <a:cxn ang="0">
                  <a:pos x="71" y="119"/>
                </a:cxn>
                <a:cxn ang="0">
                  <a:pos x="71" y="113"/>
                </a:cxn>
                <a:cxn ang="0">
                  <a:pos x="71" y="111"/>
                </a:cxn>
                <a:cxn ang="0">
                  <a:pos x="71" y="96"/>
                </a:cxn>
                <a:cxn ang="0">
                  <a:pos x="71" y="86"/>
                </a:cxn>
                <a:cxn ang="0">
                  <a:pos x="67" y="84"/>
                </a:cxn>
                <a:cxn ang="0">
                  <a:pos x="65" y="80"/>
                </a:cxn>
                <a:cxn ang="0">
                  <a:pos x="65" y="80"/>
                </a:cxn>
                <a:cxn ang="0">
                  <a:pos x="59" y="79"/>
                </a:cxn>
                <a:cxn ang="0">
                  <a:pos x="55" y="79"/>
                </a:cxn>
                <a:cxn ang="0">
                  <a:pos x="49" y="79"/>
                </a:cxn>
                <a:cxn ang="0">
                  <a:pos x="23" y="79"/>
                </a:cxn>
                <a:cxn ang="0">
                  <a:pos x="23" y="125"/>
                </a:cxn>
                <a:cxn ang="0">
                  <a:pos x="0" y="125"/>
                </a:cxn>
                <a:cxn ang="0">
                  <a:pos x="0" y="0"/>
                </a:cxn>
              </a:cxnLst>
              <a:rect l="0" t="0" r="r" b="b"/>
              <a:pathLst>
                <a:path w="103" h="125">
                  <a:moveTo>
                    <a:pt x="0" y="0"/>
                  </a:moveTo>
                  <a:lnTo>
                    <a:pt x="59" y="0"/>
                  </a:lnTo>
                  <a:lnTo>
                    <a:pt x="67" y="0"/>
                  </a:lnTo>
                  <a:lnTo>
                    <a:pt x="73" y="0"/>
                  </a:lnTo>
                  <a:lnTo>
                    <a:pt x="80" y="4"/>
                  </a:lnTo>
                  <a:lnTo>
                    <a:pt x="86" y="6"/>
                  </a:lnTo>
                  <a:lnTo>
                    <a:pt x="88" y="9"/>
                  </a:lnTo>
                  <a:lnTo>
                    <a:pt x="94" y="13"/>
                  </a:lnTo>
                  <a:lnTo>
                    <a:pt x="97" y="19"/>
                  </a:lnTo>
                  <a:lnTo>
                    <a:pt x="99" y="25"/>
                  </a:lnTo>
                  <a:lnTo>
                    <a:pt x="99" y="31"/>
                  </a:lnTo>
                  <a:lnTo>
                    <a:pt x="99" y="36"/>
                  </a:lnTo>
                  <a:lnTo>
                    <a:pt x="99" y="42"/>
                  </a:lnTo>
                  <a:lnTo>
                    <a:pt x="97" y="52"/>
                  </a:lnTo>
                  <a:lnTo>
                    <a:pt x="94" y="54"/>
                  </a:lnTo>
                  <a:lnTo>
                    <a:pt x="92" y="57"/>
                  </a:lnTo>
                  <a:lnTo>
                    <a:pt x="88" y="63"/>
                  </a:lnTo>
                  <a:lnTo>
                    <a:pt x="86" y="63"/>
                  </a:lnTo>
                  <a:lnTo>
                    <a:pt x="80" y="65"/>
                  </a:lnTo>
                  <a:lnTo>
                    <a:pt x="86" y="69"/>
                  </a:lnTo>
                  <a:lnTo>
                    <a:pt x="92" y="73"/>
                  </a:lnTo>
                  <a:lnTo>
                    <a:pt x="94" y="79"/>
                  </a:lnTo>
                  <a:lnTo>
                    <a:pt x="97" y="84"/>
                  </a:lnTo>
                  <a:lnTo>
                    <a:pt x="97" y="92"/>
                  </a:lnTo>
                  <a:lnTo>
                    <a:pt x="97" y="107"/>
                  </a:lnTo>
                  <a:lnTo>
                    <a:pt x="97" y="113"/>
                  </a:lnTo>
                  <a:lnTo>
                    <a:pt x="99" y="117"/>
                  </a:lnTo>
                  <a:lnTo>
                    <a:pt x="99" y="119"/>
                  </a:lnTo>
                  <a:lnTo>
                    <a:pt x="103" y="123"/>
                  </a:lnTo>
                  <a:lnTo>
                    <a:pt x="103" y="125"/>
                  </a:lnTo>
                  <a:lnTo>
                    <a:pt x="73" y="125"/>
                  </a:lnTo>
                  <a:lnTo>
                    <a:pt x="71" y="119"/>
                  </a:lnTo>
                  <a:lnTo>
                    <a:pt x="71" y="113"/>
                  </a:lnTo>
                  <a:lnTo>
                    <a:pt x="71" y="111"/>
                  </a:lnTo>
                  <a:lnTo>
                    <a:pt x="71" y="96"/>
                  </a:lnTo>
                  <a:lnTo>
                    <a:pt x="71" y="86"/>
                  </a:lnTo>
                  <a:lnTo>
                    <a:pt x="67" y="84"/>
                  </a:lnTo>
                  <a:lnTo>
                    <a:pt x="65" y="80"/>
                  </a:lnTo>
                  <a:lnTo>
                    <a:pt x="65" y="80"/>
                  </a:lnTo>
                  <a:lnTo>
                    <a:pt x="59" y="79"/>
                  </a:lnTo>
                  <a:lnTo>
                    <a:pt x="55" y="79"/>
                  </a:lnTo>
                  <a:lnTo>
                    <a:pt x="49" y="79"/>
                  </a:lnTo>
                  <a:lnTo>
                    <a:pt x="23" y="79"/>
                  </a:lnTo>
                  <a:lnTo>
                    <a:pt x="23" y="125"/>
                  </a:lnTo>
                  <a:lnTo>
                    <a:pt x="0" y="125"/>
                  </a:lnTo>
                  <a:lnTo>
                    <a:pt x="0" y="0"/>
                  </a:lnTo>
                </a:path>
              </a:pathLst>
            </a:custGeom>
            <a:noFill/>
            <a:ln w="3175">
              <a:noFill/>
              <a:prstDash val="solid"/>
              <a:round/>
              <a:headEnd/>
              <a:tailEnd/>
            </a:ln>
          </p:spPr>
          <p:txBody>
            <a:bodyPr/>
            <a:lstStyle/>
            <a:p>
              <a:endParaRPr lang="en-US"/>
            </a:p>
          </p:txBody>
        </p:sp>
        <p:sp>
          <p:nvSpPr>
            <p:cNvPr id="599233" name="Freeform 193"/>
            <p:cNvSpPr>
              <a:spLocks/>
            </p:cNvSpPr>
            <p:nvPr/>
          </p:nvSpPr>
          <p:spPr bwMode="auto">
            <a:xfrm>
              <a:off x="4772" y="2848"/>
              <a:ext cx="45" cy="33"/>
            </a:xfrm>
            <a:custGeom>
              <a:avLst/>
              <a:gdLst/>
              <a:ahLst/>
              <a:cxnLst>
                <a:cxn ang="0">
                  <a:pos x="0" y="0"/>
                </a:cxn>
                <a:cxn ang="0">
                  <a:pos x="32" y="0"/>
                </a:cxn>
                <a:cxn ang="0">
                  <a:pos x="38" y="0"/>
                </a:cxn>
                <a:cxn ang="0">
                  <a:pos x="44" y="4"/>
                </a:cxn>
                <a:cxn ang="0">
                  <a:pos x="48" y="6"/>
                </a:cxn>
                <a:cxn ang="0">
                  <a:pos x="50" y="10"/>
                </a:cxn>
                <a:cxn ang="0">
                  <a:pos x="50" y="11"/>
                </a:cxn>
                <a:cxn ang="0">
                  <a:pos x="50" y="19"/>
                </a:cxn>
                <a:cxn ang="0">
                  <a:pos x="50" y="21"/>
                </a:cxn>
                <a:cxn ang="0">
                  <a:pos x="50" y="25"/>
                </a:cxn>
                <a:cxn ang="0">
                  <a:pos x="48" y="27"/>
                </a:cxn>
                <a:cxn ang="0">
                  <a:pos x="44" y="31"/>
                </a:cxn>
                <a:cxn ang="0">
                  <a:pos x="42" y="33"/>
                </a:cxn>
                <a:cxn ang="0">
                  <a:pos x="36" y="33"/>
                </a:cxn>
                <a:cxn ang="0">
                  <a:pos x="30" y="33"/>
                </a:cxn>
                <a:cxn ang="0">
                  <a:pos x="0" y="33"/>
                </a:cxn>
                <a:cxn ang="0">
                  <a:pos x="0" y="0"/>
                </a:cxn>
              </a:cxnLst>
              <a:rect l="0" t="0" r="r" b="b"/>
              <a:pathLst>
                <a:path w="50" h="33">
                  <a:moveTo>
                    <a:pt x="0" y="0"/>
                  </a:moveTo>
                  <a:lnTo>
                    <a:pt x="32" y="0"/>
                  </a:lnTo>
                  <a:lnTo>
                    <a:pt x="38" y="0"/>
                  </a:lnTo>
                  <a:lnTo>
                    <a:pt x="44" y="4"/>
                  </a:lnTo>
                  <a:lnTo>
                    <a:pt x="48" y="6"/>
                  </a:lnTo>
                  <a:lnTo>
                    <a:pt x="50" y="10"/>
                  </a:lnTo>
                  <a:lnTo>
                    <a:pt x="50" y="11"/>
                  </a:lnTo>
                  <a:lnTo>
                    <a:pt x="50" y="19"/>
                  </a:lnTo>
                  <a:lnTo>
                    <a:pt x="50" y="21"/>
                  </a:lnTo>
                  <a:lnTo>
                    <a:pt x="50" y="25"/>
                  </a:lnTo>
                  <a:lnTo>
                    <a:pt x="48" y="27"/>
                  </a:lnTo>
                  <a:lnTo>
                    <a:pt x="44" y="31"/>
                  </a:lnTo>
                  <a:lnTo>
                    <a:pt x="42" y="33"/>
                  </a:lnTo>
                  <a:lnTo>
                    <a:pt x="36" y="33"/>
                  </a:lnTo>
                  <a:lnTo>
                    <a:pt x="30" y="33"/>
                  </a:lnTo>
                  <a:lnTo>
                    <a:pt x="0" y="33"/>
                  </a:lnTo>
                  <a:lnTo>
                    <a:pt x="0" y="0"/>
                  </a:lnTo>
                  <a:close/>
                </a:path>
              </a:pathLst>
            </a:custGeom>
            <a:solidFill>
              <a:srgbClr val="DC2B19"/>
            </a:solidFill>
            <a:ln w="9525">
              <a:noFill/>
              <a:round/>
              <a:headEnd/>
              <a:tailEnd/>
            </a:ln>
          </p:spPr>
          <p:txBody>
            <a:bodyPr/>
            <a:lstStyle/>
            <a:p>
              <a:endParaRPr lang="en-US"/>
            </a:p>
          </p:txBody>
        </p:sp>
        <p:sp>
          <p:nvSpPr>
            <p:cNvPr id="599234" name="Freeform 194"/>
            <p:cNvSpPr>
              <a:spLocks/>
            </p:cNvSpPr>
            <p:nvPr/>
          </p:nvSpPr>
          <p:spPr bwMode="auto">
            <a:xfrm>
              <a:off x="4772" y="2848"/>
              <a:ext cx="45" cy="33"/>
            </a:xfrm>
            <a:custGeom>
              <a:avLst/>
              <a:gdLst/>
              <a:ahLst/>
              <a:cxnLst>
                <a:cxn ang="0">
                  <a:pos x="0" y="0"/>
                </a:cxn>
                <a:cxn ang="0">
                  <a:pos x="32" y="0"/>
                </a:cxn>
                <a:cxn ang="0">
                  <a:pos x="38" y="0"/>
                </a:cxn>
                <a:cxn ang="0">
                  <a:pos x="44" y="4"/>
                </a:cxn>
                <a:cxn ang="0">
                  <a:pos x="48" y="6"/>
                </a:cxn>
                <a:cxn ang="0">
                  <a:pos x="50" y="10"/>
                </a:cxn>
                <a:cxn ang="0">
                  <a:pos x="50" y="11"/>
                </a:cxn>
                <a:cxn ang="0">
                  <a:pos x="50" y="19"/>
                </a:cxn>
                <a:cxn ang="0">
                  <a:pos x="50" y="21"/>
                </a:cxn>
                <a:cxn ang="0">
                  <a:pos x="50" y="25"/>
                </a:cxn>
                <a:cxn ang="0">
                  <a:pos x="48" y="27"/>
                </a:cxn>
                <a:cxn ang="0">
                  <a:pos x="44" y="31"/>
                </a:cxn>
                <a:cxn ang="0">
                  <a:pos x="42" y="33"/>
                </a:cxn>
                <a:cxn ang="0">
                  <a:pos x="36" y="33"/>
                </a:cxn>
                <a:cxn ang="0">
                  <a:pos x="30" y="33"/>
                </a:cxn>
                <a:cxn ang="0">
                  <a:pos x="0" y="33"/>
                </a:cxn>
                <a:cxn ang="0">
                  <a:pos x="0" y="0"/>
                </a:cxn>
              </a:cxnLst>
              <a:rect l="0" t="0" r="r" b="b"/>
              <a:pathLst>
                <a:path w="50" h="33">
                  <a:moveTo>
                    <a:pt x="0" y="0"/>
                  </a:moveTo>
                  <a:lnTo>
                    <a:pt x="32" y="0"/>
                  </a:lnTo>
                  <a:lnTo>
                    <a:pt x="38" y="0"/>
                  </a:lnTo>
                  <a:lnTo>
                    <a:pt x="44" y="4"/>
                  </a:lnTo>
                  <a:lnTo>
                    <a:pt x="48" y="6"/>
                  </a:lnTo>
                  <a:lnTo>
                    <a:pt x="50" y="10"/>
                  </a:lnTo>
                  <a:lnTo>
                    <a:pt x="50" y="11"/>
                  </a:lnTo>
                  <a:lnTo>
                    <a:pt x="50" y="19"/>
                  </a:lnTo>
                  <a:lnTo>
                    <a:pt x="50" y="21"/>
                  </a:lnTo>
                  <a:lnTo>
                    <a:pt x="50" y="25"/>
                  </a:lnTo>
                  <a:lnTo>
                    <a:pt x="48" y="27"/>
                  </a:lnTo>
                  <a:lnTo>
                    <a:pt x="44" y="31"/>
                  </a:lnTo>
                  <a:lnTo>
                    <a:pt x="42" y="33"/>
                  </a:lnTo>
                  <a:lnTo>
                    <a:pt x="36" y="33"/>
                  </a:lnTo>
                  <a:lnTo>
                    <a:pt x="30" y="33"/>
                  </a:lnTo>
                  <a:lnTo>
                    <a:pt x="0" y="33"/>
                  </a:lnTo>
                  <a:lnTo>
                    <a:pt x="0" y="0"/>
                  </a:lnTo>
                </a:path>
              </a:pathLst>
            </a:custGeom>
            <a:noFill/>
            <a:ln w="3175">
              <a:noFill/>
              <a:prstDash val="solid"/>
              <a:round/>
              <a:headEnd/>
              <a:tailEnd/>
            </a:ln>
          </p:spPr>
          <p:txBody>
            <a:bodyPr/>
            <a:lstStyle/>
            <a:p>
              <a:endParaRPr lang="en-US"/>
            </a:p>
          </p:txBody>
        </p:sp>
        <p:sp>
          <p:nvSpPr>
            <p:cNvPr id="599235" name="Rectangle 195"/>
            <p:cNvSpPr>
              <a:spLocks noChangeArrowheads="1"/>
            </p:cNvSpPr>
            <p:nvPr/>
          </p:nvSpPr>
          <p:spPr bwMode="auto">
            <a:xfrm>
              <a:off x="4411" y="2881"/>
              <a:ext cx="20" cy="124"/>
            </a:xfrm>
            <a:prstGeom prst="rect">
              <a:avLst/>
            </a:prstGeom>
            <a:solidFill>
              <a:srgbClr val="FFFFFF"/>
            </a:solidFill>
            <a:ln w="9525">
              <a:noFill/>
              <a:miter lim="800000"/>
              <a:headEnd/>
              <a:tailEnd/>
            </a:ln>
          </p:spPr>
          <p:txBody>
            <a:bodyPr/>
            <a:lstStyle/>
            <a:p>
              <a:endParaRPr lang="en-US"/>
            </a:p>
          </p:txBody>
        </p:sp>
        <p:sp>
          <p:nvSpPr>
            <p:cNvPr id="599236" name="Rectangle 196"/>
            <p:cNvSpPr>
              <a:spLocks noChangeArrowheads="1"/>
            </p:cNvSpPr>
            <p:nvPr/>
          </p:nvSpPr>
          <p:spPr bwMode="auto">
            <a:xfrm>
              <a:off x="4411" y="2881"/>
              <a:ext cx="20" cy="124"/>
            </a:xfrm>
            <a:prstGeom prst="rect">
              <a:avLst/>
            </a:prstGeom>
            <a:noFill/>
            <a:ln w="3175">
              <a:noFill/>
              <a:miter lim="800000"/>
              <a:headEnd/>
              <a:tailEnd/>
            </a:ln>
          </p:spPr>
          <p:txBody>
            <a:bodyPr/>
            <a:lstStyle/>
            <a:p>
              <a:endParaRPr lang="en-US"/>
            </a:p>
          </p:txBody>
        </p:sp>
        <p:sp>
          <p:nvSpPr>
            <p:cNvPr id="599237" name="Freeform 197"/>
            <p:cNvSpPr>
              <a:spLocks/>
            </p:cNvSpPr>
            <p:nvPr/>
          </p:nvSpPr>
          <p:spPr bwMode="auto">
            <a:xfrm>
              <a:off x="4453" y="2881"/>
              <a:ext cx="92" cy="124"/>
            </a:xfrm>
            <a:custGeom>
              <a:avLst/>
              <a:gdLst/>
              <a:ahLst/>
              <a:cxnLst>
                <a:cxn ang="0">
                  <a:pos x="0" y="0"/>
                </a:cxn>
                <a:cxn ang="0">
                  <a:pos x="59" y="0"/>
                </a:cxn>
                <a:cxn ang="0">
                  <a:pos x="67" y="0"/>
                </a:cxn>
                <a:cxn ang="0">
                  <a:pos x="73" y="0"/>
                </a:cxn>
                <a:cxn ang="0">
                  <a:pos x="80" y="3"/>
                </a:cxn>
                <a:cxn ang="0">
                  <a:pos x="86" y="5"/>
                </a:cxn>
                <a:cxn ang="0">
                  <a:pos x="88" y="9"/>
                </a:cxn>
                <a:cxn ang="0">
                  <a:pos x="94" y="11"/>
                </a:cxn>
                <a:cxn ang="0">
                  <a:pos x="98" y="17"/>
                </a:cxn>
                <a:cxn ang="0">
                  <a:pos x="100" y="23"/>
                </a:cxn>
                <a:cxn ang="0">
                  <a:pos x="100" y="30"/>
                </a:cxn>
                <a:cxn ang="0">
                  <a:pos x="100" y="36"/>
                </a:cxn>
                <a:cxn ang="0">
                  <a:pos x="100" y="42"/>
                </a:cxn>
                <a:cxn ang="0">
                  <a:pos x="98" y="49"/>
                </a:cxn>
                <a:cxn ang="0">
                  <a:pos x="94" y="53"/>
                </a:cxn>
                <a:cxn ang="0">
                  <a:pos x="92" y="57"/>
                </a:cxn>
                <a:cxn ang="0">
                  <a:pos x="88" y="63"/>
                </a:cxn>
                <a:cxn ang="0">
                  <a:pos x="86" y="63"/>
                </a:cxn>
                <a:cxn ang="0">
                  <a:pos x="80" y="65"/>
                </a:cxn>
                <a:cxn ang="0">
                  <a:pos x="86" y="69"/>
                </a:cxn>
                <a:cxn ang="0">
                  <a:pos x="92" y="71"/>
                </a:cxn>
                <a:cxn ang="0">
                  <a:pos x="94" y="76"/>
                </a:cxn>
                <a:cxn ang="0">
                  <a:pos x="98" y="82"/>
                </a:cxn>
                <a:cxn ang="0">
                  <a:pos x="98" y="92"/>
                </a:cxn>
                <a:cxn ang="0">
                  <a:pos x="98" y="107"/>
                </a:cxn>
                <a:cxn ang="0">
                  <a:pos x="98" y="113"/>
                </a:cxn>
                <a:cxn ang="0">
                  <a:pos x="100" y="115"/>
                </a:cxn>
                <a:cxn ang="0">
                  <a:pos x="100" y="119"/>
                </a:cxn>
                <a:cxn ang="0">
                  <a:pos x="103" y="122"/>
                </a:cxn>
                <a:cxn ang="0">
                  <a:pos x="103" y="124"/>
                </a:cxn>
                <a:cxn ang="0">
                  <a:pos x="73" y="124"/>
                </a:cxn>
                <a:cxn ang="0">
                  <a:pos x="71" y="119"/>
                </a:cxn>
                <a:cxn ang="0">
                  <a:pos x="71" y="113"/>
                </a:cxn>
                <a:cxn ang="0">
                  <a:pos x="71" y="109"/>
                </a:cxn>
                <a:cxn ang="0">
                  <a:pos x="71" y="96"/>
                </a:cxn>
                <a:cxn ang="0">
                  <a:pos x="71" y="86"/>
                </a:cxn>
                <a:cxn ang="0">
                  <a:pos x="67" y="82"/>
                </a:cxn>
                <a:cxn ang="0">
                  <a:pos x="65" y="80"/>
                </a:cxn>
                <a:cxn ang="0">
                  <a:pos x="59" y="76"/>
                </a:cxn>
                <a:cxn ang="0">
                  <a:pos x="56" y="76"/>
                </a:cxn>
                <a:cxn ang="0">
                  <a:pos x="50" y="76"/>
                </a:cxn>
                <a:cxn ang="0">
                  <a:pos x="23" y="76"/>
                </a:cxn>
                <a:cxn ang="0">
                  <a:pos x="23" y="124"/>
                </a:cxn>
                <a:cxn ang="0">
                  <a:pos x="0" y="124"/>
                </a:cxn>
                <a:cxn ang="0">
                  <a:pos x="0" y="0"/>
                </a:cxn>
              </a:cxnLst>
              <a:rect l="0" t="0" r="r" b="b"/>
              <a:pathLst>
                <a:path w="103" h="124">
                  <a:moveTo>
                    <a:pt x="0" y="0"/>
                  </a:moveTo>
                  <a:lnTo>
                    <a:pt x="59" y="0"/>
                  </a:lnTo>
                  <a:lnTo>
                    <a:pt x="67" y="0"/>
                  </a:lnTo>
                  <a:lnTo>
                    <a:pt x="73" y="0"/>
                  </a:lnTo>
                  <a:lnTo>
                    <a:pt x="80" y="3"/>
                  </a:lnTo>
                  <a:lnTo>
                    <a:pt x="86" y="5"/>
                  </a:lnTo>
                  <a:lnTo>
                    <a:pt x="88" y="9"/>
                  </a:lnTo>
                  <a:lnTo>
                    <a:pt x="94" y="11"/>
                  </a:lnTo>
                  <a:lnTo>
                    <a:pt x="98" y="17"/>
                  </a:lnTo>
                  <a:lnTo>
                    <a:pt x="100" y="23"/>
                  </a:lnTo>
                  <a:lnTo>
                    <a:pt x="100" y="30"/>
                  </a:lnTo>
                  <a:lnTo>
                    <a:pt x="100" y="36"/>
                  </a:lnTo>
                  <a:lnTo>
                    <a:pt x="100" y="42"/>
                  </a:lnTo>
                  <a:lnTo>
                    <a:pt x="98" y="49"/>
                  </a:lnTo>
                  <a:lnTo>
                    <a:pt x="94" y="53"/>
                  </a:lnTo>
                  <a:lnTo>
                    <a:pt x="92" y="57"/>
                  </a:lnTo>
                  <a:lnTo>
                    <a:pt x="88" y="63"/>
                  </a:lnTo>
                  <a:lnTo>
                    <a:pt x="86" y="63"/>
                  </a:lnTo>
                  <a:lnTo>
                    <a:pt x="80" y="65"/>
                  </a:lnTo>
                  <a:lnTo>
                    <a:pt x="86" y="69"/>
                  </a:lnTo>
                  <a:lnTo>
                    <a:pt x="92" y="71"/>
                  </a:lnTo>
                  <a:lnTo>
                    <a:pt x="94" y="76"/>
                  </a:lnTo>
                  <a:lnTo>
                    <a:pt x="98" y="82"/>
                  </a:lnTo>
                  <a:lnTo>
                    <a:pt x="98" y="92"/>
                  </a:lnTo>
                  <a:lnTo>
                    <a:pt x="98" y="107"/>
                  </a:lnTo>
                  <a:lnTo>
                    <a:pt x="98" y="113"/>
                  </a:lnTo>
                  <a:lnTo>
                    <a:pt x="100" y="115"/>
                  </a:lnTo>
                  <a:lnTo>
                    <a:pt x="100" y="119"/>
                  </a:lnTo>
                  <a:lnTo>
                    <a:pt x="103" y="122"/>
                  </a:lnTo>
                  <a:lnTo>
                    <a:pt x="103" y="124"/>
                  </a:lnTo>
                  <a:lnTo>
                    <a:pt x="73" y="124"/>
                  </a:lnTo>
                  <a:lnTo>
                    <a:pt x="71" y="119"/>
                  </a:lnTo>
                  <a:lnTo>
                    <a:pt x="71" y="113"/>
                  </a:lnTo>
                  <a:lnTo>
                    <a:pt x="71" y="109"/>
                  </a:lnTo>
                  <a:lnTo>
                    <a:pt x="71" y="96"/>
                  </a:lnTo>
                  <a:lnTo>
                    <a:pt x="71" y="86"/>
                  </a:lnTo>
                  <a:lnTo>
                    <a:pt x="67" y="82"/>
                  </a:lnTo>
                  <a:lnTo>
                    <a:pt x="65" y="80"/>
                  </a:lnTo>
                  <a:lnTo>
                    <a:pt x="59" y="76"/>
                  </a:lnTo>
                  <a:lnTo>
                    <a:pt x="56" y="76"/>
                  </a:lnTo>
                  <a:lnTo>
                    <a:pt x="50" y="76"/>
                  </a:lnTo>
                  <a:lnTo>
                    <a:pt x="23" y="76"/>
                  </a:lnTo>
                  <a:lnTo>
                    <a:pt x="23" y="124"/>
                  </a:lnTo>
                  <a:lnTo>
                    <a:pt x="0" y="124"/>
                  </a:lnTo>
                  <a:lnTo>
                    <a:pt x="0" y="0"/>
                  </a:lnTo>
                  <a:close/>
                </a:path>
              </a:pathLst>
            </a:custGeom>
            <a:solidFill>
              <a:srgbClr val="FFFFFF"/>
            </a:solidFill>
            <a:ln w="9525">
              <a:noFill/>
              <a:round/>
              <a:headEnd/>
              <a:tailEnd/>
            </a:ln>
          </p:spPr>
          <p:txBody>
            <a:bodyPr/>
            <a:lstStyle/>
            <a:p>
              <a:endParaRPr lang="en-US"/>
            </a:p>
          </p:txBody>
        </p:sp>
        <p:sp>
          <p:nvSpPr>
            <p:cNvPr id="599238" name="Freeform 198"/>
            <p:cNvSpPr>
              <a:spLocks/>
            </p:cNvSpPr>
            <p:nvPr/>
          </p:nvSpPr>
          <p:spPr bwMode="auto">
            <a:xfrm>
              <a:off x="4453" y="2881"/>
              <a:ext cx="92" cy="124"/>
            </a:xfrm>
            <a:custGeom>
              <a:avLst/>
              <a:gdLst/>
              <a:ahLst/>
              <a:cxnLst>
                <a:cxn ang="0">
                  <a:pos x="0" y="0"/>
                </a:cxn>
                <a:cxn ang="0">
                  <a:pos x="59" y="0"/>
                </a:cxn>
                <a:cxn ang="0">
                  <a:pos x="67" y="0"/>
                </a:cxn>
                <a:cxn ang="0">
                  <a:pos x="73" y="0"/>
                </a:cxn>
                <a:cxn ang="0">
                  <a:pos x="80" y="3"/>
                </a:cxn>
                <a:cxn ang="0">
                  <a:pos x="86" y="5"/>
                </a:cxn>
                <a:cxn ang="0">
                  <a:pos x="88" y="9"/>
                </a:cxn>
                <a:cxn ang="0">
                  <a:pos x="94" y="11"/>
                </a:cxn>
                <a:cxn ang="0">
                  <a:pos x="98" y="17"/>
                </a:cxn>
                <a:cxn ang="0">
                  <a:pos x="100" y="23"/>
                </a:cxn>
                <a:cxn ang="0">
                  <a:pos x="100" y="30"/>
                </a:cxn>
                <a:cxn ang="0">
                  <a:pos x="100" y="36"/>
                </a:cxn>
                <a:cxn ang="0">
                  <a:pos x="100" y="42"/>
                </a:cxn>
                <a:cxn ang="0">
                  <a:pos x="98" y="49"/>
                </a:cxn>
                <a:cxn ang="0">
                  <a:pos x="94" y="53"/>
                </a:cxn>
                <a:cxn ang="0">
                  <a:pos x="92" y="57"/>
                </a:cxn>
                <a:cxn ang="0">
                  <a:pos x="88" y="63"/>
                </a:cxn>
                <a:cxn ang="0">
                  <a:pos x="86" y="63"/>
                </a:cxn>
                <a:cxn ang="0">
                  <a:pos x="80" y="65"/>
                </a:cxn>
                <a:cxn ang="0">
                  <a:pos x="86" y="69"/>
                </a:cxn>
                <a:cxn ang="0">
                  <a:pos x="92" y="71"/>
                </a:cxn>
                <a:cxn ang="0">
                  <a:pos x="94" y="76"/>
                </a:cxn>
                <a:cxn ang="0">
                  <a:pos x="98" y="82"/>
                </a:cxn>
                <a:cxn ang="0">
                  <a:pos x="98" y="92"/>
                </a:cxn>
                <a:cxn ang="0">
                  <a:pos x="98" y="107"/>
                </a:cxn>
                <a:cxn ang="0">
                  <a:pos x="98" y="113"/>
                </a:cxn>
                <a:cxn ang="0">
                  <a:pos x="100" y="115"/>
                </a:cxn>
                <a:cxn ang="0">
                  <a:pos x="100" y="119"/>
                </a:cxn>
                <a:cxn ang="0">
                  <a:pos x="103" y="122"/>
                </a:cxn>
                <a:cxn ang="0">
                  <a:pos x="103" y="124"/>
                </a:cxn>
                <a:cxn ang="0">
                  <a:pos x="73" y="124"/>
                </a:cxn>
                <a:cxn ang="0">
                  <a:pos x="71" y="119"/>
                </a:cxn>
                <a:cxn ang="0">
                  <a:pos x="71" y="113"/>
                </a:cxn>
                <a:cxn ang="0">
                  <a:pos x="71" y="109"/>
                </a:cxn>
                <a:cxn ang="0">
                  <a:pos x="71" y="96"/>
                </a:cxn>
                <a:cxn ang="0">
                  <a:pos x="71" y="86"/>
                </a:cxn>
                <a:cxn ang="0">
                  <a:pos x="67" y="82"/>
                </a:cxn>
                <a:cxn ang="0">
                  <a:pos x="65" y="80"/>
                </a:cxn>
                <a:cxn ang="0">
                  <a:pos x="65" y="80"/>
                </a:cxn>
                <a:cxn ang="0">
                  <a:pos x="59" y="76"/>
                </a:cxn>
                <a:cxn ang="0">
                  <a:pos x="56" y="76"/>
                </a:cxn>
                <a:cxn ang="0">
                  <a:pos x="50" y="76"/>
                </a:cxn>
                <a:cxn ang="0">
                  <a:pos x="23" y="76"/>
                </a:cxn>
                <a:cxn ang="0">
                  <a:pos x="23" y="124"/>
                </a:cxn>
                <a:cxn ang="0">
                  <a:pos x="0" y="124"/>
                </a:cxn>
                <a:cxn ang="0">
                  <a:pos x="0" y="0"/>
                </a:cxn>
              </a:cxnLst>
              <a:rect l="0" t="0" r="r" b="b"/>
              <a:pathLst>
                <a:path w="103" h="124">
                  <a:moveTo>
                    <a:pt x="0" y="0"/>
                  </a:moveTo>
                  <a:lnTo>
                    <a:pt x="59" y="0"/>
                  </a:lnTo>
                  <a:lnTo>
                    <a:pt x="67" y="0"/>
                  </a:lnTo>
                  <a:lnTo>
                    <a:pt x="73" y="0"/>
                  </a:lnTo>
                  <a:lnTo>
                    <a:pt x="80" y="3"/>
                  </a:lnTo>
                  <a:lnTo>
                    <a:pt x="86" y="5"/>
                  </a:lnTo>
                  <a:lnTo>
                    <a:pt x="88" y="9"/>
                  </a:lnTo>
                  <a:lnTo>
                    <a:pt x="94" y="11"/>
                  </a:lnTo>
                  <a:lnTo>
                    <a:pt x="98" y="17"/>
                  </a:lnTo>
                  <a:lnTo>
                    <a:pt x="100" y="23"/>
                  </a:lnTo>
                  <a:lnTo>
                    <a:pt x="100" y="30"/>
                  </a:lnTo>
                  <a:lnTo>
                    <a:pt x="100" y="36"/>
                  </a:lnTo>
                  <a:lnTo>
                    <a:pt x="100" y="42"/>
                  </a:lnTo>
                  <a:lnTo>
                    <a:pt x="98" y="49"/>
                  </a:lnTo>
                  <a:lnTo>
                    <a:pt x="94" y="53"/>
                  </a:lnTo>
                  <a:lnTo>
                    <a:pt x="92" y="57"/>
                  </a:lnTo>
                  <a:lnTo>
                    <a:pt x="88" y="63"/>
                  </a:lnTo>
                  <a:lnTo>
                    <a:pt x="86" y="63"/>
                  </a:lnTo>
                  <a:lnTo>
                    <a:pt x="80" y="65"/>
                  </a:lnTo>
                  <a:lnTo>
                    <a:pt x="86" y="69"/>
                  </a:lnTo>
                  <a:lnTo>
                    <a:pt x="92" y="71"/>
                  </a:lnTo>
                  <a:lnTo>
                    <a:pt x="94" y="76"/>
                  </a:lnTo>
                  <a:lnTo>
                    <a:pt x="98" y="82"/>
                  </a:lnTo>
                  <a:lnTo>
                    <a:pt x="98" y="92"/>
                  </a:lnTo>
                  <a:lnTo>
                    <a:pt x="98" y="107"/>
                  </a:lnTo>
                  <a:lnTo>
                    <a:pt x="98" y="113"/>
                  </a:lnTo>
                  <a:lnTo>
                    <a:pt x="100" y="115"/>
                  </a:lnTo>
                  <a:lnTo>
                    <a:pt x="100" y="119"/>
                  </a:lnTo>
                  <a:lnTo>
                    <a:pt x="103" y="122"/>
                  </a:lnTo>
                  <a:lnTo>
                    <a:pt x="103" y="124"/>
                  </a:lnTo>
                  <a:lnTo>
                    <a:pt x="73" y="124"/>
                  </a:lnTo>
                  <a:lnTo>
                    <a:pt x="71" y="119"/>
                  </a:lnTo>
                  <a:lnTo>
                    <a:pt x="71" y="113"/>
                  </a:lnTo>
                  <a:lnTo>
                    <a:pt x="71" y="109"/>
                  </a:lnTo>
                  <a:lnTo>
                    <a:pt x="71" y="96"/>
                  </a:lnTo>
                  <a:lnTo>
                    <a:pt x="71" y="86"/>
                  </a:lnTo>
                  <a:lnTo>
                    <a:pt x="67" y="82"/>
                  </a:lnTo>
                  <a:lnTo>
                    <a:pt x="65" y="80"/>
                  </a:lnTo>
                  <a:lnTo>
                    <a:pt x="65" y="80"/>
                  </a:lnTo>
                  <a:lnTo>
                    <a:pt x="59" y="76"/>
                  </a:lnTo>
                  <a:lnTo>
                    <a:pt x="56" y="76"/>
                  </a:lnTo>
                  <a:lnTo>
                    <a:pt x="50" y="76"/>
                  </a:lnTo>
                  <a:lnTo>
                    <a:pt x="23" y="76"/>
                  </a:lnTo>
                  <a:lnTo>
                    <a:pt x="23" y="124"/>
                  </a:lnTo>
                  <a:lnTo>
                    <a:pt x="0" y="124"/>
                  </a:lnTo>
                  <a:lnTo>
                    <a:pt x="0" y="0"/>
                  </a:lnTo>
                </a:path>
              </a:pathLst>
            </a:custGeom>
            <a:noFill/>
            <a:ln w="3175">
              <a:noFill/>
              <a:prstDash val="solid"/>
              <a:round/>
              <a:headEnd/>
              <a:tailEnd/>
            </a:ln>
          </p:spPr>
          <p:txBody>
            <a:bodyPr/>
            <a:lstStyle/>
            <a:p>
              <a:endParaRPr lang="en-US"/>
            </a:p>
          </p:txBody>
        </p:sp>
        <p:sp>
          <p:nvSpPr>
            <p:cNvPr id="599239" name="Freeform 199"/>
            <p:cNvSpPr>
              <a:spLocks/>
            </p:cNvSpPr>
            <p:nvPr/>
          </p:nvSpPr>
          <p:spPr bwMode="auto">
            <a:xfrm>
              <a:off x="4474" y="2902"/>
              <a:ext cx="44" cy="32"/>
            </a:xfrm>
            <a:custGeom>
              <a:avLst/>
              <a:gdLst/>
              <a:ahLst/>
              <a:cxnLst>
                <a:cxn ang="0">
                  <a:pos x="0" y="0"/>
                </a:cxn>
                <a:cxn ang="0">
                  <a:pos x="33" y="0"/>
                </a:cxn>
                <a:cxn ang="0">
                  <a:pos x="38" y="0"/>
                </a:cxn>
                <a:cxn ang="0">
                  <a:pos x="44" y="2"/>
                </a:cxn>
                <a:cxn ang="0">
                  <a:pos x="48" y="5"/>
                </a:cxn>
                <a:cxn ang="0">
                  <a:pos x="50" y="9"/>
                </a:cxn>
                <a:cxn ang="0">
                  <a:pos x="50" y="11"/>
                </a:cxn>
                <a:cxn ang="0">
                  <a:pos x="50" y="17"/>
                </a:cxn>
                <a:cxn ang="0">
                  <a:pos x="50" y="21"/>
                </a:cxn>
                <a:cxn ang="0">
                  <a:pos x="50" y="23"/>
                </a:cxn>
                <a:cxn ang="0">
                  <a:pos x="48" y="27"/>
                </a:cxn>
                <a:cxn ang="0">
                  <a:pos x="44" y="28"/>
                </a:cxn>
                <a:cxn ang="0">
                  <a:pos x="42" y="32"/>
                </a:cxn>
                <a:cxn ang="0">
                  <a:pos x="36" y="32"/>
                </a:cxn>
                <a:cxn ang="0">
                  <a:pos x="31" y="32"/>
                </a:cxn>
                <a:cxn ang="0">
                  <a:pos x="0" y="32"/>
                </a:cxn>
                <a:cxn ang="0">
                  <a:pos x="0" y="0"/>
                </a:cxn>
              </a:cxnLst>
              <a:rect l="0" t="0" r="r" b="b"/>
              <a:pathLst>
                <a:path w="50" h="32">
                  <a:moveTo>
                    <a:pt x="0" y="0"/>
                  </a:moveTo>
                  <a:lnTo>
                    <a:pt x="33" y="0"/>
                  </a:lnTo>
                  <a:lnTo>
                    <a:pt x="38" y="0"/>
                  </a:lnTo>
                  <a:lnTo>
                    <a:pt x="44" y="2"/>
                  </a:lnTo>
                  <a:lnTo>
                    <a:pt x="48" y="5"/>
                  </a:lnTo>
                  <a:lnTo>
                    <a:pt x="50" y="9"/>
                  </a:lnTo>
                  <a:lnTo>
                    <a:pt x="50" y="11"/>
                  </a:lnTo>
                  <a:lnTo>
                    <a:pt x="50" y="17"/>
                  </a:lnTo>
                  <a:lnTo>
                    <a:pt x="50" y="21"/>
                  </a:lnTo>
                  <a:lnTo>
                    <a:pt x="50" y="23"/>
                  </a:lnTo>
                  <a:lnTo>
                    <a:pt x="48" y="27"/>
                  </a:lnTo>
                  <a:lnTo>
                    <a:pt x="44" y="28"/>
                  </a:lnTo>
                  <a:lnTo>
                    <a:pt x="42" y="32"/>
                  </a:lnTo>
                  <a:lnTo>
                    <a:pt x="36" y="32"/>
                  </a:lnTo>
                  <a:lnTo>
                    <a:pt x="31" y="32"/>
                  </a:lnTo>
                  <a:lnTo>
                    <a:pt x="0" y="32"/>
                  </a:lnTo>
                  <a:lnTo>
                    <a:pt x="0" y="0"/>
                  </a:lnTo>
                  <a:close/>
                </a:path>
              </a:pathLst>
            </a:custGeom>
            <a:solidFill>
              <a:srgbClr val="DC2B19"/>
            </a:solidFill>
            <a:ln w="9525">
              <a:noFill/>
              <a:round/>
              <a:headEnd/>
              <a:tailEnd/>
            </a:ln>
          </p:spPr>
          <p:txBody>
            <a:bodyPr/>
            <a:lstStyle/>
            <a:p>
              <a:endParaRPr lang="en-US"/>
            </a:p>
          </p:txBody>
        </p:sp>
        <p:sp>
          <p:nvSpPr>
            <p:cNvPr id="599240" name="Freeform 200"/>
            <p:cNvSpPr>
              <a:spLocks/>
            </p:cNvSpPr>
            <p:nvPr/>
          </p:nvSpPr>
          <p:spPr bwMode="auto">
            <a:xfrm>
              <a:off x="4474" y="2902"/>
              <a:ext cx="44" cy="32"/>
            </a:xfrm>
            <a:custGeom>
              <a:avLst/>
              <a:gdLst/>
              <a:ahLst/>
              <a:cxnLst>
                <a:cxn ang="0">
                  <a:pos x="0" y="0"/>
                </a:cxn>
                <a:cxn ang="0">
                  <a:pos x="33" y="0"/>
                </a:cxn>
                <a:cxn ang="0">
                  <a:pos x="38" y="0"/>
                </a:cxn>
                <a:cxn ang="0">
                  <a:pos x="44" y="2"/>
                </a:cxn>
                <a:cxn ang="0">
                  <a:pos x="48" y="5"/>
                </a:cxn>
                <a:cxn ang="0">
                  <a:pos x="50" y="9"/>
                </a:cxn>
                <a:cxn ang="0">
                  <a:pos x="50" y="11"/>
                </a:cxn>
                <a:cxn ang="0">
                  <a:pos x="50" y="17"/>
                </a:cxn>
                <a:cxn ang="0">
                  <a:pos x="50" y="21"/>
                </a:cxn>
                <a:cxn ang="0">
                  <a:pos x="50" y="23"/>
                </a:cxn>
                <a:cxn ang="0">
                  <a:pos x="48" y="27"/>
                </a:cxn>
                <a:cxn ang="0">
                  <a:pos x="44" y="28"/>
                </a:cxn>
                <a:cxn ang="0">
                  <a:pos x="42" y="32"/>
                </a:cxn>
                <a:cxn ang="0">
                  <a:pos x="36" y="32"/>
                </a:cxn>
                <a:cxn ang="0">
                  <a:pos x="31" y="32"/>
                </a:cxn>
                <a:cxn ang="0">
                  <a:pos x="0" y="32"/>
                </a:cxn>
                <a:cxn ang="0">
                  <a:pos x="0" y="0"/>
                </a:cxn>
              </a:cxnLst>
              <a:rect l="0" t="0" r="r" b="b"/>
              <a:pathLst>
                <a:path w="50" h="32">
                  <a:moveTo>
                    <a:pt x="0" y="0"/>
                  </a:moveTo>
                  <a:lnTo>
                    <a:pt x="33" y="0"/>
                  </a:lnTo>
                  <a:lnTo>
                    <a:pt x="38" y="0"/>
                  </a:lnTo>
                  <a:lnTo>
                    <a:pt x="44" y="2"/>
                  </a:lnTo>
                  <a:lnTo>
                    <a:pt x="48" y="5"/>
                  </a:lnTo>
                  <a:lnTo>
                    <a:pt x="50" y="9"/>
                  </a:lnTo>
                  <a:lnTo>
                    <a:pt x="50" y="11"/>
                  </a:lnTo>
                  <a:lnTo>
                    <a:pt x="50" y="17"/>
                  </a:lnTo>
                  <a:lnTo>
                    <a:pt x="50" y="21"/>
                  </a:lnTo>
                  <a:lnTo>
                    <a:pt x="50" y="23"/>
                  </a:lnTo>
                  <a:lnTo>
                    <a:pt x="48" y="27"/>
                  </a:lnTo>
                  <a:lnTo>
                    <a:pt x="44" y="28"/>
                  </a:lnTo>
                  <a:lnTo>
                    <a:pt x="42" y="32"/>
                  </a:lnTo>
                  <a:lnTo>
                    <a:pt x="36" y="32"/>
                  </a:lnTo>
                  <a:lnTo>
                    <a:pt x="31" y="32"/>
                  </a:lnTo>
                  <a:lnTo>
                    <a:pt x="0" y="32"/>
                  </a:lnTo>
                  <a:lnTo>
                    <a:pt x="0" y="0"/>
                  </a:lnTo>
                </a:path>
              </a:pathLst>
            </a:custGeom>
            <a:noFill/>
            <a:ln w="3175">
              <a:noFill/>
              <a:prstDash val="solid"/>
              <a:round/>
              <a:headEnd/>
              <a:tailEnd/>
            </a:ln>
          </p:spPr>
          <p:txBody>
            <a:bodyPr/>
            <a:lstStyle/>
            <a:p>
              <a:endParaRPr lang="en-US"/>
            </a:p>
          </p:txBody>
        </p:sp>
        <p:sp>
          <p:nvSpPr>
            <p:cNvPr id="599241" name="Rectangle 201"/>
            <p:cNvSpPr>
              <a:spLocks noChangeArrowheads="1"/>
            </p:cNvSpPr>
            <p:nvPr/>
          </p:nvSpPr>
          <p:spPr bwMode="auto">
            <a:xfrm>
              <a:off x="4095" y="2896"/>
              <a:ext cx="22" cy="125"/>
            </a:xfrm>
            <a:prstGeom prst="rect">
              <a:avLst/>
            </a:prstGeom>
            <a:solidFill>
              <a:srgbClr val="FFFFFF"/>
            </a:solidFill>
            <a:ln w="9525">
              <a:noFill/>
              <a:miter lim="800000"/>
              <a:headEnd/>
              <a:tailEnd/>
            </a:ln>
          </p:spPr>
          <p:txBody>
            <a:bodyPr/>
            <a:lstStyle/>
            <a:p>
              <a:endParaRPr lang="en-US"/>
            </a:p>
          </p:txBody>
        </p:sp>
        <p:sp>
          <p:nvSpPr>
            <p:cNvPr id="599242" name="Rectangle 202"/>
            <p:cNvSpPr>
              <a:spLocks noChangeArrowheads="1"/>
            </p:cNvSpPr>
            <p:nvPr/>
          </p:nvSpPr>
          <p:spPr bwMode="auto">
            <a:xfrm>
              <a:off x="4095" y="2896"/>
              <a:ext cx="22" cy="125"/>
            </a:xfrm>
            <a:prstGeom prst="rect">
              <a:avLst/>
            </a:prstGeom>
            <a:noFill/>
            <a:ln w="3175">
              <a:noFill/>
              <a:miter lim="800000"/>
              <a:headEnd/>
              <a:tailEnd/>
            </a:ln>
          </p:spPr>
          <p:txBody>
            <a:bodyPr/>
            <a:lstStyle/>
            <a:p>
              <a:endParaRPr lang="en-US"/>
            </a:p>
          </p:txBody>
        </p:sp>
        <p:sp>
          <p:nvSpPr>
            <p:cNvPr id="599243" name="Freeform 203"/>
            <p:cNvSpPr>
              <a:spLocks/>
            </p:cNvSpPr>
            <p:nvPr/>
          </p:nvSpPr>
          <p:spPr bwMode="auto">
            <a:xfrm>
              <a:off x="4138" y="2896"/>
              <a:ext cx="92" cy="125"/>
            </a:xfrm>
            <a:custGeom>
              <a:avLst/>
              <a:gdLst/>
              <a:ahLst/>
              <a:cxnLst>
                <a:cxn ang="0">
                  <a:pos x="0" y="0"/>
                </a:cxn>
                <a:cxn ang="0">
                  <a:pos x="59" y="0"/>
                </a:cxn>
                <a:cxn ang="0">
                  <a:pos x="69" y="0"/>
                </a:cxn>
                <a:cxn ang="0">
                  <a:pos x="75" y="0"/>
                </a:cxn>
                <a:cxn ang="0">
                  <a:pos x="81" y="2"/>
                </a:cxn>
                <a:cxn ang="0">
                  <a:pos x="86" y="6"/>
                </a:cxn>
                <a:cxn ang="0">
                  <a:pos x="90" y="8"/>
                </a:cxn>
                <a:cxn ang="0">
                  <a:pos x="96" y="11"/>
                </a:cxn>
                <a:cxn ang="0">
                  <a:pos x="98" y="17"/>
                </a:cxn>
                <a:cxn ang="0">
                  <a:pos x="102" y="23"/>
                </a:cxn>
                <a:cxn ang="0">
                  <a:pos x="102" y="29"/>
                </a:cxn>
                <a:cxn ang="0">
                  <a:pos x="102" y="34"/>
                </a:cxn>
                <a:cxn ang="0">
                  <a:pos x="102" y="40"/>
                </a:cxn>
                <a:cxn ang="0">
                  <a:pos x="98" y="50"/>
                </a:cxn>
                <a:cxn ang="0">
                  <a:pos x="96" y="54"/>
                </a:cxn>
                <a:cxn ang="0">
                  <a:pos x="92" y="56"/>
                </a:cxn>
                <a:cxn ang="0">
                  <a:pos x="90" y="61"/>
                </a:cxn>
                <a:cxn ang="0">
                  <a:pos x="86" y="61"/>
                </a:cxn>
                <a:cxn ang="0">
                  <a:pos x="81" y="65"/>
                </a:cxn>
                <a:cxn ang="0">
                  <a:pos x="86" y="67"/>
                </a:cxn>
                <a:cxn ang="0">
                  <a:pos x="92" y="71"/>
                </a:cxn>
                <a:cxn ang="0">
                  <a:pos x="96" y="77"/>
                </a:cxn>
                <a:cxn ang="0">
                  <a:pos x="98" y="82"/>
                </a:cxn>
                <a:cxn ang="0">
                  <a:pos x="98" y="92"/>
                </a:cxn>
                <a:cxn ang="0">
                  <a:pos x="98" y="107"/>
                </a:cxn>
                <a:cxn ang="0">
                  <a:pos x="98" y="113"/>
                </a:cxn>
                <a:cxn ang="0">
                  <a:pos x="102" y="115"/>
                </a:cxn>
                <a:cxn ang="0">
                  <a:pos x="102" y="119"/>
                </a:cxn>
                <a:cxn ang="0">
                  <a:pos x="104" y="121"/>
                </a:cxn>
                <a:cxn ang="0">
                  <a:pos x="104" y="125"/>
                </a:cxn>
                <a:cxn ang="0">
                  <a:pos x="75" y="125"/>
                </a:cxn>
                <a:cxn ang="0">
                  <a:pos x="71" y="119"/>
                </a:cxn>
                <a:cxn ang="0">
                  <a:pos x="71" y="113"/>
                </a:cxn>
                <a:cxn ang="0">
                  <a:pos x="71" y="109"/>
                </a:cxn>
                <a:cxn ang="0">
                  <a:pos x="71" y="94"/>
                </a:cxn>
                <a:cxn ang="0">
                  <a:pos x="71" y="86"/>
                </a:cxn>
                <a:cxn ang="0">
                  <a:pos x="69" y="82"/>
                </a:cxn>
                <a:cxn ang="0">
                  <a:pos x="65" y="81"/>
                </a:cxn>
                <a:cxn ang="0">
                  <a:pos x="59" y="77"/>
                </a:cxn>
                <a:cxn ang="0">
                  <a:pos x="57" y="77"/>
                </a:cxn>
                <a:cxn ang="0">
                  <a:pos x="50" y="77"/>
                </a:cxn>
                <a:cxn ang="0">
                  <a:pos x="25" y="77"/>
                </a:cxn>
                <a:cxn ang="0">
                  <a:pos x="25" y="125"/>
                </a:cxn>
                <a:cxn ang="0">
                  <a:pos x="0" y="125"/>
                </a:cxn>
                <a:cxn ang="0">
                  <a:pos x="0" y="0"/>
                </a:cxn>
              </a:cxnLst>
              <a:rect l="0" t="0" r="r" b="b"/>
              <a:pathLst>
                <a:path w="104" h="125">
                  <a:moveTo>
                    <a:pt x="0" y="0"/>
                  </a:moveTo>
                  <a:lnTo>
                    <a:pt x="59" y="0"/>
                  </a:lnTo>
                  <a:lnTo>
                    <a:pt x="69" y="0"/>
                  </a:lnTo>
                  <a:lnTo>
                    <a:pt x="75" y="0"/>
                  </a:lnTo>
                  <a:lnTo>
                    <a:pt x="81" y="2"/>
                  </a:lnTo>
                  <a:lnTo>
                    <a:pt x="86" y="6"/>
                  </a:lnTo>
                  <a:lnTo>
                    <a:pt x="90" y="8"/>
                  </a:lnTo>
                  <a:lnTo>
                    <a:pt x="96" y="11"/>
                  </a:lnTo>
                  <a:lnTo>
                    <a:pt x="98" y="17"/>
                  </a:lnTo>
                  <a:lnTo>
                    <a:pt x="102" y="23"/>
                  </a:lnTo>
                  <a:lnTo>
                    <a:pt x="102" y="29"/>
                  </a:lnTo>
                  <a:lnTo>
                    <a:pt x="102" y="34"/>
                  </a:lnTo>
                  <a:lnTo>
                    <a:pt x="102" y="40"/>
                  </a:lnTo>
                  <a:lnTo>
                    <a:pt x="98" y="50"/>
                  </a:lnTo>
                  <a:lnTo>
                    <a:pt x="96" y="54"/>
                  </a:lnTo>
                  <a:lnTo>
                    <a:pt x="92" y="56"/>
                  </a:lnTo>
                  <a:lnTo>
                    <a:pt x="90" y="61"/>
                  </a:lnTo>
                  <a:lnTo>
                    <a:pt x="86" y="61"/>
                  </a:lnTo>
                  <a:lnTo>
                    <a:pt x="81" y="65"/>
                  </a:lnTo>
                  <a:lnTo>
                    <a:pt x="86" y="67"/>
                  </a:lnTo>
                  <a:lnTo>
                    <a:pt x="92" y="71"/>
                  </a:lnTo>
                  <a:lnTo>
                    <a:pt x="96" y="77"/>
                  </a:lnTo>
                  <a:lnTo>
                    <a:pt x="98" y="82"/>
                  </a:lnTo>
                  <a:lnTo>
                    <a:pt x="98" y="92"/>
                  </a:lnTo>
                  <a:lnTo>
                    <a:pt x="98" y="107"/>
                  </a:lnTo>
                  <a:lnTo>
                    <a:pt x="98" y="113"/>
                  </a:lnTo>
                  <a:lnTo>
                    <a:pt x="102" y="115"/>
                  </a:lnTo>
                  <a:lnTo>
                    <a:pt x="102" y="119"/>
                  </a:lnTo>
                  <a:lnTo>
                    <a:pt x="104" y="121"/>
                  </a:lnTo>
                  <a:lnTo>
                    <a:pt x="104" y="125"/>
                  </a:lnTo>
                  <a:lnTo>
                    <a:pt x="75" y="125"/>
                  </a:lnTo>
                  <a:lnTo>
                    <a:pt x="71" y="119"/>
                  </a:lnTo>
                  <a:lnTo>
                    <a:pt x="71" y="113"/>
                  </a:lnTo>
                  <a:lnTo>
                    <a:pt x="71" y="109"/>
                  </a:lnTo>
                  <a:lnTo>
                    <a:pt x="71" y="94"/>
                  </a:lnTo>
                  <a:lnTo>
                    <a:pt x="71" y="86"/>
                  </a:lnTo>
                  <a:lnTo>
                    <a:pt x="69" y="82"/>
                  </a:lnTo>
                  <a:lnTo>
                    <a:pt x="65" y="81"/>
                  </a:lnTo>
                  <a:lnTo>
                    <a:pt x="59" y="77"/>
                  </a:lnTo>
                  <a:lnTo>
                    <a:pt x="57" y="77"/>
                  </a:lnTo>
                  <a:lnTo>
                    <a:pt x="50" y="77"/>
                  </a:lnTo>
                  <a:lnTo>
                    <a:pt x="25" y="77"/>
                  </a:lnTo>
                  <a:lnTo>
                    <a:pt x="25" y="125"/>
                  </a:lnTo>
                  <a:lnTo>
                    <a:pt x="0" y="125"/>
                  </a:lnTo>
                  <a:lnTo>
                    <a:pt x="0" y="0"/>
                  </a:lnTo>
                  <a:close/>
                </a:path>
              </a:pathLst>
            </a:custGeom>
            <a:solidFill>
              <a:srgbClr val="FFFFFF"/>
            </a:solidFill>
            <a:ln w="9525">
              <a:noFill/>
              <a:round/>
              <a:headEnd/>
              <a:tailEnd/>
            </a:ln>
          </p:spPr>
          <p:txBody>
            <a:bodyPr/>
            <a:lstStyle/>
            <a:p>
              <a:endParaRPr lang="en-US"/>
            </a:p>
          </p:txBody>
        </p:sp>
        <p:sp>
          <p:nvSpPr>
            <p:cNvPr id="599244" name="Freeform 204"/>
            <p:cNvSpPr>
              <a:spLocks/>
            </p:cNvSpPr>
            <p:nvPr/>
          </p:nvSpPr>
          <p:spPr bwMode="auto">
            <a:xfrm>
              <a:off x="4138" y="2896"/>
              <a:ext cx="92" cy="125"/>
            </a:xfrm>
            <a:custGeom>
              <a:avLst/>
              <a:gdLst/>
              <a:ahLst/>
              <a:cxnLst>
                <a:cxn ang="0">
                  <a:pos x="0" y="0"/>
                </a:cxn>
                <a:cxn ang="0">
                  <a:pos x="59" y="0"/>
                </a:cxn>
                <a:cxn ang="0">
                  <a:pos x="69" y="0"/>
                </a:cxn>
                <a:cxn ang="0">
                  <a:pos x="75" y="0"/>
                </a:cxn>
                <a:cxn ang="0">
                  <a:pos x="81" y="2"/>
                </a:cxn>
                <a:cxn ang="0">
                  <a:pos x="86" y="6"/>
                </a:cxn>
                <a:cxn ang="0">
                  <a:pos x="90" y="8"/>
                </a:cxn>
                <a:cxn ang="0">
                  <a:pos x="96" y="11"/>
                </a:cxn>
                <a:cxn ang="0">
                  <a:pos x="98" y="17"/>
                </a:cxn>
                <a:cxn ang="0">
                  <a:pos x="102" y="23"/>
                </a:cxn>
                <a:cxn ang="0">
                  <a:pos x="102" y="29"/>
                </a:cxn>
                <a:cxn ang="0">
                  <a:pos x="102" y="34"/>
                </a:cxn>
                <a:cxn ang="0">
                  <a:pos x="102" y="40"/>
                </a:cxn>
                <a:cxn ang="0">
                  <a:pos x="98" y="50"/>
                </a:cxn>
                <a:cxn ang="0">
                  <a:pos x="96" y="54"/>
                </a:cxn>
                <a:cxn ang="0">
                  <a:pos x="92" y="56"/>
                </a:cxn>
                <a:cxn ang="0">
                  <a:pos x="90" y="61"/>
                </a:cxn>
                <a:cxn ang="0">
                  <a:pos x="86" y="61"/>
                </a:cxn>
                <a:cxn ang="0">
                  <a:pos x="81" y="65"/>
                </a:cxn>
                <a:cxn ang="0">
                  <a:pos x="86" y="67"/>
                </a:cxn>
                <a:cxn ang="0">
                  <a:pos x="92" y="71"/>
                </a:cxn>
                <a:cxn ang="0">
                  <a:pos x="96" y="77"/>
                </a:cxn>
                <a:cxn ang="0">
                  <a:pos x="98" y="82"/>
                </a:cxn>
                <a:cxn ang="0">
                  <a:pos x="98" y="92"/>
                </a:cxn>
                <a:cxn ang="0">
                  <a:pos x="98" y="107"/>
                </a:cxn>
                <a:cxn ang="0">
                  <a:pos x="98" y="113"/>
                </a:cxn>
                <a:cxn ang="0">
                  <a:pos x="102" y="115"/>
                </a:cxn>
                <a:cxn ang="0">
                  <a:pos x="102" y="119"/>
                </a:cxn>
                <a:cxn ang="0">
                  <a:pos x="104" y="121"/>
                </a:cxn>
                <a:cxn ang="0">
                  <a:pos x="104" y="125"/>
                </a:cxn>
                <a:cxn ang="0">
                  <a:pos x="75" y="125"/>
                </a:cxn>
                <a:cxn ang="0">
                  <a:pos x="71" y="119"/>
                </a:cxn>
                <a:cxn ang="0">
                  <a:pos x="71" y="113"/>
                </a:cxn>
                <a:cxn ang="0">
                  <a:pos x="71" y="109"/>
                </a:cxn>
                <a:cxn ang="0">
                  <a:pos x="71" y="94"/>
                </a:cxn>
                <a:cxn ang="0">
                  <a:pos x="71" y="86"/>
                </a:cxn>
                <a:cxn ang="0">
                  <a:pos x="69" y="82"/>
                </a:cxn>
                <a:cxn ang="0">
                  <a:pos x="65" y="81"/>
                </a:cxn>
                <a:cxn ang="0">
                  <a:pos x="65" y="81"/>
                </a:cxn>
                <a:cxn ang="0">
                  <a:pos x="59" y="77"/>
                </a:cxn>
                <a:cxn ang="0">
                  <a:pos x="57" y="77"/>
                </a:cxn>
                <a:cxn ang="0">
                  <a:pos x="50" y="77"/>
                </a:cxn>
                <a:cxn ang="0">
                  <a:pos x="25" y="77"/>
                </a:cxn>
                <a:cxn ang="0">
                  <a:pos x="25" y="125"/>
                </a:cxn>
                <a:cxn ang="0">
                  <a:pos x="0" y="125"/>
                </a:cxn>
                <a:cxn ang="0">
                  <a:pos x="0" y="0"/>
                </a:cxn>
              </a:cxnLst>
              <a:rect l="0" t="0" r="r" b="b"/>
              <a:pathLst>
                <a:path w="104" h="125">
                  <a:moveTo>
                    <a:pt x="0" y="0"/>
                  </a:moveTo>
                  <a:lnTo>
                    <a:pt x="59" y="0"/>
                  </a:lnTo>
                  <a:lnTo>
                    <a:pt x="69" y="0"/>
                  </a:lnTo>
                  <a:lnTo>
                    <a:pt x="75" y="0"/>
                  </a:lnTo>
                  <a:lnTo>
                    <a:pt x="81" y="2"/>
                  </a:lnTo>
                  <a:lnTo>
                    <a:pt x="86" y="6"/>
                  </a:lnTo>
                  <a:lnTo>
                    <a:pt x="90" y="8"/>
                  </a:lnTo>
                  <a:lnTo>
                    <a:pt x="96" y="11"/>
                  </a:lnTo>
                  <a:lnTo>
                    <a:pt x="98" y="17"/>
                  </a:lnTo>
                  <a:lnTo>
                    <a:pt x="102" y="23"/>
                  </a:lnTo>
                  <a:lnTo>
                    <a:pt x="102" y="29"/>
                  </a:lnTo>
                  <a:lnTo>
                    <a:pt x="102" y="34"/>
                  </a:lnTo>
                  <a:lnTo>
                    <a:pt x="102" y="40"/>
                  </a:lnTo>
                  <a:lnTo>
                    <a:pt x="98" y="50"/>
                  </a:lnTo>
                  <a:lnTo>
                    <a:pt x="96" y="54"/>
                  </a:lnTo>
                  <a:lnTo>
                    <a:pt x="92" y="56"/>
                  </a:lnTo>
                  <a:lnTo>
                    <a:pt x="90" y="61"/>
                  </a:lnTo>
                  <a:lnTo>
                    <a:pt x="86" y="61"/>
                  </a:lnTo>
                  <a:lnTo>
                    <a:pt x="81" y="65"/>
                  </a:lnTo>
                  <a:lnTo>
                    <a:pt x="86" y="67"/>
                  </a:lnTo>
                  <a:lnTo>
                    <a:pt x="92" y="71"/>
                  </a:lnTo>
                  <a:lnTo>
                    <a:pt x="96" y="77"/>
                  </a:lnTo>
                  <a:lnTo>
                    <a:pt x="98" y="82"/>
                  </a:lnTo>
                  <a:lnTo>
                    <a:pt x="98" y="92"/>
                  </a:lnTo>
                  <a:lnTo>
                    <a:pt x="98" y="107"/>
                  </a:lnTo>
                  <a:lnTo>
                    <a:pt x="98" y="113"/>
                  </a:lnTo>
                  <a:lnTo>
                    <a:pt x="102" y="115"/>
                  </a:lnTo>
                  <a:lnTo>
                    <a:pt x="102" y="119"/>
                  </a:lnTo>
                  <a:lnTo>
                    <a:pt x="104" y="121"/>
                  </a:lnTo>
                  <a:lnTo>
                    <a:pt x="104" y="125"/>
                  </a:lnTo>
                  <a:lnTo>
                    <a:pt x="75" y="125"/>
                  </a:lnTo>
                  <a:lnTo>
                    <a:pt x="71" y="119"/>
                  </a:lnTo>
                  <a:lnTo>
                    <a:pt x="71" y="113"/>
                  </a:lnTo>
                  <a:lnTo>
                    <a:pt x="71" y="109"/>
                  </a:lnTo>
                  <a:lnTo>
                    <a:pt x="71" y="94"/>
                  </a:lnTo>
                  <a:lnTo>
                    <a:pt x="71" y="86"/>
                  </a:lnTo>
                  <a:lnTo>
                    <a:pt x="69" y="82"/>
                  </a:lnTo>
                  <a:lnTo>
                    <a:pt x="65" y="81"/>
                  </a:lnTo>
                  <a:lnTo>
                    <a:pt x="65" y="81"/>
                  </a:lnTo>
                  <a:lnTo>
                    <a:pt x="59" y="77"/>
                  </a:lnTo>
                  <a:lnTo>
                    <a:pt x="57" y="77"/>
                  </a:lnTo>
                  <a:lnTo>
                    <a:pt x="50" y="77"/>
                  </a:lnTo>
                  <a:lnTo>
                    <a:pt x="25" y="77"/>
                  </a:lnTo>
                  <a:lnTo>
                    <a:pt x="25" y="125"/>
                  </a:lnTo>
                  <a:lnTo>
                    <a:pt x="0" y="125"/>
                  </a:lnTo>
                  <a:lnTo>
                    <a:pt x="0" y="0"/>
                  </a:lnTo>
                </a:path>
              </a:pathLst>
            </a:custGeom>
            <a:noFill/>
            <a:ln w="3175">
              <a:noFill/>
              <a:prstDash val="solid"/>
              <a:round/>
              <a:headEnd/>
              <a:tailEnd/>
            </a:ln>
          </p:spPr>
          <p:txBody>
            <a:bodyPr/>
            <a:lstStyle/>
            <a:p>
              <a:endParaRPr lang="en-US"/>
            </a:p>
          </p:txBody>
        </p:sp>
        <p:sp>
          <p:nvSpPr>
            <p:cNvPr id="599245" name="Freeform 205"/>
            <p:cNvSpPr>
              <a:spLocks/>
            </p:cNvSpPr>
            <p:nvPr/>
          </p:nvSpPr>
          <p:spPr bwMode="auto">
            <a:xfrm>
              <a:off x="4160" y="2917"/>
              <a:ext cx="44" cy="33"/>
            </a:xfrm>
            <a:custGeom>
              <a:avLst/>
              <a:gdLst/>
              <a:ahLst/>
              <a:cxnLst>
                <a:cxn ang="0">
                  <a:pos x="0" y="0"/>
                </a:cxn>
                <a:cxn ang="0">
                  <a:pos x="32" y="0"/>
                </a:cxn>
                <a:cxn ang="0">
                  <a:pos x="38" y="0"/>
                </a:cxn>
                <a:cxn ang="0">
                  <a:pos x="44" y="2"/>
                </a:cxn>
                <a:cxn ang="0">
                  <a:pos x="46" y="6"/>
                </a:cxn>
                <a:cxn ang="0">
                  <a:pos x="50" y="8"/>
                </a:cxn>
                <a:cxn ang="0">
                  <a:pos x="50" y="12"/>
                </a:cxn>
                <a:cxn ang="0">
                  <a:pos x="50" y="17"/>
                </a:cxn>
                <a:cxn ang="0">
                  <a:pos x="50" y="19"/>
                </a:cxn>
                <a:cxn ang="0">
                  <a:pos x="50" y="23"/>
                </a:cxn>
                <a:cxn ang="0">
                  <a:pos x="46" y="27"/>
                </a:cxn>
                <a:cxn ang="0">
                  <a:pos x="44" y="29"/>
                </a:cxn>
                <a:cxn ang="0">
                  <a:pos x="40" y="33"/>
                </a:cxn>
                <a:cxn ang="0">
                  <a:pos x="34" y="33"/>
                </a:cxn>
                <a:cxn ang="0">
                  <a:pos x="29" y="33"/>
                </a:cxn>
                <a:cxn ang="0">
                  <a:pos x="0" y="33"/>
                </a:cxn>
                <a:cxn ang="0">
                  <a:pos x="0" y="0"/>
                </a:cxn>
              </a:cxnLst>
              <a:rect l="0" t="0" r="r" b="b"/>
              <a:pathLst>
                <a:path w="50" h="33">
                  <a:moveTo>
                    <a:pt x="0" y="0"/>
                  </a:moveTo>
                  <a:lnTo>
                    <a:pt x="32" y="0"/>
                  </a:lnTo>
                  <a:lnTo>
                    <a:pt x="38" y="0"/>
                  </a:lnTo>
                  <a:lnTo>
                    <a:pt x="44" y="2"/>
                  </a:lnTo>
                  <a:lnTo>
                    <a:pt x="46" y="6"/>
                  </a:lnTo>
                  <a:lnTo>
                    <a:pt x="50" y="8"/>
                  </a:lnTo>
                  <a:lnTo>
                    <a:pt x="50" y="12"/>
                  </a:lnTo>
                  <a:lnTo>
                    <a:pt x="50" y="17"/>
                  </a:lnTo>
                  <a:lnTo>
                    <a:pt x="50" y="19"/>
                  </a:lnTo>
                  <a:lnTo>
                    <a:pt x="50" y="23"/>
                  </a:lnTo>
                  <a:lnTo>
                    <a:pt x="46" y="27"/>
                  </a:lnTo>
                  <a:lnTo>
                    <a:pt x="44" y="29"/>
                  </a:lnTo>
                  <a:lnTo>
                    <a:pt x="40" y="33"/>
                  </a:lnTo>
                  <a:lnTo>
                    <a:pt x="34" y="33"/>
                  </a:lnTo>
                  <a:lnTo>
                    <a:pt x="29" y="33"/>
                  </a:lnTo>
                  <a:lnTo>
                    <a:pt x="0" y="33"/>
                  </a:lnTo>
                  <a:lnTo>
                    <a:pt x="0" y="0"/>
                  </a:lnTo>
                  <a:close/>
                </a:path>
              </a:pathLst>
            </a:custGeom>
            <a:solidFill>
              <a:srgbClr val="DC2B19"/>
            </a:solidFill>
            <a:ln w="9525">
              <a:noFill/>
              <a:round/>
              <a:headEnd/>
              <a:tailEnd/>
            </a:ln>
          </p:spPr>
          <p:txBody>
            <a:bodyPr/>
            <a:lstStyle/>
            <a:p>
              <a:endParaRPr lang="en-US"/>
            </a:p>
          </p:txBody>
        </p:sp>
        <p:sp>
          <p:nvSpPr>
            <p:cNvPr id="599246" name="Freeform 206"/>
            <p:cNvSpPr>
              <a:spLocks/>
            </p:cNvSpPr>
            <p:nvPr/>
          </p:nvSpPr>
          <p:spPr bwMode="auto">
            <a:xfrm>
              <a:off x="4160" y="2917"/>
              <a:ext cx="44" cy="33"/>
            </a:xfrm>
            <a:custGeom>
              <a:avLst/>
              <a:gdLst/>
              <a:ahLst/>
              <a:cxnLst>
                <a:cxn ang="0">
                  <a:pos x="0" y="0"/>
                </a:cxn>
                <a:cxn ang="0">
                  <a:pos x="32" y="0"/>
                </a:cxn>
                <a:cxn ang="0">
                  <a:pos x="38" y="0"/>
                </a:cxn>
                <a:cxn ang="0">
                  <a:pos x="44" y="2"/>
                </a:cxn>
                <a:cxn ang="0">
                  <a:pos x="46" y="6"/>
                </a:cxn>
                <a:cxn ang="0">
                  <a:pos x="50" y="8"/>
                </a:cxn>
                <a:cxn ang="0">
                  <a:pos x="50" y="12"/>
                </a:cxn>
                <a:cxn ang="0">
                  <a:pos x="50" y="17"/>
                </a:cxn>
                <a:cxn ang="0">
                  <a:pos x="50" y="19"/>
                </a:cxn>
                <a:cxn ang="0">
                  <a:pos x="50" y="23"/>
                </a:cxn>
                <a:cxn ang="0">
                  <a:pos x="46" y="27"/>
                </a:cxn>
                <a:cxn ang="0">
                  <a:pos x="44" y="29"/>
                </a:cxn>
                <a:cxn ang="0">
                  <a:pos x="40" y="33"/>
                </a:cxn>
                <a:cxn ang="0">
                  <a:pos x="34" y="33"/>
                </a:cxn>
                <a:cxn ang="0">
                  <a:pos x="29" y="33"/>
                </a:cxn>
                <a:cxn ang="0">
                  <a:pos x="0" y="33"/>
                </a:cxn>
                <a:cxn ang="0">
                  <a:pos x="0" y="0"/>
                </a:cxn>
              </a:cxnLst>
              <a:rect l="0" t="0" r="r" b="b"/>
              <a:pathLst>
                <a:path w="50" h="33">
                  <a:moveTo>
                    <a:pt x="0" y="0"/>
                  </a:moveTo>
                  <a:lnTo>
                    <a:pt x="32" y="0"/>
                  </a:lnTo>
                  <a:lnTo>
                    <a:pt x="38" y="0"/>
                  </a:lnTo>
                  <a:lnTo>
                    <a:pt x="44" y="2"/>
                  </a:lnTo>
                  <a:lnTo>
                    <a:pt x="46" y="6"/>
                  </a:lnTo>
                  <a:lnTo>
                    <a:pt x="50" y="8"/>
                  </a:lnTo>
                  <a:lnTo>
                    <a:pt x="50" y="12"/>
                  </a:lnTo>
                  <a:lnTo>
                    <a:pt x="50" y="17"/>
                  </a:lnTo>
                  <a:lnTo>
                    <a:pt x="50" y="19"/>
                  </a:lnTo>
                  <a:lnTo>
                    <a:pt x="50" y="23"/>
                  </a:lnTo>
                  <a:lnTo>
                    <a:pt x="46" y="27"/>
                  </a:lnTo>
                  <a:lnTo>
                    <a:pt x="44" y="29"/>
                  </a:lnTo>
                  <a:lnTo>
                    <a:pt x="40" y="33"/>
                  </a:lnTo>
                  <a:lnTo>
                    <a:pt x="34" y="33"/>
                  </a:lnTo>
                  <a:lnTo>
                    <a:pt x="29" y="33"/>
                  </a:lnTo>
                  <a:lnTo>
                    <a:pt x="0" y="33"/>
                  </a:lnTo>
                  <a:lnTo>
                    <a:pt x="0" y="0"/>
                  </a:lnTo>
                </a:path>
              </a:pathLst>
            </a:custGeom>
            <a:noFill/>
            <a:ln w="3175">
              <a:noFill/>
              <a:prstDash val="solid"/>
              <a:round/>
              <a:headEnd/>
              <a:tailEnd/>
            </a:ln>
          </p:spPr>
          <p:txBody>
            <a:bodyPr/>
            <a:lstStyle/>
            <a:p>
              <a:endParaRPr lang="en-US"/>
            </a:p>
          </p:txBody>
        </p:sp>
        <p:sp>
          <p:nvSpPr>
            <p:cNvPr id="599247" name="Rectangle 207"/>
            <p:cNvSpPr>
              <a:spLocks noChangeArrowheads="1"/>
            </p:cNvSpPr>
            <p:nvPr/>
          </p:nvSpPr>
          <p:spPr bwMode="auto">
            <a:xfrm>
              <a:off x="3781" y="2865"/>
              <a:ext cx="21" cy="125"/>
            </a:xfrm>
            <a:prstGeom prst="rect">
              <a:avLst/>
            </a:prstGeom>
            <a:solidFill>
              <a:srgbClr val="FFFFFF"/>
            </a:solidFill>
            <a:ln w="9525">
              <a:noFill/>
              <a:miter lim="800000"/>
              <a:headEnd/>
              <a:tailEnd/>
            </a:ln>
          </p:spPr>
          <p:txBody>
            <a:bodyPr/>
            <a:lstStyle/>
            <a:p>
              <a:endParaRPr lang="en-US"/>
            </a:p>
          </p:txBody>
        </p:sp>
        <p:sp>
          <p:nvSpPr>
            <p:cNvPr id="599248" name="Rectangle 208"/>
            <p:cNvSpPr>
              <a:spLocks noChangeArrowheads="1"/>
            </p:cNvSpPr>
            <p:nvPr/>
          </p:nvSpPr>
          <p:spPr bwMode="auto">
            <a:xfrm>
              <a:off x="3781" y="2865"/>
              <a:ext cx="21" cy="125"/>
            </a:xfrm>
            <a:prstGeom prst="rect">
              <a:avLst/>
            </a:prstGeom>
            <a:noFill/>
            <a:ln w="3175">
              <a:noFill/>
              <a:miter lim="800000"/>
              <a:headEnd/>
              <a:tailEnd/>
            </a:ln>
          </p:spPr>
          <p:txBody>
            <a:bodyPr/>
            <a:lstStyle/>
            <a:p>
              <a:endParaRPr lang="en-US"/>
            </a:p>
          </p:txBody>
        </p:sp>
        <p:sp>
          <p:nvSpPr>
            <p:cNvPr id="599249" name="Freeform 209"/>
            <p:cNvSpPr>
              <a:spLocks/>
            </p:cNvSpPr>
            <p:nvPr/>
          </p:nvSpPr>
          <p:spPr bwMode="auto">
            <a:xfrm>
              <a:off x="3824" y="2865"/>
              <a:ext cx="92" cy="125"/>
            </a:xfrm>
            <a:custGeom>
              <a:avLst/>
              <a:gdLst/>
              <a:ahLst/>
              <a:cxnLst>
                <a:cxn ang="0">
                  <a:pos x="0" y="0"/>
                </a:cxn>
                <a:cxn ang="0">
                  <a:pos x="59" y="0"/>
                </a:cxn>
                <a:cxn ang="0">
                  <a:pos x="67" y="0"/>
                </a:cxn>
                <a:cxn ang="0">
                  <a:pos x="75" y="0"/>
                </a:cxn>
                <a:cxn ang="0">
                  <a:pos x="81" y="4"/>
                </a:cxn>
                <a:cxn ang="0">
                  <a:pos x="86" y="6"/>
                </a:cxn>
                <a:cxn ang="0">
                  <a:pos x="88" y="10"/>
                </a:cxn>
                <a:cxn ang="0">
                  <a:pos x="94" y="12"/>
                </a:cxn>
                <a:cxn ang="0">
                  <a:pos x="98" y="19"/>
                </a:cxn>
                <a:cxn ang="0">
                  <a:pos x="102" y="25"/>
                </a:cxn>
                <a:cxn ang="0">
                  <a:pos x="102" y="31"/>
                </a:cxn>
                <a:cxn ang="0">
                  <a:pos x="102" y="37"/>
                </a:cxn>
                <a:cxn ang="0">
                  <a:pos x="102" y="42"/>
                </a:cxn>
                <a:cxn ang="0">
                  <a:pos x="98" y="52"/>
                </a:cxn>
                <a:cxn ang="0">
                  <a:pos x="94" y="54"/>
                </a:cxn>
                <a:cxn ang="0">
                  <a:pos x="92" y="58"/>
                </a:cxn>
                <a:cxn ang="0">
                  <a:pos x="88" y="64"/>
                </a:cxn>
                <a:cxn ang="0">
                  <a:pos x="86" y="64"/>
                </a:cxn>
                <a:cxn ang="0">
                  <a:pos x="81" y="65"/>
                </a:cxn>
                <a:cxn ang="0">
                  <a:pos x="86" y="69"/>
                </a:cxn>
                <a:cxn ang="0">
                  <a:pos x="92" y="71"/>
                </a:cxn>
                <a:cxn ang="0">
                  <a:pos x="94" y="79"/>
                </a:cxn>
                <a:cxn ang="0">
                  <a:pos x="98" y="85"/>
                </a:cxn>
                <a:cxn ang="0">
                  <a:pos x="98" y="92"/>
                </a:cxn>
                <a:cxn ang="0">
                  <a:pos x="98" y="108"/>
                </a:cxn>
                <a:cxn ang="0">
                  <a:pos x="98" y="113"/>
                </a:cxn>
                <a:cxn ang="0">
                  <a:pos x="102" y="117"/>
                </a:cxn>
                <a:cxn ang="0">
                  <a:pos x="102" y="119"/>
                </a:cxn>
                <a:cxn ang="0">
                  <a:pos x="104" y="123"/>
                </a:cxn>
                <a:cxn ang="0">
                  <a:pos x="104" y="125"/>
                </a:cxn>
                <a:cxn ang="0">
                  <a:pos x="75" y="125"/>
                </a:cxn>
                <a:cxn ang="0">
                  <a:pos x="71" y="119"/>
                </a:cxn>
                <a:cxn ang="0">
                  <a:pos x="71" y="113"/>
                </a:cxn>
                <a:cxn ang="0">
                  <a:pos x="71" y="112"/>
                </a:cxn>
                <a:cxn ang="0">
                  <a:pos x="71" y="96"/>
                </a:cxn>
                <a:cxn ang="0">
                  <a:pos x="71" y="87"/>
                </a:cxn>
                <a:cxn ang="0">
                  <a:pos x="67" y="85"/>
                </a:cxn>
                <a:cxn ang="0">
                  <a:pos x="65" y="81"/>
                </a:cxn>
                <a:cxn ang="0">
                  <a:pos x="59" y="79"/>
                </a:cxn>
                <a:cxn ang="0">
                  <a:pos x="56" y="79"/>
                </a:cxn>
                <a:cxn ang="0">
                  <a:pos x="50" y="79"/>
                </a:cxn>
                <a:cxn ang="0">
                  <a:pos x="23" y="79"/>
                </a:cxn>
                <a:cxn ang="0">
                  <a:pos x="23" y="125"/>
                </a:cxn>
                <a:cxn ang="0">
                  <a:pos x="0" y="125"/>
                </a:cxn>
                <a:cxn ang="0">
                  <a:pos x="0" y="0"/>
                </a:cxn>
              </a:cxnLst>
              <a:rect l="0" t="0" r="r" b="b"/>
              <a:pathLst>
                <a:path w="104" h="125">
                  <a:moveTo>
                    <a:pt x="0" y="0"/>
                  </a:moveTo>
                  <a:lnTo>
                    <a:pt x="59" y="0"/>
                  </a:lnTo>
                  <a:lnTo>
                    <a:pt x="67" y="0"/>
                  </a:lnTo>
                  <a:lnTo>
                    <a:pt x="75" y="0"/>
                  </a:lnTo>
                  <a:lnTo>
                    <a:pt x="81" y="4"/>
                  </a:lnTo>
                  <a:lnTo>
                    <a:pt x="86" y="6"/>
                  </a:lnTo>
                  <a:lnTo>
                    <a:pt x="88" y="10"/>
                  </a:lnTo>
                  <a:lnTo>
                    <a:pt x="94" y="12"/>
                  </a:lnTo>
                  <a:lnTo>
                    <a:pt x="98" y="19"/>
                  </a:lnTo>
                  <a:lnTo>
                    <a:pt x="102" y="25"/>
                  </a:lnTo>
                  <a:lnTo>
                    <a:pt x="102" y="31"/>
                  </a:lnTo>
                  <a:lnTo>
                    <a:pt x="102" y="37"/>
                  </a:lnTo>
                  <a:lnTo>
                    <a:pt x="102" y="42"/>
                  </a:lnTo>
                  <a:lnTo>
                    <a:pt x="98" y="52"/>
                  </a:lnTo>
                  <a:lnTo>
                    <a:pt x="94" y="54"/>
                  </a:lnTo>
                  <a:lnTo>
                    <a:pt x="92" y="58"/>
                  </a:lnTo>
                  <a:lnTo>
                    <a:pt x="88" y="64"/>
                  </a:lnTo>
                  <a:lnTo>
                    <a:pt x="86" y="64"/>
                  </a:lnTo>
                  <a:lnTo>
                    <a:pt x="81" y="65"/>
                  </a:lnTo>
                  <a:lnTo>
                    <a:pt x="86" y="69"/>
                  </a:lnTo>
                  <a:lnTo>
                    <a:pt x="92" y="71"/>
                  </a:lnTo>
                  <a:lnTo>
                    <a:pt x="94" y="79"/>
                  </a:lnTo>
                  <a:lnTo>
                    <a:pt x="98" y="85"/>
                  </a:lnTo>
                  <a:lnTo>
                    <a:pt x="98" y="92"/>
                  </a:lnTo>
                  <a:lnTo>
                    <a:pt x="98" y="108"/>
                  </a:lnTo>
                  <a:lnTo>
                    <a:pt x="98" y="113"/>
                  </a:lnTo>
                  <a:lnTo>
                    <a:pt x="102" y="117"/>
                  </a:lnTo>
                  <a:lnTo>
                    <a:pt x="102" y="119"/>
                  </a:lnTo>
                  <a:lnTo>
                    <a:pt x="104" y="123"/>
                  </a:lnTo>
                  <a:lnTo>
                    <a:pt x="104" y="125"/>
                  </a:lnTo>
                  <a:lnTo>
                    <a:pt x="75" y="125"/>
                  </a:lnTo>
                  <a:lnTo>
                    <a:pt x="71" y="119"/>
                  </a:lnTo>
                  <a:lnTo>
                    <a:pt x="71" y="113"/>
                  </a:lnTo>
                  <a:lnTo>
                    <a:pt x="71" y="112"/>
                  </a:lnTo>
                  <a:lnTo>
                    <a:pt x="71" y="96"/>
                  </a:lnTo>
                  <a:lnTo>
                    <a:pt x="71" y="87"/>
                  </a:lnTo>
                  <a:lnTo>
                    <a:pt x="67" y="85"/>
                  </a:lnTo>
                  <a:lnTo>
                    <a:pt x="65" y="81"/>
                  </a:lnTo>
                  <a:lnTo>
                    <a:pt x="59" y="79"/>
                  </a:lnTo>
                  <a:lnTo>
                    <a:pt x="56" y="79"/>
                  </a:lnTo>
                  <a:lnTo>
                    <a:pt x="50" y="79"/>
                  </a:lnTo>
                  <a:lnTo>
                    <a:pt x="23" y="79"/>
                  </a:lnTo>
                  <a:lnTo>
                    <a:pt x="23" y="125"/>
                  </a:lnTo>
                  <a:lnTo>
                    <a:pt x="0" y="125"/>
                  </a:lnTo>
                  <a:lnTo>
                    <a:pt x="0" y="0"/>
                  </a:lnTo>
                  <a:close/>
                </a:path>
              </a:pathLst>
            </a:custGeom>
            <a:solidFill>
              <a:srgbClr val="FFFFFF"/>
            </a:solidFill>
            <a:ln w="9525">
              <a:noFill/>
              <a:round/>
              <a:headEnd/>
              <a:tailEnd/>
            </a:ln>
          </p:spPr>
          <p:txBody>
            <a:bodyPr/>
            <a:lstStyle/>
            <a:p>
              <a:endParaRPr lang="en-US"/>
            </a:p>
          </p:txBody>
        </p:sp>
        <p:sp>
          <p:nvSpPr>
            <p:cNvPr id="599250" name="Freeform 210"/>
            <p:cNvSpPr>
              <a:spLocks/>
            </p:cNvSpPr>
            <p:nvPr/>
          </p:nvSpPr>
          <p:spPr bwMode="auto">
            <a:xfrm>
              <a:off x="3824" y="2865"/>
              <a:ext cx="92" cy="125"/>
            </a:xfrm>
            <a:custGeom>
              <a:avLst/>
              <a:gdLst/>
              <a:ahLst/>
              <a:cxnLst>
                <a:cxn ang="0">
                  <a:pos x="0" y="0"/>
                </a:cxn>
                <a:cxn ang="0">
                  <a:pos x="59" y="0"/>
                </a:cxn>
                <a:cxn ang="0">
                  <a:pos x="67" y="0"/>
                </a:cxn>
                <a:cxn ang="0">
                  <a:pos x="75" y="0"/>
                </a:cxn>
                <a:cxn ang="0">
                  <a:pos x="81" y="4"/>
                </a:cxn>
                <a:cxn ang="0">
                  <a:pos x="86" y="6"/>
                </a:cxn>
                <a:cxn ang="0">
                  <a:pos x="88" y="10"/>
                </a:cxn>
                <a:cxn ang="0">
                  <a:pos x="94" y="12"/>
                </a:cxn>
                <a:cxn ang="0">
                  <a:pos x="98" y="19"/>
                </a:cxn>
                <a:cxn ang="0">
                  <a:pos x="102" y="25"/>
                </a:cxn>
                <a:cxn ang="0">
                  <a:pos x="102" y="31"/>
                </a:cxn>
                <a:cxn ang="0">
                  <a:pos x="102" y="37"/>
                </a:cxn>
                <a:cxn ang="0">
                  <a:pos x="102" y="42"/>
                </a:cxn>
                <a:cxn ang="0">
                  <a:pos x="98" y="52"/>
                </a:cxn>
                <a:cxn ang="0">
                  <a:pos x="94" y="54"/>
                </a:cxn>
                <a:cxn ang="0">
                  <a:pos x="92" y="58"/>
                </a:cxn>
                <a:cxn ang="0">
                  <a:pos x="88" y="64"/>
                </a:cxn>
                <a:cxn ang="0">
                  <a:pos x="86" y="64"/>
                </a:cxn>
                <a:cxn ang="0">
                  <a:pos x="81" y="65"/>
                </a:cxn>
                <a:cxn ang="0">
                  <a:pos x="86" y="69"/>
                </a:cxn>
                <a:cxn ang="0">
                  <a:pos x="92" y="71"/>
                </a:cxn>
                <a:cxn ang="0">
                  <a:pos x="94" y="79"/>
                </a:cxn>
                <a:cxn ang="0">
                  <a:pos x="98" y="85"/>
                </a:cxn>
                <a:cxn ang="0">
                  <a:pos x="98" y="92"/>
                </a:cxn>
                <a:cxn ang="0">
                  <a:pos x="98" y="108"/>
                </a:cxn>
                <a:cxn ang="0">
                  <a:pos x="98" y="113"/>
                </a:cxn>
                <a:cxn ang="0">
                  <a:pos x="102" y="117"/>
                </a:cxn>
                <a:cxn ang="0">
                  <a:pos x="102" y="119"/>
                </a:cxn>
                <a:cxn ang="0">
                  <a:pos x="104" y="123"/>
                </a:cxn>
                <a:cxn ang="0">
                  <a:pos x="104" y="125"/>
                </a:cxn>
                <a:cxn ang="0">
                  <a:pos x="75" y="125"/>
                </a:cxn>
                <a:cxn ang="0">
                  <a:pos x="71" y="119"/>
                </a:cxn>
                <a:cxn ang="0">
                  <a:pos x="71" y="113"/>
                </a:cxn>
                <a:cxn ang="0">
                  <a:pos x="71" y="112"/>
                </a:cxn>
                <a:cxn ang="0">
                  <a:pos x="71" y="96"/>
                </a:cxn>
                <a:cxn ang="0">
                  <a:pos x="71" y="87"/>
                </a:cxn>
                <a:cxn ang="0">
                  <a:pos x="67" y="85"/>
                </a:cxn>
                <a:cxn ang="0">
                  <a:pos x="65" y="81"/>
                </a:cxn>
                <a:cxn ang="0">
                  <a:pos x="65" y="81"/>
                </a:cxn>
                <a:cxn ang="0">
                  <a:pos x="59" y="79"/>
                </a:cxn>
                <a:cxn ang="0">
                  <a:pos x="56" y="79"/>
                </a:cxn>
                <a:cxn ang="0">
                  <a:pos x="50" y="79"/>
                </a:cxn>
                <a:cxn ang="0">
                  <a:pos x="23" y="79"/>
                </a:cxn>
                <a:cxn ang="0">
                  <a:pos x="23" y="125"/>
                </a:cxn>
                <a:cxn ang="0">
                  <a:pos x="0" y="125"/>
                </a:cxn>
                <a:cxn ang="0">
                  <a:pos x="0" y="0"/>
                </a:cxn>
              </a:cxnLst>
              <a:rect l="0" t="0" r="r" b="b"/>
              <a:pathLst>
                <a:path w="104" h="125">
                  <a:moveTo>
                    <a:pt x="0" y="0"/>
                  </a:moveTo>
                  <a:lnTo>
                    <a:pt x="59" y="0"/>
                  </a:lnTo>
                  <a:lnTo>
                    <a:pt x="67" y="0"/>
                  </a:lnTo>
                  <a:lnTo>
                    <a:pt x="75" y="0"/>
                  </a:lnTo>
                  <a:lnTo>
                    <a:pt x="81" y="4"/>
                  </a:lnTo>
                  <a:lnTo>
                    <a:pt x="86" y="6"/>
                  </a:lnTo>
                  <a:lnTo>
                    <a:pt x="88" y="10"/>
                  </a:lnTo>
                  <a:lnTo>
                    <a:pt x="94" y="12"/>
                  </a:lnTo>
                  <a:lnTo>
                    <a:pt x="98" y="19"/>
                  </a:lnTo>
                  <a:lnTo>
                    <a:pt x="102" y="25"/>
                  </a:lnTo>
                  <a:lnTo>
                    <a:pt x="102" y="31"/>
                  </a:lnTo>
                  <a:lnTo>
                    <a:pt x="102" y="37"/>
                  </a:lnTo>
                  <a:lnTo>
                    <a:pt x="102" y="42"/>
                  </a:lnTo>
                  <a:lnTo>
                    <a:pt x="98" y="52"/>
                  </a:lnTo>
                  <a:lnTo>
                    <a:pt x="94" y="54"/>
                  </a:lnTo>
                  <a:lnTo>
                    <a:pt x="92" y="58"/>
                  </a:lnTo>
                  <a:lnTo>
                    <a:pt x="88" y="64"/>
                  </a:lnTo>
                  <a:lnTo>
                    <a:pt x="86" y="64"/>
                  </a:lnTo>
                  <a:lnTo>
                    <a:pt x="81" y="65"/>
                  </a:lnTo>
                  <a:lnTo>
                    <a:pt x="86" y="69"/>
                  </a:lnTo>
                  <a:lnTo>
                    <a:pt x="92" y="71"/>
                  </a:lnTo>
                  <a:lnTo>
                    <a:pt x="94" y="79"/>
                  </a:lnTo>
                  <a:lnTo>
                    <a:pt x="98" y="85"/>
                  </a:lnTo>
                  <a:lnTo>
                    <a:pt x="98" y="92"/>
                  </a:lnTo>
                  <a:lnTo>
                    <a:pt x="98" y="108"/>
                  </a:lnTo>
                  <a:lnTo>
                    <a:pt x="98" y="113"/>
                  </a:lnTo>
                  <a:lnTo>
                    <a:pt x="102" y="117"/>
                  </a:lnTo>
                  <a:lnTo>
                    <a:pt x="102" y="119"/>
                  </a:lnTo>
                  <a:lnTo>
                    <a:pt x="104" y="123"/>
                  </a:lnTo>
                  <a:lnTo>
                    <a:pt x="104" y="125"/>
                  </a:lnTo>
                  <a:lnTo>
                    <a:pt x="75" y="125"/>
                  </a:lnTo>
                  <a:lnTo>
                    <a:pt x="71" y="119"/>
                  </a:lnTo>
                  <a:lnTo>
                    <a:pt x="71" y="113"/>
                  </a:lnTo>
                  <a:lnTo>
                    <a:pt x="71" y="112"/>
                  </a:lnTo>
                  <a:lnTo>
                    <a:pt x="71" y="96"/>
                  </a:lnTo>
                  <a:lnTo>
                    <a:pt x="71" y="87"/>
                  </a:lnTo>
                  <a:lnTo>
                    <a:pt x="67" y="85"/>
                  </a:lnTo>
                  <a:lnTo>
                    <a:pt x="65" y="81"/>
                  </a:lnTo>
                  <a:lnTo>
                    <a:pt x="65" y="81"/>
                  </a:lnTo>
                  <a:lnTo>
                    <a:pt x="59" y="79"/>
                  </a:lnTo>
                  <a:lnTo>
                    <a:pt x="56" y="79"/>
                  </a:lnTo>
                  <a:lnTo>
                    <a:pt x="50" y="79"/>
                  </a:lnTo>
                  <a:lnTo>
                    <a:pt x="23" y="79"/>
                  </a:lnTo>
                  <a:lnTo>
                    <a:pt x="23" y="125"/>
                  </a:lnTo>
                  <a:lnTo>
                    <a:pt x="0" y="125"/>
                  </a:lnTo>
                  <a:lnTo>
                    <a:pt x="0" y="0"/>
                  </a:lnTo>
                </a:path>
              </a:pathLst>
            </a:custGeom>
            <a:noFill/>
            <a:ln w="3175">
              <a:noFill/>
              <a:prstDash val="solid"/>
              <a:round/>
              <a:headEnd/>
              <a:tailEnd/>
            </a:ln>
          </p:spPr>
          <p:txBody>
            <a:bodyPr/>
            <a:lstStyle/>
            <a:p>
              <a:endParaRPr lang="en-US"/>
            </a:p>
          </p:txBody>
        </p:sp>
        <p:sp>
          <p:nvSpPr>
            <p:cNvPr id="599251" name="Freeform 211"/>
            <p:cNvSpPr>
              <a:spLocks/>
            </p:cNvSpPr>
            <p:nvPr/>
          </p:nvSpPr>
          <p:spPr bwMode="auto">
            <a:xfrm>
              <a:off x="3844" y="2886"/>
              <a:ext cx="47" cy="33"/>
            </a:xfrm>
            <a:custGeom>
              <a:avLst/>
              <a:gdLst/>
              <a:ahLst/>
              <a:cxnLst>
                <a:cxn ang="0">
                  <a:pos x="0" y="0"/>
                </a:cxn>
                <a:cxn ang="0">
                  <a:pos x="33" y="0"/>
                </a:cxn>
                <a:cxn ang="0">
                  <a:pos x="38" y="0"/>
                </a:cxn>
                <a:cxn ang="0">
                  <a:pos x="44" y="4"/>
                </a:cxn>
                <a:cxn ang="0">
                  <a:pos x="48" y="6"/>
                </a:cxn>
                <a:cxn ang="0">
                  <a:pos x="52" y="10"/>
                </a:cxn>
                <a:cxn ang="0">
                  <a:pos x="52" y="12"/>
                </a:cxn>
                <a:cxn ang="0">
                  <a:pos x="52" y="18"/>
                </a:cxn>
                <a:cxn ang="0">
                  <a:pos x="52" y="21"/>
                </a:cxn>
                <a:cxn ang="0">
                  <a:pos x="52" y="25"/>
                </a:cxn>
                <a:cxn ang="0">
                  <a:pos x="48" y="27"/>
                </a:cxn>
                <a:cxn ang="0">
                  <a:pos x="44" y="31"/>
                </a:cxn>
                <a:cxn ang="0">
                  <a:pos x="42" y="33"/>
                </a:cxn>
                <a:cxn ang="0">
                  <a:pos x="36" y="33"/>
                </a:cxn>
                <a:cxn ang="0">
                  <a:pos x="31" y="33"/>
                </a:cxn>
                <a:cxn ang="0">
                  <a:pos x="0" y="33"/>
                </a:cxn>
                <a:cxn ang="0">
                  <a:pos x="0" y="0"/>
                </a:cxn>
              </a:cxnLst>
              <a:rect l="0" t="0" r="r" b="b"/>
              <a:pathLst>
                <a:path w="52" h="33">
                  <a:moveTo>
                    <a:pt x="0" y="0"/>
                  </a:moveTo>
                  <a:lnTo>
                    <a:pt x="33" y="0"/>
                  </a:lnTo>
                  <a:lnTo>
                    <a:pt x="38" y="0"/>
                  </a:lnTo>
                  <a:lnTo>
                    <a:pt x="44" y="4"/>
                  </a:lnTo>
                  <a:lnTo>
                    <a:pt x="48" y="6"/>
                  </a:lnTo>
                  <a:lnTo>
                    <a:pt x="52" y="10"/>
                  </a:lnTo>
                  <a:lnTo>
                    <a:pt x="52" y="12"/>
                  </a:lnTo>
                  <a:lnTo>
                    <a:pt x="52" y="18"/>
                  </a:lnTo>
                  <a:lnTo>
                    <a:pt x="52" y="21"/>
                  </a:lnTo>
                  <a:lnTo>
                    <a:pt x="52" y="25"/>
                  </a:lnTo>
                  <a:lnTo>
                    <a:pt x="48" y="27"/>
                  </a:lnTo>
                  <a:lnTo>
                    <a:pt x="44" y="31"/>
                  </a:lnTo>
                  <a:lnTo>
                    <a:pt x="42" y="33"/>
                  </a:lnTo>
                  <a:lnTo>
                    <a:pt x="36" y="33"/>
                  </a:lnTo>
                  <a:lnTo>
                    <a:pt x="31" y="33"/>
                  </a:lnTo>
                  <a:lnTo>
                    <a:pt x="0" y="33"/>
                  </a:lnTo>
                  <a:lnTo>
                    <a:pt x="0" y="0"/>
                  </a:lnTo>
                  <a:close/>
                </a:path>
              </a:pathLst>
            </a:custGeom>
            <a:solidFill>
              <a:srgbClr val="DC2B19"/>
            </a:solidFill>
            <a:ln w="9525">
              <a:noFill/>
              <a:round/>
              <a:headEnd/>
              <a:tailEnd/>
            </a:ln>
          </p:spPr>
          <p:txBody>
            <a:bodyPr/>
            <a:lstStyle/>
            <a:p>
              <a:endParaRPr lang="en-US"/>
            </a:p>
          </p:txBody>
        </p:sp>
        <p:sp>
          <p:nvSpPr>
            <p:cNvPr id="599252" name="Freeform 212"/>
            <p:cNvSpPr>
              <a:spLocks/>
            </p:cNvSpPr>
            <p:nvPr/>
          </p:nvSpPr>
          <p:spPr bwMode="auto">
            <a:xfrm>
              <a:off x="3844" y="2886"/>
              <a:ext cx="47" cy="33"/>
            </a:xfrm>
            <a:custGeom>
              <a:avLst/>
              <a:gdLst/>
              <a:ahLst/>
              <a:cxnLst>
                <a:cxn ang="0">
                  <a:pos x="0" y="0"/>
                </a:cxn>
                <a:cxn ang="0">
                  <a:pos x="33" y="0"/>
                </a:cxn>
                <a:cxn ang="0">
                  <a:pos x="38" y="0"/>
                </a:cxn>
                <a:cxn ang="0">
                  <a:pos x="44" y="4"/>
                </a:cxn>
                <a:cxn ang="0">
                  <a:pos x="48" y="6"/>
                </a:cxn>
                <a:cxn ang="0">
                  <a:pos x="52" y="10"/>
                </a:cxn>
                <a:cxn ang="0">
                  <a:pos x="52" y="12"/>
                </a:cxn>
                <a:cxn ang="0">
                  <a:pos x="52" y="18"/>
                </a:cxn>
                <a:cxn ang="0">
                  <a:pos x="52" y="21"/>
                </a:cxn>
                <a:cxn ang="0">
                  <a:pos x="52" y="25"/>
                </a:cxn>
                <a:cxn ang="0">
                  <a:pos x="48" y="27"/>
                </a:cxn>
                <a:cxn ang="0">
                  <a:pos x="44" y="31"/>
                </a:cxn>
                <a:cxn ang="0">
                  <a:pos x="42" y="33"/>
                </a:cxn>
                <a:cxn ang="0">
                  <a:pos x="36" y="33"/>
                </a:cxn>
                <a:cxn ang="0">
                  <a:pos x="31" y="33"/>
                </a:cxn>
                <a:cxn ang="0">
                  <a:pos x="0" y="33"/>
                </a:cxn>
                <a:cxn ang="0">
                  <a:pos x="0" y="0"/>
                </a:cxn>
              </a:cxnLst>
              <a:rect l="0" t="0" r="r" b="b"/>
              <a:pathLst>
                <a:path w="52" h="33">
                  <a:moveTo>
                    <a:pt x="0" y="0"/>
                  </a:moveTo>
                  <a:lnTo>
                    <a:pt x="33" y="0"/>
                  </a:lnTo>
                  <a:lnTo>
                    <a:pt x="38" y="0"/>
                  </a:lnTo>
                  <a:lnTo>
                    <a:pt x="44" y="4"/>
                  </a:lnTo>
                  <a:lnTo>
                    <a:pt x="48" y="6"/>
                  </a:lnTo>
                  <a:lnTo>
                    <a:pt x="52" y="10"/>
                  </a:lnTo>
                  <a:lnTo>
                    <a:pt x="52" y="12"/>
                  </a:lnTo>
                  <a:lnTo>
                    <a:pt x="52" y="18"/>
                  </a:lnTo>
                  <a:lnTo>
                    <a:pt x="52" y="21"/>
                  </a:lnTo>
                  <a:lnTo>
                    <a:pt x="52" y="25"/>
                  </a:lnTo>
                  <a:lnTo>
                    <a:pt x="48" y="27"/>
                  </a:lnTo>
                  <a:lnTo>
                    <a:pt x="44" y="31"/>
                  </a:lnTo>
                  <a:lnTo>
                    <a:pt x="42" y="33"/>
                  </a:lnTo>
                  <a:lnTo>
                    <a:pt x="36" y="33"/>
                  </a:lnTo>
                  <a:lnTo>
                    <a:pt x="31" y="33"/>
                  </a:lnTo>
                  <a:lnTo>
                    <a:pt x="0" y="33"/>
                  </a:lnTo>
                  <a:lnTo>
                    <a:pt x="0" y="0"/>
                  </a:lnTo>
                </a:path>
              </a:pathLst>
            </a:custGeom>
            <a:noFill/>
            <a:ln w="3175">
              <a:noFill/>
              <a:prstDash val="solid"/>
              <a:round/>
              <a:headEnd/>
              <a:tailEnd/>
            </a:ln>
          </p:spPr>
          <p:txBody>
            <a:bodyPr/>
            <a:lstStyle/>
            <a:p>
              <a:endParaRPr lang="en-US"/>
            </a:p>
          </p:txBody>
        </p:sp>
        <p:sp>
          <p:nvSpPr>
            <p:cNvPr id="599253" name="Rectangle 213"/>
            <p:cNvSpPr>
              <a:spLocks noChangeArrowheads="1"/>
            </p:cNvSpPr>
            <p:nvPr/>
          </p:nvSpPr>
          <p:spPr bwMode="auto">
            <a:xfrm>
              <a:off x="3756" y="3211"/>
              <a:ext cx="20" cy="124"/>
            </a:xfrm>
            <a:prstGeom prst="rect">
              <a:avLst/>
            </a:prstGeom>
            <a:solidFill>
              <a:srgbClr val="FFFFFF"/>
            </a:solidFill>
            <a:ln w="9525">
              <a:noFill/>
              <a:miter lim="800000"/>
              <a:headEnd/>
              <a:tailEnd/>
            </a:ln>
          </p:spPr>
          <p:txBody>
            <a:bodyPr/>
            <a:lstStyle/>
            <a:p>
              <a:endParaRPr lang="en-US"/>
            </a:p>
          </p:txBody>
        </p:sp>
        <p:sp>
          <p:nvSpPr>
            <p:cNvPr id="599254" name="Rectangle 214"/>
            <p:cNvSpPr>
              <a:spLocks noChangeArrowheads="1"/>
            </p:cNvSpPr>
            <p:nvPr/>
          </p:nvSpPr>
          <p:spPr bwMode="auto">
            <a:xfrm>
              <a:off x="3756" y="3211"/>
              <a:ext cx="20" cy="124"/>
            </a:xfrm>
            <a:prstGeom prst="rect">
              <a:avLst/>
            </a:prstGeom>
            <a:noFill/>
            <a:ln w="3175">
              <a:noFill/>
              <a:miter lim="800000"/>
              <a:headEnd/>
              <a:tailEnd/>
            </a:ln>
          </p:spPr>
          <p:txBody>
            <a:bodyPr/>
            <a:lstStyle/>
            <a:p>
              <a:endParaRPr lang="en-US"/>
            </a:p>
          </p:txBody>
        </p:sp>
        <p:sp>
          <p:nvSpPr>
            <p:cNvPr id="599255" name="Freeform 215"/>
            <p:cNvSpPr>
              <a:spLocks/>
            </p:cNvSpPr>
            <p:nvPr/>
          </p:nvSpPr>
          <p:spPr bwMode="auto">
            <a:xfrm>
              <a:off x="3796" y="3211"/>
              <a:ext cx="95" cy="124"/>
            </a:xfrm>
            <a:custGeom>
              <a:avLst/>
              <a:gdLst/>
              <a:ahLst/>
              <a:cxnLst>
                <a:cxn ang="0">
                  <a:pos x="0" y="0"/>
                </a:cxn>
                <a:cxn ang="0">
                  <a:pos x="60" y="0"/>
                </a:cxn>
                <a:cxn ang="0">
                  <a:pos x="69" y="0"/>
                </a:cxn>
                <a:cxn ang="0">
                  <a:pos x="75" y="0"/>
                </a:cxn>
                <a:cxn ang="0">
                  <a:pos x="81" y="2"/>
                </a:cxn>
                <a:cxn ang="0">
                  <a:pos x="87" y="5"/>
                </a:cxn>
                <a:cxn ang="0">
                  <a:pos x="90" y="9"/>
                </a:cxn>
                <a:cxn ang="0">
                  <a:pos x="96" y="11"/>
                </a:cxn>
                <a:cxn ang="0">
                  <a:pos x="98" y="17"/>
                </a:cxn>
                <a:cxn ang="0">
                  <a:pos x="102" y="23"/>
                </a:cxn>
                <a:cxn ang="0">
                  <a:pos x="102" y="28"/>
                </a:cxn>
                <a:cxn ang="0">
                  <a:pos x="102" y="34"/>
                </a:cxn>
                <a:cxn ang="0">
                  <a:pos x="102" y="42"/>
                </a:cxn>
                <a:cxn ang="0">
                  <a:pos x="98" y="50"/>
                </a:cxn>
                <a:cxn ang="0">
                  <a:pos x="96" y="53"/>
                </a:cxn>
                <a:cxn ang="0">
                  <a:pos x="92" y="55"/>
                </a:cxn>
                <a:cxn ang="0">
                  <a:pos x="90" y="61"/>
                </a:cxn>
                <a:cxn ang="0">
                  <a:pos x="87" y="61"/>
                </a:cxn>
                <a:cxn ang="0">
                  <a:pos x="81" y="65"/>
                </a:cxn>
                <a:cxn ang="0">
                  <a:pos x="87" y="69"/>
                </a:cxn>
                <a:cxn ang="0">
                  <a:pos x="92" y="71"/>
                </a:cxn>
                <a:cxn ang="0">
                  <a:pos x="96" y="76"/>
                </a:cxn>
                <a:cxn ang="0">
                  <a:pos x="98" y="82"/>
                </a:cxn>
                <a:cxn ang="0">
                  <a:pos x="98" y="92"/>
                </a:cxn>
                <a:cxn ang="0">
                  <a:pos x="98" y="107"/>
                </a:cxn>
                <a:cxn ang="0">
                  <a:pos x="98" y="113"/>
                </a:cxn>
                <a:cxn ang="0">
                  <a:pos x="102" y="115"/>
                </a:cxn>
                <a:cxn ang="0">
                  <a:pos x="102" y="119"/>
                </a:cxn>
                <a:cxn ang="0">
                  <a:pos x="106" y="121"/>
                </a:cxn>
                <a:cxn ang="0">
                  <a:pos x="106" y="124"/>
                </a:cxn>
                <a:cxn ang="0">
                  <a:pos x="75" y="124"/>
                </a:cxn>
                <a:cxn ang="0">
                  <a:pos x="73" y="119"/>
                </a:cxn>
                <a:cxn ang="0">
                  <a:pos x="73" y="113"/>
                </a:cxn>
                <a:cxn ang="0">
                  <a:pos x="73" y="109"/>
                </a:cxn>
                <a:cxn ang="0">
                  <a:pos x="73" y="94"/>
                </a:cxn>
                <a:cxn ang="0">
                  <a:pos x="73" y="86"/>
                </a:cxn>
                <a:cxn ang="0">
                  <a:pos x="69" y="82"/>
                </a:cxn>
                <a:cxn ang="0">
                  <a:pos x="65" y="80"/>
                </a:cxn>
                <a:cxn ang="0">
                  <a:pos x="60" y="76"/>
                </a:cxn>
                <a:cxn ang="0">
                  <a:pos x="58" y="76"/>
                </a:cxn>
                <a:cxn ang="0">
                  <a:pos x="52" y="76"/>
                </a:cxn>
                <a:cxn ang="0">
                  <a:pos x="25" y="76"/>
                </a:cxn>
                <a:cxn ang="0">
                  <a:pos x="25" y="124"/>
                </a:cxn>
                <a:cxn ang="0">
                  <a:pos x="0" y="124"/>
                </a:cxn>
                <a:cxn ang="0">
                  <a:pos x="0" y="0"/>
                </a:cxn>
              </a:cxnLst>
              <a:rect l="0" t="0" r="r" b="b"/>
              <a:pathLst>
                <a:path w="106" h="124">
                  <a:moveTo>
                    <a:pt x="0" y="0"/>
                  </a:moveTo>
                  <a:lnTo>
                    <a:pt x="60" y="0"/>
                  </a:lnTo>
                  <a:lnTo>
                    <a:pt x="69" y="0"/>
                  </a:lnTo>
                  <a:lnTo>
                    <a:pt x="75" y="0"/>
                  </a:lnTo>
                  <a:lnTo>
                    <a:pt x="81" y="2"/>
                  </a:lnTo>
                  <a:lnTo>
                    <a:pt x="87" y="5"/>
                  </a:lnTo>
                  <a:lnTo>
                    <a:pt x="90" y="9"/>
                  </a:lnTo>
                  <a:lnTo>
                    <a:pt x="96" y="11"/>
                  </a:lnTo>
                  <a:lnTo>
                    <a:pt x="98" y="17"/>
                  </a:lnTo>
                  <a:lnTo>
                    <a:pt x="102" y="23"/>
                  </a:lnTo>
                  <a:lnTo>
                    <a:pt x="102" y="28"/>
                  </a:lnTo>
                  <a:lnTo>
                    <a:pt x="102" y="34"/>
                  </a:lnTo>
                  <a:lnTo>
                    <a:pt x="102" y="42"/>
                  </a:lnTo>
                  <a:lnTo>
                    <a:pt x="98" y="50"/>
                  </a:lnTo>
                  <a:lnTo>
                    <a:pt x="96" y="53"/>
                  </a:lnTo>
                  <a:lnTo>
                    <a:pt x="92" y="55"/>
                  </a:lnTo>
                  <a:lnTo>
                    <a:pt x="90" y="61"/>
                  </a:lnTo>
                  <a:lnTo>
                    <a:pt x="87" y="61"/>
                  </a:lnTo>
                  <a:lnTo>
                    <a:pt x="81" y="65"/>
                  </a:lnTo>
                  <a:lnTo>
                    <a:pt x="87" y="69"/>
                  </a:lnTo>
                  <a:lnTo>
                    <a:pt x="92" y="71"/>
                  </a:lnTo>
                  <a:lnTo>
                    <a:pt x="96" y="76"/>
                  </a:lnTo>
                  <a:lnTo>
                    <a:pt x="98" y="82"/>
                  </a:lnTo>
                  <a:lnTo>
                    <a:pt x="98" y="92"/>
                  </a:lnTo>
                  <a:lnTo>
                    <a:pt x="98" y="107"/>
                  </a:lnTo>
                  <a:lnTo>
                    <a:pt x="98" y="113"/>
                  </a:lnTo>
                  <a:lnTo>
                    <a:pt x="102" y="115"/>
                  </a:lnTo>
                  <a:lnTo>
                    <a:pt x="102" y="119"/>
                  </a:lnTo>
                  <a:lnTo>
                    <a:pt x="106" y="121"/>
                  </a:lnTo>
                  <a:lnTo>
                    <a:pt x="106" y="124"/>
                  </a:lnTo>
                  <a:lnTo>
                    <a:pt x="75" y="124"/>
                  </a:lnTo>
                  <a:lnTo>
                    <a:pt x="73" y="119"/>
                  </a:lnTo>
                  <a:lnTo>
                    <a:pt x="73" y="113"/>
                  </a:lnTo>
                  <a:lnTo>
                    <a:pt x="73" y="109"/>
                  </a:lnTo>
                  <a:lnTo>
                    <a:pt x="73" y="94"/>
                  </a:lnTo>
                  <a:lnTo>
                    <a:pt x="73" y="86"/>
                  </a:lnTo>
                  <a:lnTo>
                    <a:pt x="69" y="82"/>
                  </a:lnTo>
                  <a:lnTo>
                    <a:pt x="65" y="80"/>
                  </a:lnTo>
                  <a:lnTo>
                    <a:pt x="60" y="76"/>
                  </a:lnTo>
                  <a:lnTo>
                    <a:pt x="58" y="76"/>
                  </a:lnTo>
                  <a:lnTo>
                    <a:pt x="52" y="76"/>
                  </a:lnTo>
                  <a:lnTo>
                    <a:pt x="25" y="76"/>
                  </a:lnTo>
                  <a:lnTo>
                    <a:pt x="25" y="124"/>
                  </a:lnTo>
                  <a:lnTo>
                    <a:pt x="0" y="124"/>
                  </a:lnTo>
                  <a:lnTo>
                    <a:pt x="0" y="0"/>
                  </a:lnTo>
                  <a:close/>
                </a:path>
              </a:pathLst>
            </a:custGeom>
            <a:solidFill>
              <a:srgbClr val="FFFFFF"/>
            </a:solidFill>
            <a:ln w="9525">
              <a:noFill/>
              <a:round/>
              <a:headEnd/>
              <a:tailEnd/>
            </a:ln>
          </p:spPr>
          <p:txBody>
            <a:bodyPr/>
            <a:lstStyle/>
            <a:p>
              <a:endParaRPr lang="en-US"/>
            </a:p>
          </p:txBody>
        </p:sp>
        <p:sp>
          <p:nvSpPr>
            <p:cNvPr id="599256" name="Freeform 216"/>
            <p:cNvSpPr>
              <a:spLocks/>
            </p:cNvSpPr>
            <p:nvPr/>
          </p:nvSpPr>
          <p:spPr bwMode="auto">
            <a:xfrm>
              <a:off x="3796" y="3211"/>
              <a:ext cx="95" cy="124"/>
            </a:xfrm>
            <a:custGeom>
              <a:avLst/>
              <a:gdLst/>
              <a:ahLst/>
              <a:cxnLst>
                <a:cxn ang="0">
                  <a:pos x="0" y="0"/>
                </a:cxn>
                <a:cxn ang="0">
                  <a:pos x="60" y="0"/>
                </a:cxn>
                <a:cxn ang="0">
                  <a:pos x="69" y="0"/>
                </a:cxn>
                <a:cxn ang="0">
                  <a:pos x="75" y="0"/>
                </a:cxn>
                <a:cxn ang="0">
                  <a:pos x="81" y="2"/>
                </a:cxn>
                <a:cxn ang="0">
                  <a:pos x="87" y="5"/>
                </a:cxn>
                <a:cxn ang="0">
                  <a:pos x="90" y="9"/>
                </a:cxn>
                <a:cxn ang="0">
                  <a:pos x="96" y="11"/>
                </a:cxn>
                <a:cxn ang="0">
                  <a:pos x="98" y="17"/>
                </a:cxn>
                <a:cxn ang="0">
                  <a:pos x="102" y="23"/>
                </a:cxn>
                <a:cxn ang="0">
                  <a:pos x="102" y="28"/>
                </a:cxn>
                <a:cxn ang="0">
                  <a:pos x="102" y="34"/>
                </a:cxn>
                <a:cxn ang="0">
                  <a:pos x="102" y="42"/>
                </a:cxn>
                <a:cxn ang="0">
                  <a:pos x="98" y="50"/>
                </a:cxn>
                <a:cxn ang="0">
                  <a:pos x="96" y="53"/>
                </a:cxn>
                <a:cxn ang="0">
                  <a:pos x="92" y="55"/>
                </a:cxn>
                <a:cxn ang="0">
                  <a:pos x="90" y="61"/>
                </a:cxn>
                <a:cxn ang="0">
                  <a:pos x="87" y="61"/>
                </a:cxn>
                <a:cxn ang="0">
                  <a:pos x="81" y="65"/>
                </a:cxn>
                <a:cxn ang="0">
                  <a:pos x="87" y="69"/>
                </a:cxn>
                <a:cxn ang="0">
                  <a:pos x="92" y="71"/>
                </a:cxn>
                <a:cxn ang="0">
                  <a:pos x="96" y="76"/>
                </a:cxn>
                <a:cxn ang="0">
                  <a:pos x="98" y="82"/>
                </a:cxn>
                <a:cxn ang="0">
                  <a:pos x="98" y="92"/>
                </a:cxn>
                <a:cxn ang="0">
                  <a:pos x="98" y="107"/>
                </a:cxn>
                <a:cxn ang="0">
                  <a:pos x="98" y="113"/>
                </a:cxn>
                <a:cxn ang="0">
                  <a:pos x="102" y="115"/>
                </a:cxn>
                <a:cxn ang="0">
                  <a:pos x="102" y="119"/>
                </a:cxn>
                <a:cxn ang="0">
                  <a:pos x="106" y="121"/>
                </a:cxn>
                <a:cxn ang="0">
                  <a:pos x="106" y="124"/>
                </a:cxn>
                <a:cxn ang="0">
                  <a:pos x="75" y="124"/>
                </a:cxn>
                <a:cxn ang="0">
                  <a:pos x="73" y="119"/>
                </a:cxn>
                <a:cxn ang="0">
                  <a:pos x="73" y="113"/>
                </a:cxn>
                <a:cxn ang="0">
                  <a:pos x="73" y="109"/>
                </a:cxn>
                <a:cxn ang="0">
                  <a:pos x="73" y="94"/>
                </a:cxn>
                <a:cxn ang="0">
                  <a:pos x="73" y="86"/>
                </a:cxn>
                <a:cxn ang="0">
                  <a:pos x="69" y="82"/>
                </a:cxn>
                <a:cxn ang="0">
                  <a:pos x="65" y="80"/>
                </a:cxn>
                <a:cxn ang="0">
                  <a:pos x="65" y="80"/>
                </a:cxn>
                <a:cxn ang="0">
                  <a:pos x="60" y="76"/>
                </a:cxn>
                <a:cxn ang="0">
                  <a:pos x="58" y="76"/>
                </a:cxn>
                <a:cxn ang="0">
                  <a:pos x="52" y="76"/>
                </a:cxn>
                <a:cxn ang="0">
                  <a:pos x="25" y="76"/>
                </a:cxn>
                <a:cxn ang="0">
                  <a:pos x="25" y="124"/>
                </a:cxn>
                <a:cxn ang="0">
                  <a:pos x="0" y="124"/>
                </a:cxn>
                <a:cxn ang="0">
                  <a:pos x="0" y="0"/>
                </a:cxn>
              </a:cxnLst>
              <a:rect l="0" t="0" r="r" b="b"/>
              <a:pathLst>
                <a:path w="106" h="124">
                  <a:moveTo>
                    <a:pt x="0" y="0"/>
                  </a:moveTo>
                  <a:lnTo>
                    <a:pt x="60" y="0"/>
                  </a:lnTo>
                  <a:lnTo>
                    <a:pt x="69" y="0"/>
                  </a:lnTo>
                  <a:lnTo>
                    <a:pt x="75" y="0"/>
                  </a:lnTo>
                  <a:lnTo>
                    <a:pt x="81" y="2"/>
                  </a:lnTo>
                  <a:lnTo>
                    <a:pt x="87" y="5"/>
                  </a:lnTo>
                  <a:lnTo>
                    <a:pt x="90" y="9"/>
                  </a:lnTo>
                  <a:lnTo>
                    <a:pt x="96" y="11"/>
                  </a:lnTo>
                  <a:lnTo>
                    <a:pt x="98" y="17"/>
                  </a:lnTo>
                  <a:lnTo>
                    <a:pt x="102" y="23"/>
                  </a:lnTo>
                  <a:lnTo>
                    <a:pt x="102" y="28"/>
                  </a:lnTo>
                  <a:lnTo>
                    <a:pt x="102" y="34"/>
                  </a:lnTo>
                  <a:lnTo>
                    <a:pt x="102" y="42"/>
                  </a:lnTo>
                  <a:lnTo>
                    <a:pt x="98" y="50"/>
                  </a:lnTo>
                  <a:lnTo>
                    <a:pt x="96" y="53"/>
                  </a:lnTo>
                  <a:lnTo>
                    <a:pt x="92" y="55"/>
                  </a:lnTo>
                  <a:lnTo>
                    <a:pt x="90" y="61"/>
                  </a:lnTo>
                  <a:lnTo>
                    <a:pt x="87" y="61"/>
                  </a:lnTo>
                  <a:lnTo>
                    <a:pt x="81" y="65"/>
                  </a:lnTo>
                  <a:lnTo>
                    <a:pt x="87" y="69"/>
                  </a:lnTo>
                  <a:lnTo>
                    <a:pt x="92" y="71"/>
                  </a:lnTo>
                  <a:lnTo>
                    <a:pt x="96" y="76"/>
                  </a:lnTo>
                  <a:lnTo>
                    <a:pt x="98" y="82"/>
                  </a:lnTo>
                  <a:lnTo>
                    <a:pt x="98" y="92"/>
                  </a:lnTo>
                  <a:lnTo>
                    <a:pt x="98" y="107"/>
                  </a:lnTo>
                  <a:lnTo>
                    <a:pt x="98" y="113"/>
                  </a:lnTo>
                  <a:lnTo>
                    <a:pt x="102" y="115"/>
                  </a:lnTo>
                  <a:lnTo>
                    <a:pt x="102" y="119"/>
                  </a:lnTo>
                  <a:lnTo>
                    <a:pt x="106" y="121"/>
                  </a:lnTo>
                  <a:lnTo>
                    <a:pt x="106" y="124"/>
                  </a:lnTo>
                  <a:lnTo>
                    <a:pt x="75" y="124"/>
                  </a:lnTo>
                  <a:lnTo>
                    <a:pt x="73" y="119"/>
                  </a:lnTo>
                  <a:lnTo>
                    <a:pt x="73" y="113"/>
                  </a:lnTo>
                  <a:lnTo>
                    <a:pt x="73" y="109"/>
                  </a:lnTo>
                  <a:lnTo>
                    <a:pt x="73" y="94"/>
                  </a:lnTo>
                  <a:lnTo>
                    <a:pt x="73" y="86"/>
                  </a:lnTo>
                  <a:lnTo>
                    <a:pt x="69" y="82"/>
                  </a:lnTo>
                  <a:lnTo>
                    <a:pt x="65" y="80"/>
                  </a:lnTo>
                  <a:lnTo>
                    <a:pt x="65" y="80"/>
                  </a:lnTo>
                  <a:lnTo>
                    <a:pt x="60" y="76"/>
                  </a:lnTo>
                  <a:lnTo>
                    <a:pt x="58" y="76"/>
                  </a:lnTo>
                  <a:lnTo>
                    <a:pt x="52" y="76"/>
                  </a:lnTo>
                  <a:lnTo>
                    <a:pt x="25" y="76"/>
                  </a:lnTo>
                  <a:lnTo>
                    <a:pt x="25" y="124"/>
                  </a:lnTo>
                  <a:lnTo>
                    <a:pt x="0" y="124"/>
                  </a:lnTo>
                  <a:lnTo>
                    <a:pt x="0" y="0"/>
                  </a:lnTo>
                </a:path>
              </a:pathLst>
            </a:custGeom>
            <a:noFill/>
            <a:ln w="3175">
              <a:noFill/>
              <a:prstDash val="solid"/>
              <a:round/>
              <a:headEnd/>
              <a:tailEnd/>
            </a:ln>
          </p:spPr>
          <p:txBody>
            <a:bodyPr/>
            <a:lstStyle/>
            <a:p>
              <a:endParaRPr lang="en-US"/>
            </a:p>
          </p:txBody>
        </p:sp>
        <p:sp>
          <p:nvSpPr>
            <p:cNvPr id="599257" name="Freeform 217"/>
            <p:cNvSpPr>
              <a:spLocks/>
            </p:cNvSpPr>
            <p:nvPr/>
          </p:nvSpPr>
          <p:spPr bwMode="auto">
            <a:xfrm>
              <a:off x="3819" y="3232"/>
              <a:ext cx="44" cy="32"/>
            </a:xfrm>
            <a:custGeom>
              <a:avLst/>
              <a:gdLst/>
              <a:ahLst/>
              <a:cxnLst>
                <a:cxn ang="0">
                  <a:pos x="0" y="0"/>
                </a:cxn>
                <a:cxn ang="0">
                  <a:pos x="33" y="0"/>
                </a:cxn>
                <a:cxn ang="0">
                  <a:pos x="39" y="0"/>
                </a:cxn>
                <a:cxn ang="0">
                  <a:pos x="44" y="2"/>
                </a:cxn>
                <a:cxn ang="0">
                  <a:pos x="48" y="5"/>
                </a:cxn>
                <a:cxn ang="0">
                  <a:pos x="50" y="7"/>
                </a:cxn>
                <a:cxn ang="0">
                  <a:pos x="50" y="11"/>
                </a:cxn>
                <a:cxn ang="0">
                  <a:pos x="50" y="17"/>
                </a:cxn>
                <a:cxn ang="0">
                  <a:pos x="50" y="21"/>
                </a:cxn>
                <a:cxn ang="0">
                  <a:pos x="50" y="23"/>
                </a:cxn>
                <a:cxn ang="0">
                  <a:pos x="48" y="27"/>
                </a:cxn>
                <a:cxn ang="0">
                  <a:pos x="44" y="29"/>
                </a:cxn>
                <a:cxn ang="0">
                  <a:pos x="40" y="32"/>
                </a:cxn>
                <a:cxn ang="0">
                  <a:pos x="35" y="32"/>
                </a:cxn>
                <a:cxn ang="0">
                  <a:pos x="29" y="32"/>
                </a:cxn>
                <a:cxn ang="0">
                  <a:pos x="0" y="32"/>
                </a:cxn>
                <a:cxn ang="0">
                  <a:pos x="0" y="0"/>
                </a:cxn>
              </a:cxnLst>
              <a:rect l="0" t="0" r="r" b="b"/>
              <a:pathLst>
                <a:path w="50" h="32">
                  <a:moveTo>
                    <a:pt x="0" y="0"/>
                  </a:moveTo>
                  <a:lnTo>
                    <a:pt x="33" y="0"/>
                  </a:lnTo>
                  <a:lnTo>
                    <a:pt x="39" y="0"/>
                  </a:lnTo>
                  <a:lnTo>
                    <a:pt x="44" y="2"/>
                  </a:lnTo>
                  <a:lnTo>
                    <a:pt x="48" y="5"/>
                  </a:lnTo>
                  <a:lnTo>
                    <a:pt x="50" y="7"/>
                  </a:lnTo>
                  <a:lnTo>
                    <a:pt x="50" y="11"/>
                  </a:lnTo>
                  <a:lnTo>
                    <a:pt x="50" y="17"/>
                  </a:lnTo>
                  <a:lnTo>
                    <a:pt x="50" y="21"/>
                  </a:lnTo>
                  <a:lnTo>
                    <a:pt x="50" y="23"/>
                  </a:lnTo>
                  <a:lnTo>
                    <a:pt x="48" y="27"/>
                  </a:lnTo>
                  <a:lnTo>
                    <a:pt x="44" y="29"/>
                  </a:lnTo>
                  <a:lnTo>
                    <a:pt x="40" y="32"/>
                  </a:lnTo>
                  <a:lnTo>
                    <a:pt x="35" y="32"/>
                  </a:lnTo>
                  <a:lnTo>
                    <a:pt x="29" y="32"/>
                  </a:lnTo>
                  <a:lnTo>
                    <a:pt x="0" y="32"/>
                  </a:lnTo>
                  <a:lnTo>
                    <a:pt x="0" y="0"/>
                  </a:lnTo>
                  <a:close/>
                </a:path>
              </a:pathLst>
            </a:custGeom>
            <a:solidFill>
              <a:srgbClr val="DC2B19"/>
            </a:solidFill>
            <a:ln w="9525">
              <a:noFill/>
              <a:round/>
              <a:headEnd/>
              <a:tailEnd/>
            </a:ln>
          </p:spPr>
          <p:txBody>
            <a:bodyPr/>
            <a:lstStyle/>
            <a:p>
              <a:endParaRPr lang="en-US"/>
            </a:p>
          </p:txBody>
        </p:sp>
        <p:sp>
          <p:nvSpPr>
            <p:cNvPr id="599258" name="Freeform 218"/>
            <p:cNvSpPr>
              <a:spLocks/>
            </p:cNvSpPr>
            <p:nvPr/>
          </p:nvSpPr>
          <p:spPr bwMode="auto">
            <a:xfrm>
              <a:off x="3819" y="3232"/>
              <a:ext cx="44" cy="32"/>
            </a:xfrm>
            <a:custGeom>
              <a:avLst/>
              <a:gdLst/>
              <a:ahLst/>
              <a:cxnLst>
                <a:cxn ang="0">
                  <a:pos x="0" y="0"/>
                </a:cxn>
                <a:cxn ang="0">
                  <a:pos x="33" y="0"/>
                </a:cxn>
                <a:cxn ang="0">
                  <a:pos x="39" y="0"/>
                </a:cxn>
                <a:cxn ang="0">
                  <a:pos x="44" y="2"/>
                </a:cxn>
                <a:cxn ang="0">
                  <a:pos x="48" y="5"/>
                </a:cxn>
                <a:cxn ang="0">
                  <a:pos x="50" y="7"/>
                </a:cxn>
                <a:cxn ang="0">
                  <a:pos x="50" y="11"/>
                </a:cxn>
                <a:cxn ang="0">
                  <a:pos x="50" y="17"/>
                </a:cxn>
                <a:cxn ang="0">
                  <a:pos x="50" y="21"/>
                </a:cxn>
                <a:cxn ang="0">
                  <a:pos x="50" y="23"/>
                </a:cxn>
                <a:cxn ang="0">
                  <a:pos x="48" y="27"/>
                </a:cxn>
                <a:cxn ang="0">
                  <a:pos x="44" y="29"/>
                </a:cxn>
                <a:cxn ang="0">
                  <a:pos x="40" y="32"/>
                </a:cxn>
                <a:cxn ang="0">
                  <a:pos x="35" y="32"/>
                </a:cxn>
                <a:cxn ang="0">
                  <a:pos x="29" y="32"/>
                </a:cxn>
                <a:cxn ang="0">
                  <a:pos x="0" y="32"/>
                </a:cxn>
                <a:cxn ang="0">
                  <a:pos x="0" y="0"/>
                </a:cxn>
              </a:cxnLst>
              <a:rect l="0" t="0" r="r" b="b"/>
              <a:pathLst>
                <a:path w="50" h="32">
                  <a:moveTo>
                    <a:pt x="0" y="0"/>
                  </a:moveTo>
                  <a:lnTo>
                    <a:pt x="33" y="0"/>
                  </a:lnTo>
                  <a:lnTo>
                    <a:pt x="39" y="0"/>
                  </a:lnTo>
                  <a:lnTo>
                    <a:pt x="44" y="2"/>
                  </a:lnTo>
                  <a:lnTo>
                    <a:pt x="48" y="5"/>
                  </a:lnTo>
                  <a:lnTo>
                    <a:pt x="50" y="7"/>
                  </a:lnTo>
                  <a:lnTo>
                    <a:pt x="50" y="11"/>
                  </a:lnTo>
                  <a:lnTo>
                    <a:pt x="50" y="17"/>
                  </a:lnTo>
                  <a:lnTo>
                    <a:pt x="50" y="21"/>
                  </a:lnTo>
                  <a:lnTo>
                    <a:pt x="50" y="23"/>
                  </a:lnTo>
                  <a:lnTo>
                    <a:pt x="48" y="27"/>
                  </a:lnTo>
                  <a:lnTo>
                    <a:pt x="44" y="29"/>
                  </a:lnTo>
                  <a:lnTo>
                    <a:pt x="40" y="32"/>
                  </a:lnTo>
                  <a:lnTo>
                    <a:pt x="35" y="32"/>
                  </a:lnTo>
                  <a:lnTo>
                    <a:pt x="29" y="32"/>
                  </a:lnTo>
                  <a:lnTo>
                    <a:pt x="0" y="32"/>
                  </a:lnTo>
                  <a:lnTo>
                    <a:pt x="0" y="0"/>
                  </a:lnTo>
                </a:path>
              </a:pathLst>
            </a:custGeom>
            <a:noFill/>
            <a:ln w="3175">
              <a:noFill/>
              <a:prstDash val="solid"/>
              <a:round/>
              <a:headEnd/>
              <a:tailEnd/>
            </a:ln>
          </p:spPr>
          <p:txBody>
            <a:bodyPr/>
            <a:lstStyle/>
            <a:p>
              <a:endParaRPr lang="en-US"/>
            </a:p>
          </p:txBody>
        </p:sp>
        <p:sp>
          <p:nvSpPr>
            <p:cNvPr id="599259" name="Rectangle 219"/>
            <p:cNvSpPr>
              <a:spLocks noChangeArrowheads="1"/>
            </p:cNvSpPr>
            <p:nvPr/>
          </p:nvSpPr>
          <p:spPr bwMode="auto">
            <a:xfrm>
              <a:off x="4123" y="3266"/>
              <a:ext cx="20" cy="125"/>
            </a:xfrm>
            <a:prstGeom prst="rect">
              <a:avLst/>
            </a:prstGeom>
            <a:solidFill>
              <a:srgbClr val="FFFFFF"/>
            </a:solidFill>
            <a:ln w="9525">
              <a:noFill/>
              <a:miter lim="800000"/>
              <a:headEnd/>
              <a:tailEnd/>
            </a:ln>
          </p:spPr>
          <p:txBody>
            <a:bodyPr/>
            <a:lstStyle/>
            <a:p>
              <a:endParaRPr lang="en-US"/>
            </a:p>
          </p:txBody>
        </p:sp>
        <p:sp>
          <p:nvSpPr>
            <p:cNvPr id="599260" name="Rectangle 220"/>
            <p:cNvSpPr>
              <a:spLocks noChangeArrowheads="1"/>
            </p:cNvSpPr>
            <p:nvPr/>
          </p:nvSpPr>
          <p:spPr bwMode="auto">
            <a:xfrm>
              <a:off x="4123" y="3266"/>
              <a:ext cx="20" cy="125"/>
            </a:xfrm>
            <a:prstGeom prst="rect">
              <a:avLst/>
            </a:prstGeom>
            <a:noFill/>
            <a:ln w="3175">
              <a:noFill/>
              <a:miter lim="800000"/>
              <a:headEnd/>
              <a:tailEnd/>
            </a:ln>
          </p:spPr>
          <p:txBody>
            <a:bodyPr/>
            <a:lstStyle/>
            <a:p>
              <a:endParaRPr lang="en-US"/>
            </a:p>
          </p:txBody>
        </p:sp>
        <p:sp>
          <p:nvSpPr>
            <p:cNvPr id="599261" name="Freeform 221"/>
            <p:cNvSpPr>
              <a:spLocks/>
            </p:cNvSpPr>
            <p:nvPr/>
          </p:nvSpPr>
          <p:spPr bwMode="auto">
            <a:xfrm>
              <a:off x="4165" y="3266"/>
              <a:ext cx="92" cy="125"/>
            </a:xfrm>
            <a:custGeom>
              <a:avLst/>
              <a:gdLst/>
              <a:ahLst/>
              <a:cxnLst>
                <a:cxn ang="0">
                  <a:pos x="0" y="0"/>
                </a:cxn>
                <a:cxn ang="0">
                  <a:pos x="59" y="0"/>
                </a:cxn>
                <a:cxn ang="0">
                  <a:pos x="67" y="0"/>
                </a:cxn>
                <a:cxn ang="0">
                  <a:pos x="73" y="0"/>
                </a:cxn>
                <a:cxn ang="0">
                  <a:pos x="78" y="4"/>
                </a:cxn>
                <a:cxn ang="0">
                  <a:pos x="86" y="6"/>
                </a:cxn>
                <a:cxn ang="0">
                  <a:pos x="88" y="10"/>
                </a:cxn>
                <a:cxn ang="0">
                  <a:pos x="94" y="14"/>
                </a:cxn>
                <a:cxn ang="0">
                  <a:pos x="97" y="19"/>
                </a:cxn>
                <a:cxn ang="0">
                  <a:pos x="99" y="25"/>
                </a:cxn>
                <a:cxn ang="0">
                  <a:pos x="99" y="31"/>
                </a:cxn>
                <a:cxn ang="0">
                  <a:pos x="99" y="37"/>
                </a:cxn>
                <a:cxn ang="0">
                  <a:pos x="99" y="43"/>
                </a:cxn>
                <a:cxn ang="0">
                  <a:pos x="97" y="52"/>
                </a:cxn>
                <a:cxn ang="0">
                  <a:pos x="94" y="54"/>
                </a:cxn>
                <a:cxn ang="0">
                  <a:pos x="92" y="58"/>
                </a:cxn>
                <a:cxn ang="0">
                  <a:pos x="88" y="64"/>
                </a:cxn>
                <a:cxn ang="0">
                  <a:pos x="86" y="64"/>
                </a:cxn>
                <a:cxn ang="0">
                  <a:pos x="78" y="66"/>
                </a:cxn>
                <a:cxn ang="0">
                  <a:pos x="86" y="69"/>
                </a:cxn>
                <a:cxn ang="0">
                  <a:pos x="92" y="71"/>
                </a:cxn>
                <a:cxn ang="0">
                  <a:pos x="94" y="79"/>
                </a:cxn>
                <a:cxn ang="0">
                  <a:pos x="97" y="85"/>
                </a:cxn>
                <a:cxn ang="0">
                  <a:pos x="97" y="92"/>
                </a:cxn>
                <a:cxn ang="0">
                  <a:pos x="97" y="108"/>
                </a:cxn>
                <a:cxn ang="0">
                  <a:pos x="97" y="114"/>
                </a:cxn>
                <a:cxn ang="0">
                  <a:pos x="99" y="117"/>
                </a:cxn>
                <a:cxn ang="0">
                  <a:pos x="99" y="119"/>
                </a:cxn>
                <a:cxn ang="0">
                  <a:pos x="103" y="123"/>
                </a:cxn>
                <a:cxn ang="0">
                  <a:pos x="103" y="125"/>
                </a:cxn>
                <a:cxn ang="0">
                  <a:pos x="73" y="125"/>
                </a:cxn>
                <a:cxn ang="0">
                  <a:pos x="71" y="119"/>
                </a:cxn>
                <a:cxn ang="0">
                  <a:pos x="71" y="114"/>
                </a:cxn>
                <a:cxn ang="0">
                  <a:pos x="71" y="112"/>
                </a:cxn>
                <a:cxn ang="0">
                  <a:pos x="71" y="96"/>
                </a:cxn>
                <a:cxn ang="0">
                  <a:pos x="71" y="87"/>
                </a:cxn>
                <a:cxn ang="0">
                  <a:pos x="67" y="85"/>
                </a:cxn>
                <a:cxn ang="0">
                  <a:pos x="65" y="81"/>
                </a:cxn>
                <a:cxn ang="0">
                  <a:pos x="59" y="79"/>
                </a:cxn>
                <a:cxn ang="0">
                  <a:pos x="55" y="79"/>
                </a:cxn>
                <a:cxn ang="0">
                  <a:pos x="50" y="79"/>
                </a:cxn>
                <a:cxn ang="0">
                  <a:pos x="23" y="79"/>
                </a:cxn>
                <a:cxn ang="0">
                  <a:pos x="23" y="125"/>
                </a:cxn>
                <a:cxn ang="0">
                  <a:pos x="0" y="125"/>
                </a:cxn>
                <a:cxn ang="0">
                  <a:pos x="0" y="0"/>
                </a:cxn>
              </a:cxnLst>
              <a:rect l="0" t="0" r="r" b="b"/>
              <a:pathLst>
                <a:path w="103" h="125">
                  <a:moveTo>
                    <a:pt x="0" y="0"/>
                  </a:moveTo>
                  <a:lnTo>
                    <a:pt x="59" y="0"/>
                  </a:lnTo>
                  <a:lnTo>
                    <a:pt x="67" y="0"/>
                  </a:lnTo>
                  <a:lnTo>
                    <a:pt x="73" y="0"/>
                  </a:lnTo>
                  <a:lnTo>
                    <a:pt x="78" y="4"/>
                  </a:lnTo>
                  <a:lnTo>
                    <a:pt x="86" y="6"/>
                  </a:lnTo>
                  <a:lnTo>
                    <a:pt x="88" y="10"/>
                  </a:lnTo>
                  <a:lnTo>
                    <a:pt x="94" y="14"/>
                  </a:lnTo>
                  <a:lnTo>
                    <a:pt x="97" y="19"/>
                  </a:lnTo>
                  <a:lnTo>
                    <a:pt x="99" y="25"/>
                  </a:lnTo>
                  <a:lnTo>
                    <a:pt x="99" y="31"/>
                  </a:lnTo>
                  <a:lnTo>
                    <a:pt x="99" y="37"/>
                  </a:lnTo>
                  <a:lnTo>
                    <a:pt x="99" y="43"/>
                  </a:lnTo>
                  <a:lnTo>
                    <a:pt x="97" y="52"/>
                  </a:lnTo>
                  <a:lnTo>
                    <a:pt x="94" y="54"/>
                  </a:lnTo>
                  <a:lnTo>
                    <a:pt x="92" y="58"/>
                  </a:lnTo>
                  <a:lnTo>
                    <a:pt x="88" y="64"/>
                  </a:lnTo>
                  <a:lnTo>
                    <a:pt x="86" y="64"/>
                  </a:lnTo>
                  <a:lnTo>
                    <a:pt x="78" y="66"/>
                  </a:lnTo>
                  <a:lnTo>
                    <a:pt x="86" y="69"/>
                  </a:lnTo>
                  <a:lnTo>
                    <a:pt x="92" y="71"/>
                  </a:lnTo>
                  <a:lnTo>
                    <a:pt x="94" y="79"/>
                  </a:lnTo>
                  <a:lnTo>
                    <a:pt x="97" y="85"/>
                  </a:lnTo>
                  <a:lnTo>
                    <a:pt x="97" y="92"/>
                  </a:lnTo>
                  <a:lnTo>
                    <a:pt x="97" y="108"/>
                  </a:lnTo>
                  <a:lnTo>
                    <a:pt x="97" y="114"/>
                  </a:lnTo>
                  <a:lnTo>
                    <a:pt x="99" y="117"/>
                  </a:lnTo>
                  <a:lnTo>
                    <a:pt x="99" y="119"/>
                  </a:lnTo>
                  <a:lnTo>
                    <a:pt x="103" y="123"/>
                  </a:lnTo>
                  <a:lnTo>
                    <a:pt x="103" y="125"/>
                  </a:lnTo>
                  <a:lnTo>
                    <a:pt x="73" y="125"/>
                  </a:lnTo>
                  <a:lnTo>
                    <a:pt x="71" y="119"/>
                  </a:lnTo>
                  <a:lnTo>
                    <a:pt x="71" y="114"/>
                  </a:lnTo>
                  <a:lnTo>
                    <a:pt x="71" y="112"/>
                  </a:lnTo>
                  <a:lnTo>
                    <a:pt x="71" y="96"/>
                  </a:lnTo>
                  <a:lnTo>
                    <a:pt x="71" y="87"/>
                  </a:lnTo>
                  <a:lnTo>
                    <a:pt x="67" y="85"/>
                  </a:lnTo>
                  <a:lnTo>
                    <a:pt x="65" y="81"/>
                  </a:lnTo>
                  <a:lnTo>
                    <a:pt x="59" y="79"/>
                  </a:lnTo>
                  <a:lnTo>
                    <a:pt x="55" y="79"/>
                  </a:lnTo>
                  <a:lnTo>
                    <a:pt x="50" y="79"/>
                  </a:lnTo>
                  <a:lnTo>
                    <a:pt x="23" y="79"/>
                  </a:lnTo>
                  <a:lnTo>
                    <a:pt x="23" y="125"/>
                  </a:lnTo>
                  <a:lnTo>
                    <a:pt x="0" y="125"/>
                  </a:lnTo>
                  <a:lnTo>
                    <a:pt x="0" y="0"/>
                  </a:lnTo>
                  <a:close/>
                </a:path>
              </a:pathLst>
            </a:custGeom>
            <a:solidFill>
              <a:srgbClr val="FFFFFF"/>
            </a:solidFill>
            <a:ln w="9525">
              <a:noFill/>
              <a:round/>
              <a:headEnd/>
              <a:tailEnd/>
            </a:ln>
          </p:spPr>
          <p:txBody>
            <a:bodyPr/>
            <a:lstStyle/>
            <a:p>
              <a:endParaRPr lang="en-US"/>
            </a:p>
          </p:txBody>
        </p:sp>
        <p:sp>
          <p:nvSpPr>
            <p:cNvPr id="599262" name="Freeform 222"/>
            <p:cNvSpPr>
              <a:spLocks/>
            </p:cNvSpPr>
            <p:nvPr/>
          </p:nvSpPr>
          <p:spPr bwMode="auto">
            <a:xfrm>
              <a:off x="4165" y="3266"/>
              <a:ext cx="92" cy="125"/>
            </a:xfrm>
            <a:custGeom>
              <a:avLst/>
              <a:gdLst/>
              <a:ahLst/>
              <a:cxnLst>
                <a:cxn ang="0">
                  <a:pos x="0" y="0"/>
                </a:cxn>
                <a:cxn ang="0">
                  <a:pos x="59" y="0"/>
                </a:cxn>
                <a:cxn ang="0">
                  <a:pos x="67" y="0"/>
                </a:cxn>
                <a:cxn ang="0">
                  <a:pos x="73" y="0"/>
                </a:cxn>
                <a:cxn ang="0">
                  <a:pos x="78" y="4"/>
                </a:cxn>
                <a:cxn ang="0">
                  <a:pos x="86" y="6"/>
                </a:cxn>
                <a:cxn ang="0">
                  <a:pos x="88" y="10"/>
                </a:cxn>
                <a:cxn ang="0">
                  <a:pos x="94" y="14"/>
                </a:cxn>
                <a:cxn ang="0">
                  <a:pos x="97" y="19"/>
                </a:cxn>
                <a:cxn ang="0">
                  <a:pos x="99" y="25"/>
                </a:cxn>
                <a:cxn ang="0">
                  <a:pos x="99" y="31"/>
                </a:cxn>
                <a:cxn ang="0">
                  <a:pos x="99" y="37"/>
                </a:cxn>
                <a:cxn ang="0">
                  <a:pos x="99" y="43"/>
                </a:cxn>
                <a:cxn ang="0">
                  <a:pos x="97" y="52"/>
                </a:cxn>
                <a:cxn ang="0">
                  <a:pos x="94" y="54"/>
                </a:cxn>
                <a:cxn ang="0">
                  <a:pos x="92" y="58"/>
                </a:cxn>
                <a:cxn ang="0">
                  <a:pos x="88" y="64"/>
                </a:cxn>
                <a:cxn ang="0">
                  <a:pos x="86" y="64"/>
                </a:cxn>
                <a:cxn ang="0">
                  <a:pos x="78" y="66"/>
                </a:cxn>
                <a:cxn ang="0">
                  <a:pos x="86" y="69"/>
                </a:cxn>
                <a:cxn ang="0">
                  <a:pos x="92" y="71"/>
                </a:cxn>
                <a:cxn ang="0">
                  <a:pos x="94" y="79"/>
                </a:cxn>
                <a:cxn ang="0">
                  <a:pos x="97" y="85"/>
                </a:cxn>
                <a:cxn ang="0">
                  <a:pos x="97" y="92"/>
                </a:cxn>
                <a:cxn ang="0">
                  <a:pos x="97" y="108"/>
                </a:cxn>
                <a:cxn ang="0">
                  <a:pos x="97" y="114"/>
                </a:cxn>
                <a:cxn ang="0">
                  <a:pos x="99" y="117"/>
                </a:cxn>
                <a:cxn ang="0">
                  <a:pos x="99" y="119"/>
                </a:cxn>
                <a:cxn ang="0">
                  <a:pos x="103" y="123"/>
                </a:cxn>
                <a:cxn ang="0">
                  <a:pos x="103" y="125"/>
                </a:cxn>
                <a:cxn ang="0">
                  <a:pos x="73" y="125"/>
                </a:cxn>
                <a:cxn ang="0">
                  <a:pos x="71" y="119"/>
                </a:cxn>
                <a:cxn ang="0">
                  <a:pos x="71" y="114"/>
                </a:cxn>
                <a:cxn ang="0">
                  <a:pos x="71" y="112"/>
                </a:cxn>
                <a:cxn ang="0">
                  <a:pos x="71" y="96"/>
                </a:cxn>
                <a:cxn ang="0">
                  <a:pos x="71" y="87"/>
                </a:cxn>
                <a:cxn ang="0">
                  <a:pos x="67" y="85"/>
                </a:cxn>
                <a:cxn ang="0">
                  <a:pos x="65" y="81"/>
                </a:cxn>
                <a:cxn ang="0">
                  <a:pos x="65" y="81"/>
                </a:cxn>
                <a:cxn ang="0">
                  <a:pos x="59" y="79"/>
                </a:cxn>
                <a:cxn ang="0">
                  <a:pos x="55" y="79"/>
                </a:cxn>
                <a:cxn ang="0">
                  <a:pos x="50" y="79"/>
                </a:cxn>
                <a:cxn ang="0">
                  <a:pos x="23" y="79"/>
                </a:cxn>
                <a:cxn ang="0">
                  <a:pos x="23" y="125"/>
                </a:cxn>
                <a:cxn ang="0">
                  <a:pos x="0" y="125"/>
                </a:cxn>
                <a:cxn ang="0">
                  <a:pos x="0" y="0"/>
                </a:cxn>
              </a:cxnLst>
              <a:rect l="0" t="0" r="r" b="b"/>
              <a:pathLst>
                <a:path w="103" h="125">
                  <a:moveTo>
                    <a:pt x="0" y="0"/>
                  </a:moveTo>
                  <a:lnTo>
                    <a:pt x="59" y="0"/>
                  </a:lnTo>
                  <a:lnTo>
                    <a:pt x="67" y="0"/>
                  </a:lnTo>
                  <a:lnTo>
                    <a:pt x="73" y="0"/>
                  </a:lnTo>
                  <a:lnTo>
                    <a:pt x="78" y="4"/>
                  </a:lnTo>
                  <a:lnTo>
                    <a:pt x="86" y="6"/>
                  </a:lnTo>
                  <a:lnTo>
                    <a:pt x="88" y="10"/>
                  </a:lnTo>
                  <a:lnTo>
                    <a:pt x="94" y="14"/>
                  </a:lnTo>
                  <a:lnTo>
                    <a:pt x="97" y="19"/>
                  </a:lnTo>
                  <a:lnTo>
                    <a:pt x="99" y="25"/>
                  </a:lnTo>
                  <a:lnTo>
                    <a:pt x="99" y="31"/>
                  </a:lnTo>
                  <a:lnTo>
                    <a:pt x="99" y="37"/>
                  </a:lnTo>
                  <a:lnTo>
                    <a:pt x="99" y="43"/>
                  </a:lnTo>
                  <a:lnTo>
                    <a:pt x="97" y="52"/>
                  </a:lnTo>
                  <a:lnTo>
                    <a:pt x="94" y="54"/>
                  </a:lnTo>
                  <a:lnTo>
                    <a:pt x="92" y="58"/>
                  </a:lnTo>
                  <a:lnTo>
                    <a:pt x="88" y="64"/>
                  </a:lnTo>
                  <a:lnTo>
                    <a:pt x="86" y="64"/>
                  </a:lnTo>
                  <a:lnTo>
                    <a:pt x="78" y="66"/>
                  </a:lnTo>
                  <a:lnTo>
                    <a:pt x="86" y="69"/>
                  </a:lnTo>
                  <a:lnTo>
                    <a:pt x="92" y="71"/>
                  </a:lnTo>
                  <a:lnTo>
                    <a:pt x="94" y="79"/>
                  </a:lnTo>
                  <a:lnTo>
                    <a:pt x="97" y="85"/>
                  </a:lnTo>
                  <a:lnTo>
                    <a:pt x="97" y="92"/>
                  </a:lnTo>
                  <a:lnTo>
                    <a:pt x="97" y="108"/>
                  </a:lnTo>
                  <a:lnTo>
                    <a:pt x="97" y="114"/>
                  </a:lnTo>
                  <a:lnTo>
                    <a:pt x="99" y="117"/>
                  </a:lnTo>
                  <a:lnTo>
                    <a:pt x="99" y="119"/>
                  </a:lnTo>
                  <a:lnTo>
                    <a:pt x="103" y="123"/>
                  </a:lnTo>
                  <a:lnTo>
                    <a:pt x="103" y="125"/>
                  </a:lnTo>
                  <a:lnTo>
                    <a:pt x="73" y="125"/>
                  </a:lnTo>
                  <a:lnTo>
                    <a:pt x="71" y="119"/>
                  </a:lnTo>
                  <a:lnTo>
                    <a:pt x="71" y="114"/>
                  </a:lnTo>
                  <a:lnTo>
                    <a:pt x="71" y="112"/>
                  </a:lnTo>
                  <a:lnTo>
                    <a:pt x="71" y="96"/>
                  </a:lnTo>
                  <a:lnTo>
                    <a:pt x="71" y="87"/>
                  </a:lnTo>
                  <a:lnTo>
                    <a:pt x="67" y="85"/>
                  </a:lnTo>
                  <a:lnTo>
                    <a:pt x="65" y="81"/>
                  </a:lnTo>
                  <a:lnTo>
                    <a:pt x="65" y="81"/>
                  </a:lnTo>
                  <a:lnTo>
                    <a:pt x="59" y="79"/>
                  </a:lnTo>
                  <a:lnTo>
                    <a:pt x="55" y="79"/>
                  </a:lnTo>
                  <a:lnTo>
                    <a:pt x="50" y="79"/>
                  </a:lnTo>
                  <a:lnTo>
                    <a:pt x="23" y="79"/>
                  </a:lnTo>
                  <a:lnTo>
                    <a:pt x="23" y="125"/>
                  </a:lnTo>
                  <a:lnTo>
                    <a:pt x="0" y="125"/>
                  </a:lnTo>
                  <a:lnTo>
                    <a:pt x="0" y="0"/>
                  </a:lnTo>
                </a:path>
              </a:pathLst>
            </a:custGeom>
            <a:noFill/>
            <a:ln w="3175">
              <a:noFill/>
              <a:prstDash val="solid"/>
              <a:round/>
              <a:headEnd/>
              <a:tailEnd/>
            </a:ln>
          </p:spPr>
          <p:txBody>
            <a:bodyPr/>
            <a:lstStyle/>
            <a:p>
              <a:endParaRPr lang="en-US"/>
            </a:p>
          </p:txBody>
        </p:sp>
        <p:sp>
          <p:nvSpPr>
            <p:cNvPr id="599263" name="Freeform 223"/>
            <p:cNvSpPr>
              <a:spLocks/>
            </p:cNvSpPr>
            <p:nvPr/>
          </p:nvSpPr>
          <p:spPr bwMode="auto">
            <a:xfrm>
              <a:off x="4186" y="3287"/>
              <a:ext cx="44" cy="33"/>
            </a:xfrm>
            <a:custGeom>
              <a:avLst/>
              <a:gdLst/>
              <a:ahLst/>
              <a:cxnLst>
                <a:cxn ang="0">
                  <a:pos x="0" y="0"/>
                </a:cxn>
                <a:cxn ang="0">
                  <a:pos x="32" y="0"/>
                </a:cxn>
                <a:cxn ang="0">
                  <a:pos x="38" y="0"/>
                </a:cxn>
                <a:cxn ang="0">
                  <a:pos x="44" y="4"/>
                </a:cxn>
                <a:cxn ang="0">
                  <a:pos x="48" y="6"/>
                </a:cxn>
                <a:cxn ang="0">
                  <a:pos x="50" y="10"/>
                </a:cxn>
                <a:cxn ang="0">
                  <a:pos x="50" y="12"/>
                </a:cxn>
                <a:cxn ang="0">
                  <a:pos x="50" y="18"/>
                </a:cxn>
                <a:cxn ang="0">
                  <a:pos x="50" y="22"/>
                </a:cxn>
                <a:cxn ang="0">
                  <a:pos x="50" y="25"/>
                </a:cxn>
                <a:cxn ang="0">
                  <a:pos x="48" y="27"/>
                </a:cxn>
                <a:cxn ang="0">
                  <a:pos x="44" y="31"/>
                </a:cxn>
                <a:cxn ang="0">
                  <a:pos x="42" y="33"/>
                </a:cxn>
                <a:cxn ang="0">
                  <a:pos x="36" y="33"/>
                </a:cxn>
                <a:cxn ang="0">
                  <a:pos x="30" y="33"/>
                </a:cxn>
                <a:cxn ang="0">
                  <a:pos x="0" y="33"/>
                </a:cxn>
                <a:cxn ang="0">
                  <a:pos x="0" y="0"/>
                </a:cxn>
              </a:cxnLst>
              <a:rect l="0" t="0" r="r" b="b"/>
              <a:pathLst>
                <a:path w="50" h="33">
                  <a:moveTo>
                    <a:pt x="0" y="0"/>
                  </a:moveTo>
                  <a:lnTo>
                    <a:pt x="32" y="0"/>
                  </a:lnTo>
                  <a:lnTo>
                    <a:pt x="38" y="0"/>
                  </a:lnTo>
                  <a:lnTo>
                    <a:pt x="44" y="4"/>
                  </a:lnTo>
                  <a:lnTo>
                    <a:pt x="48" y="6"/>
                  </a:lnTo>
                  <a:lnTo>
                    <a:pt x="50" y="10"/>
                  </a:lnTo>
                  <a:lnTo>
                    <a:pt x="50" y="12"/>
                  </a:lnTo>
                  <a:lnTo>
                    <a:pt x="50" y="18"/>
                  </a:lnTo>
                  <a:lnTo>
                    <a:pt x="50" y="22"/>
                  </a:lnTo>
                  <a:lnTo>
                    <a:pt x="50" y="25"/>
                  </a:lnTo>
                  <a:lnTo>
                    <a:pt x="48" y="27"/>
                  </a:lnTo>
                  <a:lnTo>
                    <a:pt x="44" y="31"/>
                  </a:lnTo>
                  <a:lnTo>
                    <a:pt x="42" y="33"/>
                  </a:lnTo>
                  <a:lnTo>
                    <a:pt x="36" y="33"/>
                  </a:lnTo>
                  <a:lnTo>
                    <a:pt x="30" y="33"/>
                  </a:lnTo>
                  <a:lnTo>
                    <a:pt x="0" y="33"/>
                  </a:lnTo>
                  <a:lnTo>
                    <a:pt x="0" y="0"/>
                  </a:lnTo>
                  <a:close/>
                </a:path>
              </a:pathLst>
            </a:custGeom>
            <a:solidFill>
              <a:srgbClr val="DC2B19"/>
            </a:solidFill>
            <a:ln w="9525">
              <a:noFill/>
              <a:round/>
              <a:headEnd/>
              <a:tailEnd/>
            </a:ln>
          </p:spPr>
          <p:txBody>
            <a:bodyPr/>
            <a:lstStyle/>
            <a:p>
              <a:endParaRPr lang="en-US"/>
            </a:p>
          </p:txBody>
        </p:sp>
        <p:sp>
          <p:nvSpPr>
            <p:cNvPr id="599264" name="Freeform 224"/>
            <p:cNvSpPr>
              <a:spLocks/>
            </p:cNvSpPr>
            <p:nvPr/>
          </p:nvSpPr>
          <p:spPr bwMode="auto">
            <a:xfrm>
              <a:off x="4186" y="3287"/>
              <a:ext cx="44" cy="33"/>
            </a:xfrm>
            <a:custGeom>
              <a:avLst/>
              <a:gdLst/>
              <a:ahLst/>
              <a:cxnLst>
                <a:cxn ang="0">
                  <a:pos x="0" y="0"/>
                </a:cxn>
                <a:cxn ang="0">
                  <a:pos x="32" y="0"/>
                </a:cxn>
                <a:cxn ang="0">
                  <a:pos x="38" y="0"/>
                </a:cxn>
                <a:cxn ang="0">
                  <a:pos x="44" y="4"/>
                </a:cxn>
                <a:cxn ang="0">
                  <a:pos x="48" y="6"/>
                </a:cxn>
                <a:cxn ang="0">
                  <a:pos x="50" y="10"/>
                </a:cxn>
                <a:cxn ang="0">
                  <a:pos x="50" y="12"/>
                </a:cxn>
                <a:cxn ang="0">
                  <a:pos x="50" y="18"/>
                </a:cxn>
                <a:cxn ang="0">
                  <a:pos x="50" y="22"/>
                </a:cxn>
                <a:cxn ang="0">
                  <a:pos x="50" y="25"/>
                </a:cxn>
                <a:cxn ang="0">
                  <a:pos x="48" y="27"/>
                </a:cxn>
                <a:cxn ang="0">
                  <a:pos x="44" y="31"/>
                </a:cxn>
                <a:cxn ang="0">
                  <a:pos x="42" y="33"/>
                </a:cxn>
                <a:cxn ang="0">
                  <a:pos x="36" y="33"/>
                </a:cxn>
                <a:cxn ang="0">
                  <a:pos x="30" y="33"/>
                </a:cxn>
                <a:cxn ang="0">
                  <a:pos x="0" y="33"/>
                </a:cxn>
                <a:cxn ang="0">
                  <a:pos x="0" y="0"/>
                </a:cxn>
              </a:cxnLst>
              <a:rect l="0" t="0" r="r" b="b"/>
              <a:pathLst>
                <a:path w="50" h="33">
                  <a:moveTo>
                    <a:pt x="0" y="0"/>
                  </a:moveTo>
                  <a:lnTo>
                    <a:pt x="32" y="0"/>
                  </a:lnTo>
                  <a:lnTo>
                    <a:pt x="38" y="0"/>
                  </a:lnTo>
                  <a:lnTo>
                    <a:pt x="44" y="4"/>
                  </a:lnTo>
                  <a:lnTo>
                    <a:pt x="48" y="6"/>
                  </a:lnTo>
                  <a:lnTo>
                    <a:pt x="50" y="10"/>
                  </a:lnTo>
                  <a:lnTo>
                    <a:pt x="50" y="12"/>
                  </a:lnTo>
                  <a:lnTo>
                    <a:pt x="50" y="18"/>
                  </a:lnTo>
                  <a:lnTo>
                    <a:pt x="50" y="22"/>
                  </a:lnTo>
                  <a:lnTo>
                    <a:pt x="50" y="25"/>
                  </a:lnTo>
                  <a:lnTo>
                    <a:pt x="48" y="27"/>
                  </a:lnTo>
                  <a:lnTo>
                    <a:pt x="44" y="31"/>
                  </a:lnTo>
                  <a:lnTo>
                    <a:pt x="42" y="33"/>
                  </a:lnTo>
                  <a:lnTo>
                    <a:pt x="36" y="33"/>
                  </a:lnTo>
                  <a:lnTo>
                    <a:pt x="30" y="33"/>
                  </a:lnTo>
                  <a:lnTo>
                    <a:pt x="0" y="33"/>
                  </a:lnTo>
                  <a:lnTo>
                    <a:pt x="0" y="0"/>
                  </a:lnTo>
                </a:path>
              </a:pathLst>
            </a:custGeom>
            <a:noFill/>
            <a:ln w="3175">
              <a:noFill/>
              <a:prstDash val="solid"/>
              <a:round/>
              <a:headEnd/>
              <a:tailEnd/>
            </a:ln>
          </p:spPr>
          <p:txBody>
            <a:bodyPr/>
            <a:lstStyle/>
            <a:p>
              <a:endParaRPr lang="en-US"/>
            </a:p>
          </p:txBody>
        </p:sp>
        <p:sp>
          <p:nvSpPr>
            <p:cNvPr id="599265" name="Rectangle 225"/>
            <p:cNvSpPr>
              <a:spLocks noChangeArrowheads="1"/>
            </p:cNvSpPr>
            <p:nvPr/>
          </p:nvSpPr>
          <p:spPr bwMode="auto">
            <a:xfrm>
              <a:off x="4452" y="3205"/>
              <a:ext cx="22" cy="125"/>
            </a:xfrm>
            <a:prstGeom prst="rect">
              <a:avLst/>
            </a:prstGeom>
            <a:solidFill>
              <a:srgbClr val="FFFFFF"/>
            </a:solidFill>
            <a:ln w="9525">
              <a:noFill/>
              <a:miter lim="800000"/>
              <a:headEnd/>
              <a:tailEnd/>
            </a:ln>
          </p:spPr>
          <p:txBody>
            <a:bodyPr/>
            <a:lstStyle/>
            <a:p>
              <a:endParaRPr lang="en-US"/>
            </a:p>
          </p:txBody>
        </p:sp>
        <p:sp>
          <p:nvSpPr>
            <p:cNvPr id="599266" name="Rectangle 226"/>
            <p:cNvSpPr>
              <a:spLocks noChangeArrowheads="1"/>
            </p:cNvSpPr>
            <p:nvPr/>
          </p:nvSpPr>
          <p:spPr bwMode="auto">
            <a:xfrm>
              <a:off x="4452" y="3205"/>
              <a:ext cx="22" cy="125"/>
            </a:xfrm>
            <a:prstGeom prst="rect">
              <a:avLst/>
            </a:prstGeom>
            <a:noFill/>
            <a:ln w="3175">
              <a:noFill/>
              <a:miter lim="800000"/>
              <a:headEnd/>
              <a:tailEnd/>
            </a:ln>
          </p:spPr>
          <p:txBody>
            <a:bodyPr/>
            <a:lstStyle/>
            <a:p>
              <a:endParaRPr lang="en-US"/>
            </a:p>
          </p:txBody>
        </p:sp>
        <p:sp>
          <p:nvSpPr>
            <p:cNvPr id="599267" name="Freeform 227"/>
            <p:cNvSpPr>
              <a:spLocks/>
            </p:cNvSpPr>
            <p:nvPr/>
          </p:nvSpPr>
          <p:spPr bwMode="auto">
            <a:xfrm>
              <a:off x="4494" y="3205"/>
              <a:ext cx="93" cy="125"/>
            </a:xfrm>
            <a:custGeom>
              <a:avLst/>
              <a:gdLst/>
              <a:ahLst/>
              <a:cxnLst>
                <a:cxn ang="0">
                  <a:pos x="0" y="0"/>
                </a:cxn>
                <a:cxn ang="0">
                  <a:pos x="59" y="0"/>
                </a:cxn>
                <a:cxn ang="0">
                  <a:pos x="69" y="0"/>
                </a:cxn>
                <a:cxn ang="0">
                  <a:pos x="75" y="0"/>
                </a:cxn>
                <a:cxn ang="0">
                  <a:pos x="80" y="2"/>
                </a:cxn>
                <a:cxn ang="0">
                  <a:pos x="86" y="6"/>
                </a:cxn>
                <a:cxn ang="0">
                  <a:pos x="90" y="8"/>
                </a:cxn>
                <a:cxn ang="0">
                  <a:pos x="96" y="11"/>
                </a:cxn>
                <a:cxn ang="0">
                  <a:pos x="98" y="17"/>
                </a:cxn>
                <a:cxn ang="0">
                  <a:pos x="102" y="23"/>
                </a:cxn>
                <a:cxn ang="0">
                  <a:pos x="102" y="29"/>
                </a:cxn>
                <a:cxn ang="0">
                  <a:pos x="102" y="34"/>
                </a:cxn>
                <a:cxn ang="0">
                  <a:pos x="102" y="40"/>
                </a:cxn>
                <a:cxn ang="0">
                  <a:pos x="98" y="50"/>
                </a:cxn>
                <a:cxn ang="0">
                  <a:pos x="96" y="54"/>
                </a:cxn>
                <a:cxn ang="0">
                  <a:pos x="92" y="56"/>
                </a:cxn>
                <a:cxn ang="0">
                  <a:pos x="90" y="61"/>
                </a:cxn>
                <a:cxn ang="0">
                  <a:pos x="86" y="61"/>
                </a:cxn>
                <a:cxn ang="0">
                  <a:pos x="80" y="65"/>
                </a:cxn>
                <a:cxn ang="0">
                  <a:pos x="86" y="67"/>
                </a:cxn>
                <a:cxn ang="0">
                  <a:pos x="92" y="71"/>
                </a:cxn>
                <a:cxn ang="0">
                  <a:pos x="96" y="77"/>
                </a:cxn>
                <a:cxn ang="0">
                  <a:pos x="98" y="82"/>
                </a:cxn>
                <a:cxn ang="0">
                  <a:pos x="98" y="92"/>
                </a:cxn>
                <a:cxn ang="0">
                  <a:pos x="98" y="107"/>
                </a:cxn>
                <a:cxn ang="0">
                  <a:pos x="98" y="113"/>
                </a:cxn>
                <a:cxn ang="0">
                  <a:pos x="102" y="115"/>
                </a:cxn>
                <a:cxn ang="0">
                  <a:pos x="102" y="119"/>
                </a:cxn>
                <a:cxn ang="0">
                  <a:pos x="104" y="121"/>
                </a:cxn>
                <a:cxn ang="0">
                  <a:pos x="104" y="125"/>
                </a:cxn>
                <a:cxn ang="0">
                  <a:pos x="75" y="125"/>
                </a:cxn>
                <a:cxn ang="0">
                  <a:pos x="71" y="119"/>
                </a:cxn>
                <a:cxn ang="0">
                  <a:pos x="71" y="113"/>
                </a:cxn>
                <a:cxn ang="0">
                  <a:pos x="71" y="109"/>
                </a:cxn>
                <a:cxn ang="0">
                  <a:pos x="71" y="94"/>
                </a:cxn>
                <a:cxn ang="0">
                  <a:pos x="71" y="86"/>
                </a:cxn>
                <a:cxn ang="0">
                  <a:pos x="69" y="82"/>
                </a:cxn>
                <a:cxn ang="0">
                  <a:pos x="65" y="80"/>
                </a:cxn>
                <a:cxn ang="0">
                  <a:pos x="59" y="77"/>
                </a:cxn>
                <a:cxn ang="0">
                  <a:pos x="57" y="77"/>
                </a:cxn>
                <a:cxn ang="0">
                  <a:pos x="52" y="77"/>
                </a:cxn>
                <a:cxn ang="0">
                  <a:pos x="25" y="77"/>
                </a:cxn>
                <a:cxn ang="0">
                  <a:pos x="25" y="125"/>
                </a:cxn>
                <a:cxn ang="0">
                  <a:pos x="0" y="125"/>
                </a:cxn>
                <a:cxn ang="0">
                  <a:pos x="0" y="0"/>
                </a:cxn>
              </a:cxnLst>
              <a:rect l="0" t="0" r="r" b="b"/>
              <a:pathLst>
                <a:path w="104" h="125">
                  <a:moveTo>
                    <a:pt x="0" y="0"/>
                  </a:moveTo>
                  <a:lnTo>
                    <a:pt x="59" y="0"/>
                  </a:lnTo>
                  <a:lnTo>
                    <a:pt x="69" y="0"/>
                  </a:lnTo>
                  <a:lnTo>
                    <a:pt x="75" y="0"/>
                  </a:lnTo>
                  <a:lnTo>
                    <a:pt x="80" y="2"/>
                  </a:lnTo>
                  <a:lnTo>
                    <a:pt x="86" y="6"/>
                  </a:lnTo>
                  <a:lnTo>
                    <a:pt x="90" y="8"/>
                  </a:lnTo>
                  <a:lnTo>
                    <a:pt x="96" y="11"/>
                  </a:lnTo>
                  <a:lnTo>
                    <a:pt x="98" y="17"/>
                  </a:lnTo>
                  <a:lnTo>
                    <a:pt x="102" y="23"/>
                  </a:lnTo>
                  <a:lnTo>
                    <a:pt x="102" y="29"/>
                  </a:lnTo>
                  <a:lnTo>
                    <a:pt x="102" y="34"/>
                  </a:lnTo>
                  <a:lnTo>
                    <a:pt x="102" y="40"/>
                  </a:lnTo>
                  <a:lnTo>
                    <a:pt x="98" y="50"/>
                  </a:lnTo>
                  <a:lnTo>
                    <a:pt x="96" y="54"/>
                  </a:lnTo>
                  <a:lnTo>
                    <a:pt x="92" y="56"/>
                  </a:lnTo>
                  <a:lnTo>
                    <a:pt x="90" y="61"/>
                  </a:lnTo>
                  <a:lnTo>
                    <a:pt x="86" y="61"/>
                  </a:lnTo>
                  <a:lnTo>
                    <a:pt x="80" y="65"/>
                  </a:lnTo>
                  <a:lnTo>
                    <a:pt x="86" y="67"/>
                  </a:lnTo>
                  <a:lnTo>
                    <a:pt x="92" y="71"/>
                  </a:lnTo>
                  <a:lnTo>
                    <a:pt x="96" y="77"/>
                  </a:lnTo>
                  <a:lnTo>
                    <a:pt x="98" y="82"/>
                  </a:lnTo>
                  <a:lnTo>
                    <a:pt x="98" y="92"/>
                  </a:lnTo>
                  <a:lnTo>
                    <a:pt x="98" y="107"/>
                  </a:lnTo>
                  <a:lnTo>
                    <a:pt x="98" y="113"/>
                  </a:lnTo>
                  <a:lnTo>
                    <a:pt x="102" y="115"/>
                  </a:lnTo>
                  <a:lnTo>
                    <a:pt x="102" y="119"/>
                  </a:lnTo>
                  <a:lnTo>
                    <a:pt x="104" y="121"/>
                  </a:lnTo>
                  <a:lnTo>
                    <a:pt x="104" y="125"/>
                  </a:lnTo>
                  <a:lnTo>
                    <a:pt x="75" y="125"/>
                  </a:lnTo>
                  <a:lnTo>
                    <a:pt x="71" y="119"/>
                  </a:lnTo>
                  <a:lnTo>
                    <a:pt x="71" y="113"/>
                  </a:lnTo>
                  <a:lnTo>
                    <a:pt x="71" y="109"/>
                  </a:lnTo>
                  <a:lnTo>
                    <a:pt x="71" y="94"/>
                  </a:lnTo>
                  <a:lnTo>
                    <a:pt x="71" y="86"/>
                  </a:lnTo>
                  <a:lnTo>
                    <a:pt x="69" y="82"/>
                  </a:lnTo>
                  <a:lnTo>
                    <a:pt x="65" y="80"/>
                  </a:lnTo>
                  <a:lnTo>
                    <a:pt x="59" y="77"/>
                  </a:lnTo>
                  <a:lnTo>
                    <a:pt x="57" y="77"/>
                  </a:lnTo>
                  <a:lnTo>
                    <a:pt x="52" y="77"/>
                  </a:lnTo>
                  <a:lnTo>
                    <a:pt x="25" y="77"/>
                  </a:lnTo>
                  <a:lnTo>
                    <a:pt x="25" y="125"/>
                  </a:lnTo>
                  <a:lnTo>
                    <a:pt x="0" y="125"/>
                  </a:lnTo>
                  <a:lnTo>
                    <a:pt x="0" y="0"/>
                  </a:lnTo>
                  <a:close/>
                </a:path>
              </a:pathLst>
            </a:custGeom>
            <a:solidFill>
              <a:srgbClr val="FFFFFF"/>
            </a:solidFill>
            <a:ln w="9525">
              <a:noFill/>
              <a:round/>
              <a:headEnd/>
              <a:tailEnd/>
            </a:ln>
          </p:spPr>
          <p:txBody>
            <a:bodyPr/>
            <a:lstStyle/>
            <a:p>
              <a:endParaRPr lang="en-US"/>
            </a:p>
          </p:txBody>
        </p:sp>
        <p:sp>
          <p:nvSpPr>
            <p:cNvPr id="599268" name="Freeform 228"/>
            <p:cNvSpPr>
              <a:spLocks/>
            </p:cNvSpPr>
            <p:nvPr/>
          </p:nvSpPr>
          <p:spPr bwMode="auto">
            <a:xfrm>
              <a:off x="4494" y="3205"/>
              <a:ext cx="93" cy="125"/>
            </a:xfrm>
            <a:custGeom>
              <a:avLst/>
              <a:gdLst/>
              <a:ahLst/>
              <a:cxnLst>
                <a:cxn ang="0">
                  <a:pos x="0" y="0"/>
                </a:cxn>
                <a:cxn ang="0">
                  <a:pos x="59" y="0"/>
                </a:cxn>
                <a:cxn ang="0">
                  <a:pos x="69" y="0"/>
                </a:cxn>
                <a:cxn ang="0">
                  <a:pos x="75" y="0"/>
                </a:cxn>
                <a:cxn ang="0">
                  <a:pos x="80" y="2"/>
                </a:cxn>
                <a:cxn ang="0">
                  <a:pos x="86" y="6"/>
                </a:cxn>
                <a:cxn ang="0">
                  <a:pos x="90" y="8"/>
                </a:cxn>
                <a:cxn ang="0">
                  <a:pos x="96" y="11"/>
                </a:cxn>
                <a:cxn ang="0">
                  <a:pos x="98" y="17"/>
                </a:cxn>
                <a:cxn ang="0">
                  <a:pos x="102" y="23"/>
                </a:cxn>
                <a:cxn ang="0">
                  <a:pos x="102" y="29"/>
                </a:cxn>
                <a:cxn ang="0">
                  <a:pos x="102" y="34"/>
                </a:cxn>
                <a:cxn ang="0">
                  <a:pos x="102" y="40"/>
                </a:cxn>
                <a:cxn ang="0">
                  <a:pos x="98" y="50"/>
                </a:cxn>
                <a:cxn ang="0">
                  <a:pos x="96" y="54"/>
                </a:cxn>
                <a:cxn ang="0">
                  <a:pos x="92" y="56"/>
                </a:cxn>
                <a:cxn ang="0">
                  <a:pos x="90" y="61"/>
                </a:cxn>
                <a:cxn ang="0">
                  <a:pos x="86" y="61"/>
                </a:cxn>
                <a:cxn ang="0">
                  <a:pos x="80" y="65"/>
                </a:cxn>
                <a:cxn ang="0">
                  <a:pos x="86" y="67"/>
                </a:cxn>
                <a:cxn ang="0">
                  <a:pos x="92" y="71"/>
                </a:cxn>
                <a:cxn ang="0">
                  <a:pos x="96" y="77"/>
                </a:cxn>
                <a:cxn ang="0">
                  <a:pos x="98" y="82"/>
                </a:cxn>
                <a:cxn ang="0">
                  <a:pos x="98" y="92"/>
                </a:cxn>
                <a:cxn ang="0">
                  <a:pos x="98" y="107"/>
                </a:cxn>
                <a:cxn ang="0">
                  <a:pos x="98" y="113"/>
                </a:cxn>
                <a:cxn ang="0">
                  <a:pos x="102" y="115"/>
                </a:cxn>
                <a:cxn ang="0">
                  <a:pos x="102" y="119"/>
                </a:cxn>
                <a:cxn ang="0">
                  <a:pos x="104" y="121"/>
                </a:cxn>
                <a:cxn ang="0">
                  <a:pos x="104" y="125"/>
                </a:cxn>
                <a:cxn ang="0">
                  <a:pos x="75" y="125"/>
                </a:cxn>
                <a:cxn ang="0">
                  <a:pos x="71" y="119"/>
                </a:cxn>
                <a:cxn ang="0">
                  <a:pos x="71" y="113"/>
                </a:cxn>
                <a:cxn ang="0">
                  <a:pos x="71" y="109"/>
                </a:cxn>
                <a:cxn ang="0">
                  <a:pos x="71" y="94"/>
                </a:cxn>
                <a:cxn ang="0">
                  <a:pos x="71" y="86"/>
                </a:cxn>
                <a:cxn ang="0">
                  <a:pos x="69" y="82"/>
                </a:cxn>
                <a:cxn ang="0">
                  <a:pos x="65" y="80"/>
                </a:cxn>
                <a:cxn ang="0">
                  <a:pos x="65" y="80"/>
                </a:cxn>
                <a:cxn ang="0">
                  <a:pos x="59" y="77"/>
                </a:cxn>
                <a:cxn ang="0">
                  <a:pos x="57" y="77"/>
                </a:cxn>
                <a:cxn ang="0">
                  <a:pos x="52" y="77"/>
                </a:cxn>
                <a:cxn ang="0">
                  <a:pos x="25" y="77"/>
                </a:cxn>
                <a:cxn ang="0">
                  <a:pos x="25" y="125"/>
                </a:cxn>
                <a:cxn ang="0">
                  <a:pos x="0" y="125"/>
                </a:cxn>
                <a:cxn ang="0">
                  <a:pos x="0" y="0"/>
                </a:cxn>
              </a:cxnLst>
              <a:rect l="0" t="0" r="r" b="b"/>
              <a:pathLst>
                <a:path w="104" h="125">
                  <a:moveTo>
                    <a:pt x="0" y="0"/>
                  </a:moveTo>
                  <a:lnTo>
                    <a:pt x="59" y="0"/>
                  </a:lnTo>
                  <a:lnTo>
                    <a:pt x="69" y="0"/>
                  </a:lnTo>
                  <a:lnTo>
                    <a:pt x="75" y="0"/>
                  </a:lnTo>
                  <a:lnTo>
                    <a:pt x="80" y="2"/>
                  </a:lnTo>
                  <a:lnTo>
                    <a:pt x="86" y="6"/>
                  </a:lnTo>
                  <a:lnTo>
                    <a:pt x="90" y="8"/>
                  </a:lnTo>
                  <a:lnTo>
                    <a:pt x="96" y="11"/>
                  </a:lnTo>
                  <a:lnTo>
                    <a:pt x="98" y="17"/>
                  </a:lnTo>
                  <a:lnTo>
                    <a:pt x="102" y="23"/>
                  </a:lnTo>
                  <a:lnTo>
                    <a:pt x="102" y="29"/>
                  </a:lnTo>
                  <a:lnTo>
                    <a:pt x="102" y="34"/>
                  </a:lnTo>
                  <a:lnTo>
                    <a:pt x="102" y="40"/>
                  </a:lnTo>
                  <a:lnTo>
                    <a:pt x="98" y="50"/>
                  </a:lnTo>
                  <a:lnTo>
                    <a:pt x="96" y="54"/>
                  </a:lnTo>
                  <a:lnTo>
                    <a:pt x="92" y="56"/>
                  </a:lnTo>
                  <a:lnTo>
                    <a:pt x="90" y="61"/>
                  </a:lnTo>
                  <a:lnTo>
                    <a:pt x="86" y="61"/>
                  </a:lnTo>
                  <a:lnTo>
                    <a:pt x="80" y="65"/>
                  </a:lnTo>
                  <a:lnTo>
                    <a:pt x="86" y="67"/>
                  </a:lnTo>
                  <a:lnTo>
                    <a:pt x="92" y="71"/>
                  </a:lnTo>
                  <a:lnTo>
                    <a:pt x="96" y="77"/>
                  </a:lnTo>
                  <a:lnTo>
                    <a:pt x="98" y="82"/>
                  </a:lnTo>
                  <a:lnTo>
                    <a:pt x="98" y="92"/>
                  </a:lnTo>
                  <a:lnTo>
                    <a:pt x="98" y="107"/>
                  </a:lnTo>
                  <a:lnTo>
                    <a:pt x="98" y="113"/>
                  </a:lnTo>
                  <a:lnTo>
                    <a:pt x="102" y="115"/>
                  </a:lnTo>
                  <a:lnTo>
                    <a:pt x="102" y="119"/>
                  </a:lnTo>
                  <a:lnTo>
                    <a:pt x="104" y="121"/>
                  </a:lnTo>
                  <a:lnTo>
                    <a:pt x="104" y="125"/>
                  </a:lnTo>
                  <a:lnTo>
                    <a:pt x="75" y="125"/>
                  </a:lnTo>
                  <a:lnTo>
                    <a:pt x="71" y="119"/>
                  </a:lnTo>
                  <a:lnTo>
                    <a:pt x="71" y="113"/>
                  </a:lnTo>
                  <a:lnTo>
                    <a:pt x="71" y="109"/>
                  </a:lnTo>
                  <a:lnTo>
                    <a:pt x="71" y="94"/>
                  </a:lnTo>
                  <a:lnTo>
                    <a:pt x="71" y="86"/>
                  </a:lnTo>
                  <a:lnTo>
                    <a:pt x="69" y="82"/>
                  </a:lnTo>
                  <a:lnTo>
                    <a:pt x="65" y="80"/>
                  </a:lnTo>
                  <a:lnTo>
                    <a:pt x="65" y="80"/>
                  </a:lnTo>
                  <a:lnTo>
                    <a:pt x="59" y="77"/>
                  </a:lnTo>
                  <a:lnTo>
                    <a:pt x="57" y="77"/>
                  </a:lnTo>
                  <a:lnTo>
                    <a:pt x="52" y="77"/>
                  </a:lnTo>
                  <a:lnTo>
                    <a:pt x="25" y="77"/>
                  </a:lnTo>
                  <a:lnTo>
                    <a:pt x="25" y="125"/>
                  </a:lnTo>
                  <a:lnTo>
                    <a:pt x="0" y="125"/>
                  </a:lnTo>
                  <a:lnTo>
                    <a:pt x="0" y="0"/>
                  </a:lnTo>
                </a:path>
              </a:pathLst>
            </a:custGeom>
            <a:noFill/>
            <a:ln w="3175">
              <a:noFill/>
              <a:prstDash val="solid"/>
              <a:round/>
              <a:headEnd/>
              <a:tailEnd/>
            </a:ln>
          </p:spPr>
          <p:txBody>
            <a:bodyPr/>
            <a:lstStyle/>
            <a:p>
              <a:endParaRPr lang="en-US"/>
            </a:p>
          </p:txBody>
        </p:sp>
        <p:sp>
          <p:nvSpPr>
            <p:cNvPr id="599269" name="Freeform 229"/>
            <p:cNvSpPr>
              <a:spLocks/>
            </p:cNvSpPr>
            <p:nvPr/>
          </p:nvSpPr>
          <p:spPr bwMode="auto">
            <a:xfrm>
              <a:off x="4516" y="3226"/>
              <a:ext cx="45" cy="33"/>
            </a:xfrm>
            <a:custGeom>
              <a:avLst/>
              <a:gdLst/>
              <a:ahLst/>
              <a:cxnLst>
                <a:cxn ang="0">
                  <a:pos x="0" y="0"/>
                </a:cxn>
                <a:cxn ang="0">
                  <a:pos x="32" y="0"/>
                </a:cxn>
                <a:cxn ang="0">
                  <a:pos x="38" y="0"/>
                </a:cxn>
                <a:cxn ang="0">
                  <a:pos x="44" y="2"/>
                </a:cxn>
                <a:cxn ang="0">
                  <a:pos x="46" y="6"/>
                </a:cxn>
                <a:cxn ang="0">
                  <a:pos x="50" y="8"/>
                </a:cxn>
                <a:cxn ang="0">
                  <a:pos x="50" y="11"/>
                </a:cxn>
                <a:cxn ang="0">
                  <a:pos x="50" y="17"/>
                </a:cxn>
                <a:cxn ang="0">
                  <a:pos x="50" y="19"/>
                </a:cxn>
                <a:cxn ang="0">
                  <a:pos x="50" y="23"/>
                </a:cxn>
                <a:cxn ang="0">
                  <a:pos x="46" y="27"/>
                </a:cxn>
                <a:cxn ang="0">
                  <a:pos x="44" y="29"/>
                </a:cxn>
                <a:cxn ang="0">
                  <a:pos x="40" y="33"/>
                </a:cxn>
                <a:cxn ang="0">
                  <a:pos x="34" y="33"/>
                </a:cxn>
                <a:cxn ang="0">
                  <a:pos x="29" y="33"/>
                </a:cxn>
                <a:cxn ang="0">
                  <a:pos x="0" y="33"/>
                </a:cxn>
                <a:cxn ang="0">
                  <a:pos x="0" y="0"/>
                </a:cxn>
              </a:cxnLst>
              <a:rect l="0" t="0" r="r" b="b"/>
              <a:pathLst>
                <a:path w="50" h="33">
                  <a:moveTo>
                    <a:pt x="0" y="0"/>
                  </a:moveTo>
                  <a:lnTo>
                    <a:pt x="32" y="0"/>
                  </a:lnTo>
                  <a:lnTo>
                    <a:pt x="38" y="0"/>
                  </a:lnTo>
                  <a:lnTo>
                    <a:pt x="44" y="2"/>
                  </a:lnTo>
                  <a:lnTo>
                    <a:pt x="46" y="6"/>
                  </a:lnTo>
                  <a:lnTo>
                    <a:pt x="50" y="8"/>
                  </a:lnTo>
                  <a:lnTo>
                    <a:pt x="50" y="11"/>
                  </a:lnTo>
                  <a:lnTo>
                    <a:pt x="50" y="17"/>
                  </a:lnTo>
                  <a:lnTo>
                    <a:pt x="50" y="19"/>
                  </a:lnTo>
                  <a:lnTo>
                    <a:pt x="50" y="23"/>
                  </a:lnTo>
                  <a:lnTo>
                    <a:pt x="46" y="27"/>
                  </a:lnTo>
                  <a:lnTo>
                    <a:pt x="44" y="29"/>
                  </a:lnTo>
                  <a:lnTo>
                    <a:pt x="40" y="33"/>
                  </a:lnTo>
                  <a:lnTo>
                    <a:pt x="34" y="33"/>
                  </a:lnTo>
                  <a:lnTo>
                    <a:pt x="29" y="33"/>
                  </a:lnTo>
                  <a:lnTo>
                    <a:pt x="0" y="33"/>
                  </a:lnTo>
                  <a:lnTo>
                    <a:pt x="0" y="0"/>
                  </a:lnTo>
                  <a:close/>
                </a:path>
              </a:pathLst>
            </a:custGeom>
            <a:solidFill>
              <a:srgbClr val="DC2B19"/>
            </a:solidFill>
            <a:ln w="9525">
              <a:noFill/>
              <a:round/>
              <a:headEnd/>
              <a:tailEnd/>
            </a:ln>
          </p:spPr>
          <p:txBody>
            <a:bodyPr/>
            <a:lstStyle/>
            <a:p>
              <a:endParaRPr lang="en-US"/>
            </a:p>
          </p:txBody>
        </p:sp>
        <p:sp>
          <p:nvSpPr>
            <p:cNvPr id="599270" name="Freeform 230"/>
            <p:cNvSpPr>
              <a:spLocks/>
            </p:cNvSpPr>
            <p:nvPr/>
          </p:nvSpPr>
          <p:spPr bwMode="auto">
            <a:xfrm>
              <a:off x="4516" y="3226"/>
              <a:ext cx="45" cy="33"/>
            </a:xfrm>
            <a:custGeom>
              <a:avLst/>
              <a:gdLst/>
              <a:ahLst/>
              <a:cxnLst>
                <a:cxn ang="0">
                  <a:pos x="0" y="0"/>
                </a:cxn>
                <a:cxn ang="0">
                  <a:pos x="32" y="0"/>
                </a:cxn>
                <a:cxn ang="0">
                  <a:pos x="38" y="0"/>
                </a:cxn>
                <a:cxn ang="0">
                  <a:pos x="44" y="2"/>
                </a:cxn>
                <a:cxn ang="0">
                  <a:pos x="46" y="6"/>
                </a:cxn>
                <a:cxn ang="0">
                  <a:pos x="50" y="8"/>
                </a:cxn>
                <a:cxn ang="0">
                  <a:pos x="50" y="11"/>
                </a:cxn>
                <a:cxn ang="0">
                  <a:pos x="50" y="17"/>
                </a:cxn>
                <a:cxn ang="0">
                  <a:pos x="50" y="19"/>
                </a:cxn>
                <a:cxn ang="0">
                  <a:pos x="50" y="23"/>
                </a:cxn>
                <a:cxn ang="0">
                  <a:pos x="46" y="27"/>
                </a:cxn>
                <a:cxn ang="0">
                  <a:pos x="44" y="29"/>
                </a:cxn>
                <a:cxn ang="0">
                  <a:pos x="40" y="33"/>
                </a:cxn>
                <a:cxn ang="0">
                  <a:pos x="34" y="33"/>
                </a:cxn>
                <a:cxn ang="0">
                  <a:pos x="29" y="33"/>
                </a:cxn>
                <a:cxn ang="0">
                  <a:pos x="0" y="33"/>
                </a:cxn>
                <a:cxn ang="0">
                  <a:pos x="0" y="0"/>
                </a:cxn>
              </a:cxnLst>
              <a:rect l="0" t="0" r="r" b="b"/>
              <a:pathLst>
                <a:path w="50" h="33">
                  <a:moveTo>
                    <a:pt x="0" y="0"/>
                  </a:moveTo>
                  <a:lnTo>
                    <a:pt x="32" y="0"/>
                  </a:lnTo>
                  <a:lnTo>
                    <a:pt x="38" y="0"/>
                  </a:lnTo>
                  <a:lnTo>
                    <a:pt x="44" y="2"/>
                  </a:lnTo>
                  <a:lnTo>
                    <a:pt x="46" y="6"/>
                  </a:lnTo>
                  <a:lnTo>
                    <a:pt x="50" y="8"/>
                  </a:lnTo>
                  <a:lnTo>
                    <a:pt x="50" y="11"/>
                  </a:lnTo>
                  <a:lnTo>
                    <a:pt x="50" y="17"/>
                  </a:lnTo>
                  <a:lnTo>
                    <a:pt x="50" y="19"/>
                  </a:lnTo>
                  <a:lnTo>
                    <a:pt x="50" y="23"/>
                  </a:lnTo>
                  <a:lnTo>
                    <a:pt x="46" y="27"/>
                  </a:lnTo>
                  <a:lnTo>
                    <a:pt x="44" y="29"/>
                  </a:lnTo>
                  <a:lnTo>
                    <a:pt x="40" y="33"/>
                  </a:lnTo>
                  <a:lnTo>
                    <a:pt x="34" y="33"/>
                  </a:lnTo>
                  <a:lnTo>
                    <a:pt x="29" y="33"/>
                  </a:lnTo>
                  <a:lnTo>
                    <a:pt x="0" y="33"/>
                  </a:lnTo>
                  <a:lnTo>
                    <a:pt x="0" y="0"/>
                  </a:lnTo>
                </a:path>
              </a:pathLst>
            </a:custGeom>
            <a:noFill/>
            <a:ln w="3175">
              <a:noFill/>
              <a:prstDash val="solid"/>
              <a:round/>
              <a:headEnd/>
              <a:tailEnd/>
            </a:ln>
          </p:spPr>
          <p:txBody>
            <a:bodyPr/>
            <a:lstStyle/>
            <a:p>
              <a:endParaRPr lang="en-US"/>
            </a:p>
          </p:txBody>
        </p:sp>
        <p:sp>
          <p:nvSpPr>
            <p:cNvPr id="599271" name="Rectangle 231"/>
            <p:cNvSpPr>
              <a:spLocks noChangeArrowheads="1"/>
            </p:cNvSpPr>
            <p:nvPr/>
          </p:nvSpPr>
          <p:spPr bwMode="auto">
            <a:xfrm>
              <a:off x="4591" y="3522"/>
              <a:ext cx="22" cy="124"/>
            </a:xfrm>
            <a:prstGeom prst="rect">
              <a:avLst/>
            </a:prstGeom>
            <a:solidFill>
              <a:srgbClr val="FFFFFF"/>
            </a:solidFill>
            <a:ln w="9525">
              <a:noFill/>
              <a:miter lim="800000"/>
              <a:headEnd/>
              <a:tailEnd/>
            </a:ln>
          </p:spPr>
          <p:txBody>
            <a:bodyPr/>
            <a:lstStyle/>
            <a:p>
              <a:endParaRPr lang="en-US"/>
            </a:p>
          </p:txBody>
        </p:sp>
        <p:sp>
          <p:nvSpPr>
            <p:cNvPr id="599272" name="Rectangle 232"/>
            <p:cNvSpPr>
              <a:spLocks noChangeArrowheads="1"/>
            </p:cNvSpPr>
            <p:nvPr/>
          </p:nvSpPr>
          <p:spPr bwMode="auto">
            <a:xfrm>
              <a:off x="4591" y="3522"/>
              <a:ext cx="22" cy="124"/>
            </a:xfrm>
            <a:prstGeom prst="rect">
              <a:avLst/>
            </a:prstGeom>
            <a:noFill/>
            <a:ln w="3175">
              <a:noFill/>
              <a:miter lim="800000"/>
              <a:headEnd/>
              <a:tailEnd/>
            </a:ln>
          </p:spPr>
          <p:txBody>
            <a:bodyPr/>
            <a:lstStyle/>
            <a:p>
              <a:endParaRPr lang="en-US"/>
            </a:p>
          </p:txBody>
        </p:sp>
        <p:sp>
          <p:nvSpPr>
            <p:cNvPr id="599273" name="Freeform 233"/>
            <p:cNvSpPr>
              <a:spLocks/>
            </p:cNvSpPr>
            <p:nvPr/>
          </p:nvSpPr>
          <p:spPr bwMode="auto">
            <a:xfrm>
              <a:off x="4634" y="3522"/>
              <a:ext cx="92" cy="124"/>
            </a:xfrm>
            <a:custGeom>
              <a:avLst/>
              <a:gdLst/>
              <a:ahLst/>
              <a:cxnLst>
                <a:cxn ang="0">
                  <a:pos x="0" y="0"/>
                </a:cxn>
                <a:cxn ang="0">
                  <a:pos x="60" y="0"/>
                </a:cxn>
                <a:cxn ang="0">
                  <a:pos x="69" y="0"/>
                </a:cxn>
                <a:cxn ang="0">
                  <a:pos x="75" y="0"/>
                </a:cxn>
                <a:cxn ang="0">
                  <a:pos x="81" y="3"/>
                </a:cxn>
                <a:cxn ang="0">
                  <a:pos x="87" y="7"/>
                </a:cxn>
                <a:cxn ang="0">
                  <a:pos x="90" y="9"/>
                </a:cxn>
                <a:cxn ang="0">
                  <a:pos x="96" y="13"/>
                </a:cxn>
                <a:cxn ang="0">
                  <a:pos x="98" y="19"/>
                </a:cxn>
                <a:cxn ang="0">
                  <a:pos x="102" y="24"/>
                </a:cxn>
                <a:cxn ang="0">
                  <a:pos x="102" y="30"/>
                </a:cxn>
                <a:cxn ang="0">
                  <a:pos x="102" y="36"/>
                </a:cxn>
                <a:cxn ang="0">
                  <a:pos x="102" y="42"/>
                </a:cxn>
                <a:cxn ang="0">
                  <a:pos x="98" y="51"/>
                </a:cxn>
                <a:cxn ang="0">
                  <a:pos x="96" y="53"/>
                </a:cxn>
                <a:cxn ang="0">
                  <a:pos x="92" y="57"/>
                </a:cxn>
                <a:cxn ang="0">
                  <a:pos x="90" y="63"/>
                </a:cxn>
                <a:cxn ang="0">
                  <a:pos x="87" y="63"/>
                </a:cxn>
                <a:cxn ang="0">
                  <a:pos x="81" y="67"/>
                </a:cxn>
                <a:cxn ang="0">
                  <a:pos x="87" y="69"/>
                </a:cxn>
                <a:cxn ang="0">
                  <a:pos x="92" y="72"/>
                </a:cxn>
                <a:cxn ang="0">
                  <a:pos x="96" y="78"/>
                </a:cxn>
                <a:cxn ang="0">
                  <a:pos x="98" y="84"/>
                </a:cxn>
                <a:cxn ang="0">
                  <a:pos x="98" y="92"/>
                </a:cxn>
                <a:cxn ang="0">
                  <a:pos x="98" y="107"/>
                </a:cxn>
                <a:cxn ang="0">
                  <a:pos x="98" y="113"/>
                </a:cxn>
                <a:cxn ang="0">
                  <a:pos x="102" y="117"/>
                </a:cxn>
                <a:cxn ang="0">
                  <a:pos x="102" y="119"/>
                </a:cxn>
                <a:cxn ang="0">
                  <a:pos x="104" y="122"/>
                </a:cxn>
                <a:cxn ang="0">
                  <a:pos x="104" y="124"/>
                </a:cxn>
                <a:cxn ang="0">
                  <a:pos x="75" y="124"/>
                </a:cxn>
                <a:cxn ang="0">
                  <a:pos x="71" y="119"/>
                </a:cxn>
                <a:cxn ang="0">
                  <a:pos x="71" y="113"/>
                </a:cxn>
                <a:cxn ang="0">
                  <a:pos x="71" y="111"/>
                </a:cxn>
                <a:cxn ang="0">
                  <a:pos x="71" y="95"/>
                </a:cxn>
                <a:cxn ang="0">
                  <a:pos x="71" y="86"/>
                </a:cxn>
                <a:cxn ang="0">
                  <a:pos x="69" y="84"/>
                </a:cxn>
                <a:cxn ang="0">
                  <a:pos x="65" y="80"/>
                </a:cxn>
                <a:cxn ang="0">
                  <a:pos x="60" y="78"/>
                </a:cxn>
                <a:cxn ang="0">
                  <a:pos x="58" y="78"/>
                </a:cxn>
                <a:cxn ang="0">
                  <a:pos x="50" y="78"/>
                </a:cxn>
                <a:cxn ang="0">
                  <a:pos x="25" y="78"/>
                </a:cxn>
                <a:cxn ang="0">
                  <a:pos x="25" y="124"/>
                </a:cxn>
                <a:cxn ang="0">
                  <a:pos x="0" y="124"/>
                </a:cxn>
                <a:cxn ang="0">
                  <a:pos x="0" y="0"/>
                </a:cxn>
              </a:cxnLst>
              <a:rect l="0" t="0" r="r" b="b"/>
              <a:pathLst>
                <a:path w="104" h="124">
                  <a:moveTo>
                    <a:pt x="0" y="0"/>
                  </a:moveTo>
                  <a:lnTo>
                    <a:pt x="60" y="0"/>
                  </a:lnTo>
                  <a:lnTo>
                    <a:pt x="69" y="0"/>
                  </a:lnTo>
                  <a:lnTo>
                    <a:pt x="75" y="0"/>
                  </a:lnTo>
                  <a:lnTo>
                    <a:pt x="81" y="3"/>
                  </a:lnTo>
                  <a:lnTo>
                    <a:pt x="87" y="7"/>
                  </a:lnTo>
                  <a:lnTo>
                    <a:pt x="90" y="9"/>
                  </a:lnTo>
                  <a:lnTo>
                    <a:pt x="96" y="13"/>
                  </a:lnTo>
                  <a:lnTo>
                    <a:pt x="98" y="19"/>
                  </a:lnTo>
                  <a:lnTo>
                    <a:pt x="102" y="24"/>
                  </a:lnTo>
                  <a:lnTo>
                    <a:pt x="102" y="30"/>
                  </a:lnTo>
                  <a:lnTo>
                    <a:pt x="102" y="36"/>
                  </a:lnTo>
                  <a:lnTo>
                    <a:pt x="102" y="42"/>
                  </a:lnTo>
                  <a:lnTo>
                    <a:pt x="98" y="51"/>
                  </a:lnTo>
                  <a:lnTo>
                    <a:pt x="96" y="53"/>
                  </a:lnTo>
                  <a:lnTo>
                    <a:pt x="92" y="57"/>
                  </a:lnTo>
                  <a:lnTo>
                    <a:pt x="90" y="63"/>
                  </a:lnTo>
                  <a:lnTo>
                    <a:pt x="87" y="63"/>
                  </a:lnTo>
                  <a:lnTo>
                    <a:pt x="81" y="67"/>
                  </a:lnTo>
                  <a:lnTo>
                    <a:pt x="87" y="69"/>
                  </a:lnTo>
                  <a:lnTo>
                    <a:pt x="92" y="72"/>
                  </a:lnTo>
                  <a:lnTo>
                    <a:pt x="96" y="78"/>
                  </a:lnTo>
                  <a:lnTo>
                    <a:pt x="98" y="84"/>
                  </a:lnTo>
                  <a:lnTo>
                    <a:pt x="98" y="92"/>
                  </a:lnTo>
                  <a:lnTo>
                    <a:pt x="98" y="107"/>
                  </a:lnTo>
                  <a:lnTo>
                    <a:pt x="98" y="113"/>
                  </a:lnTo>
                  <a:lnTo>
                    <a:pt x="102" y="117"/>
                  </a:lnTo>
                  <a:lnTo>
                    <a:pt x="102" y="119"/>
                  </a:lnTo>
                  <a:lnTo>
                    <a:pt x="104" y="122"/>
                  </a:lnTo>
                  <a:lnTo>
                    <a:pt x="104" y="124"/>
                  </a:lnTo>
                  <a:lnTo>
                    <a:pt x="75" y="124"/>
                  </a:lnTo>
                  <a:lnTo>
                    <a:pt x="71" y="119"/>
                  </a:lnTo>
                  <a:lnTo>
                    <a:pt x="71" y="113"/>
                  </a:lnTo>
                  <a:lnTo>
                    <a:pt x="71" y="111"/>
                  </a:lnTo>
                  <a:lnTo>
                    <a:pt x="71" y="95"/>
                  </a:lnTo>
                  <a:lnTo>
                    <a:pt x="71" y="86"/>
                  </a:lnTo>
                  <a:lnTo>
                    <a:pt x="69" y="84"/>
                  </a:lnTo>
                  <a:lnTo>
                    <a:pt x="65" y="80"/>
                  </a:lnTo>
                  <a:lnTo>
                    <a:pt x="60" y="78"/>
                  </a:lnTo>
                  <a:lnTo>
                    <a:pt x="58" y="78"/>
                  </a:lnTo>
                  <a:lnTo>
                    <a:pt x="50" y="78"/>
                  </a:lnTo>
                  <a:lnTo>
                    <a:pt x="25" y="78"/>
                  </a:lnTo>
                  <a:lnTo>
                    <a:pt x="25" y="124"/>
                  </a:lnTo>
                  <a:lnTo>
                    <a:pt x="0" y="124"/>
                  </a:lnTo>
                  <a:lnTo>
                    <a:pt x="0" y="0"/>
                  </a:lnTo>
                  <a:close/>
                </a:path>
              </a:pathLst>
            </a:custGeom>
            <a:solidFill>
              <a:srgbClr val="FFFFFF"/>
            </a:solidFill>
            <a:ln w="9525">
              <a:noFill/>
              <a:round/>
              <a:headEnd/>
              <a:tailEnd/>
            </a:ln>
          </p:spPr>
          <p:txBody>
            <a:bodyPr/>
            <a:lstStyle/>
            <a:p>
              <a:endParaRPr lang="en-US"/>
            </a:p>
          </p:txBody>
        </p:sp>
        <p:sp>
          <p:nvSpPr>
            <p:cNvPr id="599274" name="Freeform 234"/>
            <p:cNvSpPr>
              <a:spLocks/>
            </p:cNvSpPr>
            <p:nvPr/>
          </p:nvSpPr>
          <p:spPr bwMode="auto">
            <a:xfrm>
              <a:off x="4634" y="3522"/>
              <a:ext cx="92" cy="124"/>
            </a:xfrm>
            <a:custGeom>
              <a:avLst/>
              <a:gdLst/>
              <a:ahLst/>
              <a:cxnLst>
                <a:cxn ang="0">
                  <a:pos x="0" y="0"/>
                </a:cxn>
                <a:cxn ang="0">
                  <a:pos x="60" y="0"/>
                </a:cxn>
                <a:cxn ang="0">
                  <a:pos x="69" y="0"/>
                </a:cxn>
                <a:cxn ang="0">
                  <a:pos x="75" y="0"/>
                </a:cxn>
                <a:cxn ang="0">
                  <a:pos x="81" y="3"/>
                </a:cxn>
                <a:cxn ang="0">
                  <a:pos x="87" y="7"/>
                </a:cxn>
                <a:cxn ang="0">
                  <a:pos x="90" y="9"/>
                </a:cxn>
                <a:cxn ang="0">
                  <a:pos x="96" y="13"/>
                </a:cxn>
                <a:cxn ang="0">
                  <a:pos x="98" y="19"/>
                </a:cxn>
                <a:cxn ang="0">
                  <a:pos x="102" y="24"/>
                </a:cxn>
                <a:cxn ang="0">
                  <a:pos x="102" y="30"/>
                </a:cxn>
                <a:cxn ang="0">
                  <a:pos x="102" y="36"/>
                </a:cxn>
                <a:cxn ang="0">
                  <a:pos x="102" y="42"/>
                </a:cxn>
                <a:cxn ang="0">
                  <a:pos x="98" y="51"/>
                </a:cxn>
                <a:cxn ang="0">
                  <a:pos x="96" y="53"/>
                </a:cxn>
                <a:cxn ang="0">
                  <a:pos x="92" y="57"/>
                </a:cxn>
                <a:cxn ang="0">
                  <a:pos x="90" y="63"/>
                </a:cxn>
                <a:cxn ang="0">
                  <a:pos x="87" y="63"/>
                </a:cxn>
                <a:cxn ang="0">
                  <a:pos x="81" y="67"/>
                </a:cxn>
                <a:cxn ang="0">
                  <a:pos x="87" y="69"/>
                </a:cxn>
                <a:cxn ang="0">
                  <a:pos x="92" y="72"/>
                </a:cxn>
                <a:cxn ang="0">
                  <a:pos x="96" y="78"/>
                </a:cxn>
                <a:cxn ang="0">
                  <a:pos x="98" y="84"/>
                </a:cxn>
                <a:cxn ang="0">
                  <a:pos x="98" y="92"/>
                </a:cxn>
                <a:cxn ang="0">
                  <a:pos x="98" y="107"/>
                </a:cxn>
                <a:cxn ang="0">
                  <a:pos x="98" y="113"/>
                </a:cxn>
                <a:cxn ang="0">
                  <a:pos x="102" y="117"/>
                </a:cxn>
                <a:cxn ang="0">
                  <a:pos x="102" y="119"/>
                </a:cxn>
                <a:cxn ang="0">
                  <a:pos x="104" y="122"/>
                </a:cxn>
                <a:cxn ang="0">
                  <a:pos x="104" y="124"/>
                </a:cxn>
                <a:cxn ang="0">
                  <a:pos x="75" y="124"/>
                </a:cxn>
                <a:cxn ang="0">
                  <a:pos x="71" y="119"/>
                </a:cxn>
                <a:cxn ang="0">
                  <a:pos x="71" y="113"/>
                </a:cxn>
                <a:cxn ang="0">
                  <a:pos x="71" y="111"/>
                </a:cxn>
                <a:cxn ang="0">
                  <a:pos x="71" y="95"/>
                </a:cxn>
                <a:cxn ang="0">
                  <a:pos x="71" y="86"/>
                </a:cxn>
                <a:cxn ang="0">
                  <a:pos x="69" y="84"/>
                </a:cxn>
                <a:cxn ang="0">
                  <a:pos x="65" y="80"/>
                </a:cxn>
                <a:cxn ang="0">
                  <a:pos x="65" y="80"/>
                </a:cxn>
                <a:cxn ang="0">
                  <a:pos x="60" y="78"/>
                </a:cxn>
                <a:cxn ang="0">
                  <a:pos x="58" y="78"/>
                </a:cxn>
                <a:cxn ang="0">
                  <a:pos x="50" y="78"/>
                </a:cxn>
                <a:cxn ang="0">
                  <a:pos x="25" y="78"/>
                </a:cxn>
                <a:cxn ang="0">
                  <a:pos x="25" y="124"/>
                </a:cxn>
                <a:cxn ang="0">
                  <a:pos x="0" y="124"/>
                </a:cxn>
                <a:cxn ang="0">
                  <a:pos x="0" y="0"/>
                </a:cxn>
              </a:cxnLst>
              <a:rect l="0" t="0" r="r" b="b"/>
              <a:pathLst>
                <a:path w="104" h="124">
                  <a:moveTo>
                    <a:pt x="0" y="0"/>
                  </a:moveTo>
                  <a:lnTo>
                    <a:pt x="60" y="0"/>
                  </a:lnTo>
                  <a:lnTo>
                    <a:pt x="69" y="0"/>
                  </a:lnTo>
                  <a:lnTo>
                    <a:pt x="75" y="0"/>
                  </a:lnTo>
                  <a:lnTo>
                    <a:pt x="81" y="3"/>
                  </a:lnTo>
                  <a:lnTo>
                    <a:pt x="87" y="7"/>
                  </a:lnTo>
                  <a:lnTo>
                    <a:pt x="90" y="9"/>
                  </a:lnTo>
                  <a:lnTo>
                    <a:pt x="96" y="13"/>
                  </a:lnTo>
                  <a:lnTo>
                    <a:pt x="98" y="19"/>
                  </a:lnTo>
                  <a:lnTo>
                    <a:pt x="102" y="24"/>
                  </a:lnTo>
                  <a:lnTo>
                    <a:pt x="102" y="30"/>
                  </a:lnTo>
                  <a:lnTo>
                    <a:pt x="102" y="36"/>
                  </a:lnTo>
                  <a:lnTo>
                    <a:pt x="102" y="42"/>
                  </a:lnTo>
                  <a:lnTo>
                    <a:pt x="98" y="51"/>
                  </a:lnTo>
                  <a:lnTo>
                    <a:pt x="96" y="53"/>
                  </a:lnTo>
                  <a:lnTo>
                    <a:pt x="92" y="57"/>
                  </a:lnTo>
                  <a:lnTo>
                    <a:pt x="90" y="63"/>
                  </a:lnTo>
                  <a:lnTo>
                    <a:pt x="87" y="63"/>
                  </a:lnTo>
                  <a:lnTo>
                    <a:pt x="81" y="67"/>
                  </a:lnTo>
                  <a:lnTo>
                    <a:pt x="87" y="69"/>
                  </a:lnTo>
                  <a:lnTo>
                    <a:pt x="92" y="72"/>
                  </a:lnTo>
                  <a:lnTo>
                    <a:pt x="96" y="78"/>
                  </a:lnTo>
                  <a:lnTo>
                    <a:pt x="98" y="84"/>
                  </a:lnTo>
                  <a:lnTo>
                    <a:pt x="98" y="92"/>
                  </a:lnTo>
                  <a:lnTo>
                    <a:pt x="98" y="107"/>
                  </a:lnTo>
                  <a:lnTo>
                    <a:pt x="98" y="113"/>
                  </a:lnTo>
                  <a:lnTo>
                    <a:pt x="102" y="117"/>
                  </a:lnTo>
                  <a:lnTo>
                    <a:pt x="102" y="119"/>
                  </a:lnTo>
                  <a:lnTo>
                    <a:pt x="104" y="122"/>
                  </a:lnTo>
                  <a:lnTo>
                    <a:pt x="104" y="124"/>
                  </a:lnTo>
                  <a:lnTo>
                    <a:pt x="75" y="124"/>
                  </a:lnTo>
                  <a:lnTo>
                    <a:pt x="71" y="119"/>
                  </a:lnTo>
                  <a:lnTo>
                    <a:pt x="71" y="113"/>
                  </a:lnTo>
                  <a:lnTo>
                    <a:pt x="71" y="111"/>
                  </a:lnTo>
                  <a:lnTo>
                    <a:pt x="71" y="95"/>
                  </a:lnTo>
                  <a:lnTo>
                    <a:pt x="71" y="86"/>
                  </a:lnTo>
                  <a:lnTo>
                    <a:pt x="69" y="84"/>
                  </a:lnTo>
                  <a:lnTo>
                    <a:pt x="65" y="80"/>
                  </a:lnTo>
                  <a:lnTo>
                    <a:pt x="65" y="80"/>
                  </a:lnTo>
                  <a:lnTo>
                    <a:pt x="60" y="78"/>
                  </a:lnTo>
                  <a:lnTo>
                    <a:pt x="58" y="78"/>
                  </a:lnTo>
                  <a:lnTo>
                    <a:pt x="50" y="78"/>
                  </a:lnTo>
                  <a:lnTo>
                    <a:pt x="25" y="78"/>
                  </a:lnTo>
                  <a:lnTo>
                    <a:pt x="25" y="124"/>
                  </a:lnTo>
                  <a:lnTo>
                    <a:pt x="0" y="124"/>
                  </a:lnTo>
                  <a:lnTo>
                    <a:pt x="0" y="0"/>
                  </a:lnTo>
                </a:path>
              </a:pathLst>
            </a:custGeom>
            <a:noFill/>
            <a:ln w="3175">
              <a:noFill/>
              <a:prstDash val="solid"/>
              <a:round/>
              <a:headEnd/>
              <a:tailEnd/>
            </a:ln>
          </p:spPr>
          <p:txBody>
            <a:bodyPr/>
            <a:lstStyle/>
            <a:p>
              <a:endParaRPr lang="en-US"/>
            </a:p>
          </p:txBody>
        </p:sp>
        <p:sp>
          <p:nvSpPr>
            <p:cNvPr id="599275" name="Freeform 235"/>
            <p:cNvSpPr>
              <a:spLocks/>
            </p:cNvSpPr>
            <p:nvPr/>
          </p:nvSpPr>
          <p:spPr bwMode="auto">
            <a:xfrm>
              <a:off x="4656" y="3543"/>
              <a:ext cx="44" cy="32"/>
            </a:xfrm>
            <a:custGeom>
              <a:avLst/>
              <a:gdLst/>
              <a:ahLst/>
              <a:cxnLst>
                <a:cxn ang="0">
                  <a:pos x="0" y="0"/>
                </a:cxn>
                <a:cxn ang="0">
                  <a:pos x="33" y="0"/>
                </a:cxn>
                <a:cxn ang="0">
                  <a:pos x="39" y="0"/>
                </a:cxn>
                <a:cxn ang="0">
                  <a:pos x="44" y="3"/>
                </a:cxn>
                <a:cxn ang="0">
                  <a:pos x="46" y="5"/>
                </a:cxn>
                <a:cxn ang="0">
                  <a:pos x="50" y="9"/>
                </a:cxn>
                <a:cxn ang="0">
                  <a:pos x="50" y="11"/>
                </a:cxn>
                <a:cxn ang="0">
                  <a:pos x="50" y="19"/>
                </a:cxn>
                <a:cxn ang="0">
                  <a:pos x="50" y="21"/>
                </a:cxn>
                <a:cxn ang="0">
                  <a:pos x="50" y="25"/>
                </a:cxn>
                <a:cxn ang="0">
                  <a:pos x="46" y="26"/>
                </a:cxn>
                <a:cxn ang="0">
                  <a:pos x="44" y="30"/>
                </a:cxn>
                <a:cxn ang="0">
                  <a:pos x="40" y="32"/>
                </a:cxn>
                <a:cxn ang="0">
                  <a:pos x="35" y="32"/>
                </a:cxn>
                <a:cxn ang="0">
                  <a:pos x="29" y="32"/>
                </a:cxn>
                <a:cxn ang="0">
                  <a:pos x="0" y="32"/>
                </a:cxn>
                <a:cxn ang="0">
                  <a:pos x="0" y="0"/>
                </a:cxn>
              </a:cxnLst>
              <a:rect l="0" t="0" r="r" b="b"/>
              <a:pathLst>
                <a:path w="50" h="32">
                  <a:moveTo>
                    <a:pt x="0" y="0"/>
                  </a:moveTo>
                  <a:lnTo>
                    <a:pt x="33" y="0"/>
                  </a:lnTo>
                  <a:lnTo>
                    <a:pt x="39" y="0"/>
                  </a:lnTo>
                  <a:lnTo>
                    <a:pt x="44" y="3"/>
                  </a:lnTo>
                  <a:lnTo>
                    <a:pt x="46" y="5"/>
                  </a:lnTo>
                  <a:lnTo>
                    <a:pt x="50" y="9"/>
                  </a:lnTo>
                  <a:lnTo>
                    <a:pt x="50" y="11"/>
                  </a:lnTo>
                  <a:lnTo>
                    <a:pt x="50" y="19"/>
                  </a:lnTo>
                  <a:lnTo>
                    <a:pt x="50" y="21"/>
                  </a:lnTo>
                  <a:lnTo>
                    <a:pt x="50" y="25"/>
                  </a:lnTo>
                  <a:lnTo>
                    <a:pt x="46" y="26"/>
                  </a:lnTo>
                  <a:lnTo>
                    <a:pt x="44" y="30"/>
                  </a:lnTo>
                  <a:lnTo>
                    <a:pt x="40" y="32"/>
                  </a:lnTo>
                  <a:lnTo>
                    <a:pt x="35" y="32"/>
                  </a:lnTo>
                  <a:lnTo>
                    <a:pt x="29" y="32"/>
                  </a:lnTo>
                  <a:lnTo>
                    <a:pt x="0" y="32"/>
                  </a:lnTo>
                  <a:lnTo>
                    <a:pt x="0" y="0"/>
                  </a:lnTo>
                  <a:close/>
                </a:path>
              </a:pathLst>
            </a:custGeom>
            <a:solidFill>
              <a:srgbClr val="DC2B19"/>
            </a:solidFill>
            <a:ln w="9525">
              <a:noFill/>
              <a:round/>
              <a:headEnd/>
              <a:tailEnd/>
            </a:ln>
          </p:spPr>
          <p:txBody>
            <a:bodyPr/>
            <a:lstStyle/>
            <a:p>
              <a:endParaRPr lang="en-US"/>
            </a:p>
          </p:txBody>
        </p:sp>
        <p:sp>
          <p:nvSpPr>
            <p:cNvPr id="599276" name="Freeform 236"/>
            <p:cNvSpPr>
              <a:spLocks/>
            </p:cNvSpPr>
            <p:nvPr/>
          </p:nvSpPr>
          <p:spPr bwMode="auto">
            <a:xfrm>
              <a:off x="4656" y="3543"/>
              <a:ext cx="44" cy="32"/>
            </a:xfrm>
            <a:custGeom>
              <a:avLst/>
              <a:gdLst/>
              <a:ahLst/>
              <a:cxnLst>
                <a:cxn ang="0">
                  <a:pos x="0" y="0"/>
                </a:cxn>
                <a:cxn ang="0">
                  <a:pos x="33" y="0"/>
                </a:cxn>
                <a:cxn ang="0">
                  <a:pos x="39" y="0"/>
                </a:cxn>
                <a:cxn ang="0">
                  <a:pos x="44" y="3"/>
                </a:cxn>
                <a:cxn ang="0">
                  <a:pos x="46" y="5"/>
                </a:cxn>
                <a:cxn ang="0">
                  <a:pos x="50" y="9"/>
                </a:cxn>
                <a:cxn ang="0">
                  <a:pos x="50" y="11"/>
                </a:cxn>
                <a:cxn ang="0">
                  <a:pos x="50" y="19"/>
                </a:cxn>
                <a:cxn ang="0">
                  <a:pos x="50" y="21"/>
                </a:cxn>
                <a:cxn ang="0">
                  <a:pos x="50" y="25"/>
                </a:cxn>
                <a:cxn ang="0">
                  <a:pos x="46" y="26"/>
                </a:cxn>
                <a:cxn ang="0">
                  <a:pos x="44" y="30"/>
                </a:cxn>
                <a:cxn ang="0">
                  <a:pos x="40" y="32"/>
                </a:cxn>
                <a:cxn ang="0">
                  <a:pos x="35" y="32"/>
                </a:cxn>
                <a:cxn ang="0">
                  <a:pos x="29" y="32"/>
                </a:cxn>
                <a:cxn ang="0">
                  <a:pos x="0" y="32"/>
                </a:cxn>
                <a:cxn ang="0">
                  <a:pos x="0" y="0"/>
                </a:cxn>
              </a:cxnLst>
              <a:rect l="0" t="0" r="r" b="b"/>
              <a:pathLst>
                <a:path w="50" h="32">
                  <a:moveTo>
                    <a:pt x="0" y="0"/>
                  </a:moveTo>
                  <a:lnTo>
                    <a:pt x="33" y="0"/>
                  </a:lnTo>
                  <a:lnTo>
                    <a:pt x="39" y="0"/>
                  </a:lnTo>
                  <a:lnTo>
                    <a:pt x="44" y="3"/>
                  </a:lnTo>
                  <a:lnTo>
                    <a:pt x="46" y="5"/>
                  </a:lnTo>
                  <a:lnTo>
                    <a:pt x="50" y="9"/>
                  </a:lnTo>
                  <a:lnTo>
                    <a:pt x="50" y="11"/>
                  </a:lnTo>
                  <a:lnTo>
                    <a:pt x="50" y="19"/>
                  </a:lnTo>
                  <a:lnTo>
                    <a:pt x="50" y="21"/>
                  </a:lnTo>
                  <a:lnTo>
                    <a:pt x="50" y="25"/>
                  </a:lnTo>
                  <a:lnTo>
                    <a:pt x="46" y="26"/>
                  </a:lnTo>
                  <a:lnTo>
                    <a:pt x="44" y="30"/>
                  </a:lnTo>
                  <a:lnTo>
                    <a:pt x="40" y="32"/>
                  </a:lnTo>
                  <a:lnTo>
                    <a:pt x="35" y="32"/>
                  </a:lnTo>
                  <a:lnTo>
                    <a:pt x="29" y="32"/>
                  </a:lnTo>
                  <a:lnTo>
                    <a:pt x="0" y="32"/>
                  </a:lnTo>
                  <a:lnTo>
                    <a:pt x="0" y="0"/>
                  </a:lnTo>
                </a:path>
              </a:pathLst>
            </a:custGeom>
            <a:noFill/>
            <a:ln w="3175">
              <a:noFill/>
              <a:prstDash val="solid"/>
              <a:round/>
              <a:headEnd/>
              <a:tailEnd/>
            </a:ln>
          </p:spPr>
          <p:txBody>
            <a:bodyPr/>
            <a:lstStyle/>
            <a:p>
              <a:endParaRPr lang="en-US"/>
            </a:p>
          </p:txBody>
        </p:sp>
        <p:sp>
          <p:nvSpPr>
            <p:cNvPr id="599277" name="Rectangle 237"/>
            <p:cNvSpPr>
              <a:spLocks noChangeArrowheads="1"/>
            </p:cNvSpPr>
            <p:nvPr/>
          </p:nvSpPr>
          <p:spPr bwMode="auto">
            <a:xfrm>
              <a:off x="4225" y="3656"/>
              <a:ext cx="22" cy="125"/>
            </a:xfrm>
            <a:prstGeom prst="rect">
              <a:avLst/>
            </a:prstGeom>
            <a:solidFill>
              <a:srgbClr val="FFFFFF"/>
            </a:solidFill>
            <a:ln w="9525">
              <a:noFill/>
              <a:miter lim="800000"/>
              <a:headEnd/>
              <a:tailEnd/>
            </a:ln>
          </p:spPr>
          <p:txBody>
            <a:bodyPr/>
            <a:lstStyle/>
            <a:p>
              <a:endParaRPr lang="en-US"/>
            </a:p>
          </p:txBody>
        </p:sp>
        <p:sp>
          <p:nvSpPr>
            <p:cNvPr id="599278" name="Rectangle 238"/>
            <p:cNvSpPr>
              <a:spLocks noChangeArrowheads="1"/>
            </p:cNvSpPr>
            <p:nvPr/>
          </p:nvSpPr>
          <p:spPr bwMode="auto">
            <a:xfrm>
              <a:off x="4225" y="3656"/>
              <a:ext cx="22" cy="125"/>
            </a:xfrm>
            <a:prstGeom prst="rect">
              <a:avLst/>
            </a:prstGeom>
            <a:noFill/>
            <a:ln w="3175">
              <a:noFill/>
              <a:miter lim="800000"/>
              <a:headEnd/>
              <a:tailEnd/>
            </a:ln>
          </p:spPr>
          <p:txBody>
            <a:bodyPr/>
            <a:lstStyle/>
            <a:p>
              <a:endParaRPr lang="en-US"/>
            </a:p>
          </p:txBody>
        </p:sp>
        <p:sp>
          <p:nvSpPr>
            <p:cNvPr id="599279" name="Freeform 239"/>
            <p:cNvSpPr>
              <a:spLocks/>
            </p:cNvSpPr>
            <p:nvPr/>
          </p:nvSpPr>
          <p:spPr bwMode="auto">
            <a:xfrm>
              <a:off x="4268" y="3656"/>
              <a:ext cx="91" cy="125"/>
            </a:xfrm>
            <a:custGeom>
              <a:avLst/>
              <a:gdLst/>
              <a:ahLst/>
              <a:cxnLst>
                <a:cxn ang="0">
                  <a:pos x="0" y="0"/>
                </a:cxn>
                <a:cxn ang="0">
                  <a:pos x="59" y="0"/>
                </a:cxn>
                <a:cxn ang="0">
                  <a:pos x="69" y="0"/>
                </a:cxn>
                <a:cxn ang="0">
                  <a:pos x="75" y="0"/>
                </a:cxn>
                <a:cxn ang="0">
                  <a:pos x="80" y="4"/>
                </a:cxn>
                <a:cxn ang="0">
                  <a:pos x="86" y="6"/>
                </a:cxn>
                <a:cxn ang="0">
                  <a:pos x="88" y="9"/>
                </a:cxn>
                <a:cxn ang="0">
                  <a:pos x="96" y="11"/>
                </a:cxn>
                <a:cxn ang="0">
                  <a:pos x="98" y="17"/>
                </a:cxn>
                <a:cxn ang="0">
                  <a:pos x="101" y="25"/>
                </a:cxn>
                <a:cxn ang="0">
                  <a:pos x="101" y="31"/>
                </a:cxn>
                <a:cxn ang="0">
                  <a:pos x="101" y="36"/>
                </a:cxn>
                <a:cxn ang="0">
                  <a:pos x="101" y="42"/>
                </a:cxn>
                <a:cxn ang="0">
                  <a:pos x="98" y="52"/>
                </a:cxn>
                <a:cxn ang="0">
                  <a:pos x="96" y="54"/>
                </a:cxn>
                <a:cxn ang="0">
                  <a:pos x="92" y="57"/>
                </a:cxn>
                <a:cxn ang="0">
                  <a:pos x="88" y="63"/>
                </a:cxn>
                <a:cxn ang="0">
                  <a:pos x="86" y="63"/>
                </a:cxn>
                <a:cxn ang="0">
                  <a:pos x="80" y="65"/>
                </a:cxn>
                <a:cxn ang="0">
                  <a:pos x="86" y="69"/>
                </a:cxn>
                <a:cxn ang="0">
                  <a:pos x="92" y="71"/>
                </a:cxn>
                <a:cxn ang="0">
                  <a:pos x="96" y="77"/>
                </a:cxn>
                <a:cxn ang="0">
                  <a:pos x="98" y="84"/>
                </a:cxn>
                <a:cxn ang="0">
                  <a:pos x="98" y="92"/>
                </a:cxn>
                <a:cxn ang="0">
                  <a:pos x="98" y="107"/>
                </a:cxn>
                <a:cxn ang="0">
                  <a:pos x="98" y="113"/>
                </a:cxn>
                <a:cxn ang="0">
                  <a:pos x="101" y="117"/>
                </a:cxn>
                <a:cxn ang="0">
                  <a:pos x="101" y="119"/>
                </a:cxn>
                <a:cxn ang="0">
                  <a:pos x="103" y="123"/>
                </a:cxn>
                <a:cxn ang="0">
                  <a:pos x="103" y="125"/>
                </a:cxn>
                <a:cxn ang="0">
                  <a:pos x="75" y="125"/>
                </a:cxn>
                <a:cxn ang="0">
                  <a:pos x="71" y="119"/>
                </a:cxn>
                <a:cxn ang="0">
                  <a:pos x="71" y="113"/>
                </a:cxn>
                <a:cxn ang="0">
                  <a:pos x="71" y="109"/>
                </a:cxn>
                <a:cxn ang="0">
                  <a:pos x="71" y="96"/>
                </a:cxn>
                <a:cxn ang="0">
                  <a:pos x="71" y="86"/>
                </a:cxn>
                <a:cxn ang="0">
                  <a:pos x="69" y="84"/>
                </a:cxn>
                <a:cxn ang="0">
                  <a:pos x="65" y="80"/>
                </a:cxn>
                <a:cxn ang="0">
                  <a:pos x="59" y="77"/>
                </a:cxn>
                <a:cxn ang="0">
                  <a:pos x="55" y="77"/>
                </a:cxn>
                <a:cxn ang="0">
                  <a:pos x="50" y="77"/>
                </a:cxn>
                <a:cxn ang="0">
                  <a:pos x="23" y="77"/>
                </a:cxn>
                <a:cxn ang="0">
                  <a:pos x="23" y="125"/>
                </a:cxn>
                <a:cxn ang="0">
                  <a:pos x="0" y="125"/>
                </a:cxn>
                <a:cxn ang="0">
                  <a:pos x="0" y="0"/>
                </a:cxn>
              </a:cxnLst>
              <a:rect l="0" t="0" r="r" b="b"/>
              <a:pathLst>
                <a:path w="103" h="125">
                  <a:moveTo>
                    <a:pt x="0" y="0"/>
                  </a:moveTo>
                  <a:lnTo>
                    <a:pt x="59" y="0"/>
                  </a:lnTo>
                  <a:lnTo>
                    <a:pt x="69" y="0"/>
                  </a:lnTo>
                  <a:lnTo>
                    <a:pt x="75" y="0"/>
                  </a:lnTo>
                  <a:lnTo>
                    <a:pt x="80" y="4"/>
                  </a:lnTo>
                  <a:lnTo>
                    <a:pt x="86" y="6"/>
                  </a:lnTo>
                  <a:lnTo>
                    <a:pt x="88" y="9"/>
                  </a:lnTo>
                  <a:lnTo>
                    <a:pt x="96" y="11"/>
                  </a:lnTo>
                  <a:lnTo>
                    <a:pt x="98" y="17"/>
                  </a:lnTo>
                  <a:lnTo>
                    <a:pt x="101" y="25"/>
                  </a:lnTo>
                  <a:lnTo>
                    <a:pt x="101" y="31"/>
                  </a:lnTo>
                  <a:lnTo>
                    <a:pt x="101" y="36"/>
                  </a:lnTo>
                  <a:lnTo>
                    <a:pt x="101" y="42"/>
                  </a:lnTo>
                  <a:lnTo>
                    <a:pt x="98" y="52"/>
                  </a:lnTo>
                  <a:lnTo>
                    <a:pt x="96" y="54"/>
                  </a:lnTo>
                  <a:lnTo>
                    <a:pt x="92" y="57"/>
                  </a:lnTo>
                  <a:lnTo>
                    <a:pt x="88" y="63"/>
                  </a:lnTo>
                  <a:lnTo>
                    <a:pt x="86" y="63"/>
                  </a:lnTo>
                  <a:lnTo>
                    <a:pt x="80" y="65"/>
                  </a:lnTo>
                  <a:lnTo>
                    <a:pt x="86" y="69"/>
                  </a:lnTo>
                  <a:lnTo>
                    <a:pt x="92" y="71"/>
                  </a:lnTo>
                  <a:lnTo>
                    <a:pt x="96" y="77"/>
                  </a:lnTo>
                  <a:lnTo>
                    <a:pt x="98" y="84"/>
                  </a:lnTo>
                  <a:lnTo>
                    <a:pt x="98" y="92"/>
                  </a:lnTo>
                  <a:lnTo>
                    <a:pt x="98" y="107"/>
                  </a:lnTo>
                  <a:lnTo>
                    <a:pt x="98" y="113"/>
                  </a:lnTo>
                  <a:lnTo>
                    <a:pt x="101" y="117"/>
                  </a:lnTo>
                  <a:lnTo>
                    <a:pt x="101" y="119"/>
                  </a:lnTo>
                  <a:lnTo>
                    <a:pt x="103" y="123"/>
                  </a:lnTo>
                  <a:lnTo>
                    <a:pt x="103" y="125"/>
                  </a:lnTo>
                  <a:lnTo>
                    <a:pt x="75" y="125"/>
                  </a:lnTo>
                  <a:lnTo>
                    <a:pt x="71" y="119"/>
                  </a:lnTo>
                  <a:lnTo>
                    <a:pt x="71" y="113"/>
                  </a:lnTo>
                  <a:lnTo>
                    <a:pt x="71" y="109"/>
                  </a:lnTo>
                  <a:lnTo>
                    <a:pt x="71" y="96"/>
                  </a:lnTo>
                  <a:lnTo>
                    <a:pt x="71" y="86"/>
                  </a:lnTo>
                  <a:lnTo>
                    <a:pt x="69" y="84"/>
                  </a:lnTo>
                  <a:lnTo>
                    <a:pt x="65" y="80"/>
                  </a:lnTo>
                  <a:lnTo>
                    <a:pt x="59" y="77"/>
                  </a:lnTo>
                  <a:lnTo>
                    <a:pt x="55" y="77"/>
                  </a:lnTo>
                  <a:lnTo>
                    <a:pt x="50" y="77"/>
                  </a:lnTo>
                  <a:lnTo>
                    <a:pt x="23" y="77"/>
                  </a:lnTo>
                  <a:lnTo>
                    <a:pt x="23" y="125"/>
                  </a:lnTo>
                  <a:lnTo>
                    <a:pt x="0" y="125"/>
                  </a:lnTo>
                  <a:lnTo>
                    <a:pt x="0" y="0"/>
                  </a:lnTo>
                  <a:close/>
                </a:path>
              </a:pathLst>
            </a:custGeom>
            <a:solidFill>
              <a:srgbClr val="FFFFFF"/>
            </a:solidFill>
            <a:ln w="9525">
              <a:noFill/>
              <a:round/>
              <a:headEnd/>
              <a:tailEnd/>
            </a:ln>
          </p:spPr>
          <p:txBody>
            <a:bodyPr/>
            <a:lstStyle/>
            <a:p>
              <a:endParaRPr lang="en-US"/>
            </a:p>
          </p:txBody>
        </p:sp>
        <p:sp>
          <p:nvSpPr>
            <p:cNvPr id="599280" name="Freeform 240"/>
            <p:cNvSpPr>
              <a:spLocks/>
            </p:cNvSpPr>
            <p:nvPr/>
          </p:nvSpPr>
          <p:spPr bwMode="auto">
            <a:xfrm>
              <a:off x="4268" y="3656"/>
              <a:ext cx="91" cy="125"/>
            </a:xfrm>
            <a:custGeom>
              <a:avLst/>
              <a:gdLst/>
              <a:ahLst/>
              <a:cxnLst>
                <a:cxn ang="0">
                  <a:pos x="0" y="0"/>
                </a:cxn>
                <a:cxn ang="0">
                  <a:pos x="59" y="0"/>
                </a:cxn>
                <a:cxn ang="0">
                  <a:pos x="69" y="0"/>
                </a:cxn>
                <a:cxn ang="0">
                  <a:pos x="75" y="0"/>
                </a:cxn>
                <a:cxn ang="0">
                  <a:pos x="80" y="4"/>
                </a:cxn>
                <a:cxn ang="0">
                  <a:pos x="86" y="6"/>
                </a:cxn>
                <a:cxn ang="0">
                  <a:pos x="88" y="9"/>
                </a:cxn>
                <a:cxn ang="0">
                  <a:pos x="96" y="11"/>
                </a:cxn>
                <a:cxn ang="0">
                  <a:pos x="98" y="17"/>
                </a:cxn>
                <a:cxn ang="0">
                  <a:pos x="101" y="25"/>
                </a:cxn>
                <a:cxn ang="0">
                  <a:pos x="101" y="31"/>
                </a:cxn>
                <a:cxn ang="0">
                  <a:pos x="101" y="36"/>
                </a:cxn>
                <a:cxn ang="0">
                  <a:pos x="101" y="42"/>
                </a:cxn>
                <a:cxn ang="0">
                  <a:pos x="98" y="52"/>
                </a:cxn>
                <a:cxn ang="0">
                  <a:pos x="96" y="54"/>
                </a:cxn>
                <a:cxn ang="0">
                  <a:pos x="92" y="57"/>
                </a:cxn>
                <a:cxn ang="0">
                  <a:pos x="88" y="63"/>
                </a:cxn>
                <a:cxn ang="0">
                  <a:pos x="86" y="63"/>
                </a:cxn>
                <a:cxn ang="0">
                  <a:pos x="80" y="65"/>
                </a:cxn>
                <a:cxn ang="0">
                  <a:pos x="86" y="69"/>
                </a:cxn>
                <a:cxn ang="0">
                  <a:pos x="92" y="71"/>
                </a:cxn>
                <a:cxn ang="0">
                  <a:pos x="96" y="77"/>
                </a:cxn>
                <a:cxn ang="0">
                  <a:pos x="98" y="84"/>
                </a:cxn>
                <a:cxn ang="0">
                  <a:pos x="98" y="92"/>
                </a:cxn>
                <a:cxn ang="0">
                  <a:pos x="98" y="107"/>
                </a:cxn>
                <a:cxn ang="0">
                  <a:pos x="98" y="113"/>
                </a:cxn>
                <a:cxn ang="0">
                  <a:pos x="101" y="117"/>
                </a:cxn>
                <a:cxn ang="0">
                  <a:pos x="101" y="119"/>
                </a:cxn>
                <a:cxn ang="0">
                  <a:pos x="103" y="123"/>
                </a:cxn>
                <a:cxn ang="0">
                  <a:pos x="103" y="125"/>
                </a:cxn>
                <a:cxn ang="0">
                  <a:pos x="75" y="125"/>
                </a:cxn>
                <a:cxn ang="0">
                  <a:pos x="71" y="119"/>
                </a:cxn>
                <a:cxn ang="0">
                  <a:pos x="71" y="113"/>
                </a:cxn>
                <a:cxn ang="0">
                  <a:pos x="71" y="109"/>
                </a:cxn>
                <a:cxn ang="0">
                  <a:pos x="71" y="96"/>
                </a:cxn>
                <a:cxn ang="0">
                  <a:pos x="71" y="86"/>
                </a:cxn>
                <a:cxn ang="0">
                  <a:pos x="69" y="84"/>
                </a:cxn>
                <a:cxn ang="0">
                  <a:pos x="65" y="80"/>
                </a:cxn>
                <a:cxn ang="0">
                  <a:pos x="65" y="80"/>
                </a:cxn>
                <a:cxn ang="0">
                  <a:pos x="59" y="77"/>
                </a:cxn>
                <a:cxn ang="0">
                  <a:pos x="55" y="77"/>
                </a:cxn>
                <a:cxn ang="0">
                  <a:pos x="50" y="77"/>
                </a:cxn>
                <a:cxn ang="0">
                  <a:pos x="23" y="77"/>
                </a:cxn>
                <a:cxn ang="0">
                  <a:pos x="23" y="125"/>
                </a:cxn>
                <a:cxn ang="0">
                  <a:pos x="0" y="125"/>
                </a:cxn>
                <a:cxn ang="0">
                  <a:pos x="0" y="0"/>
                </a:cxn>
              </a:cxnLst>
              <a:rect l="0" t="0" r="r" b="b"/>
              <a:pathLst>
                <a:path w="103" h="125">
                  <a:moveTo>
                    <a:pt x="0" y="0"/>
                  </a:moveTo>
                  <a:lnTo>
                    <a:pt x="59" y="0"/>
                  </a:lnTo>
                  <a:lnTo>
                    <a:pt x="69" y="0"/>
                  </a:lnTo>
                  <a:lnTo>
                    <a:pt x="75" y="0"/>
                  </a:lnTo>
                  <a:lnTo>
                    <a:pt x="80" y="4"/>
                  </a:lnTo>
                  <a:lnTo>
                    <a:pt x="86" y="6"/>
                  </a:lnTo>
                  <a:lnTo>
                    <a:pt x="88" y="9"/>
                  </a:lnTo>
                  <a:lnTo>
                    <a:pt x="96" y="11"/>
                  </a:lnTo>
                  <a:lnTo>
                    <a:pt x="98" y="17"/>
                  </a:lnTo>
                  <a:lnTo>
                    <a:pt x="101" y="25"/>
                  </a:lnTo>
                  <a:lnTo>
                    <a:pt x="101" y="31"/>
                  </a:lnTo>
                  <a:lnTo>
                    <a:pt x="101" y="36"/>
                  </a:lnTo>
                  <a:lnTo>
                    <a:pt x="101" y="42"/>
                  </a:lnTo>
                  <a:lnTo>
                    <a:pt x="98" y="52"/>
                  </a:lnTo>
                  <a:lnTo>
                    <a:pt x="96" y="54"/>
                  </a:lnTo>
                  <a:lnTo>
                    <a:pt x="92" y="57"/>
                  </a:lnTo>
                  <a:lnTo>
                    <a:pt x="88" y="63"/>
                  </a:lnTo>
                  <a:lnTo>
                    <a:pt x="86" y="63"/>
                  </a:lnTo>
                  <a:lnTo>
                    <a:pt x="80" y="65"/>
                  </a:lnTo>
                  <a:lnTo>
                    <a:pt x="86" y="69"/>
                  </a:lnTo>
                  <a:lnTo>
                    <a:pt x="92" y="71"/>
                  </a:lnTo>
                  <a:lnTo>
                    <a:pt x="96" y="77"/>
                  </a:lnTo>
                  <a:lnTo>
                    <a:pt x="98" y="84"/>
                  </a:lnTo>
                  <a:lnTo>
                    <a:pt x="98" y="92"/>
                  </a:lnTo>
                  <a:lnTo>
                    <a:pt x="98" y="107"/>
                  </a:lnTo>
                  <a:lnTo>
                    <a:pt x="98" y="113"/>
                  </a:lnTo>
                  <a:lnTo>
                    <a:pt x="101" y="117"/>
                  </a:lnTo>
                  <a:lnTo>
                    <a:pt x="101" y="119"/>
                  </a:lnTo>
                  <a:lnTo>
                    <a:pt x="103" y="123"/>
                  </a:lnTo>
                  <a:lnTo>
                    <a:pt x="103" y="125"/>
                  </a:lnTo>
                  <a:lnTo>
                    <a:pt x="75" y="125"/>
                  </a:lnTo>
                  <a:lnTo>
                    <a:pt x="71" y="119"/>
                  </a:lnTo>
                  <a:lnTo>
                    <a:pt x="71" y="113"/>
                  </a:lnTo>
                  <a:lnTo>
                    <a:pt x="71" y="109"/>
                  </a:lnTo>
                  <a:lnTo>
                    <a:pt x="71" y="96"/>
                  </a:lnTo>
                  <a:lnTo>
                    <a:pt x="71" y="86"/>
                  </a:lnTo>
                  <a:lnTo>
                    <a:pt x="69" y="84"/>
                  </a:lnTo>
                  <a:lnTo>
                    <a:pt x="65" y="80"/>
                  </a:lnTo>
                  <a:lnTo>
                    <a:pt x="65" y="80"/>
                  </a:lnTo>
                  <a:lnTo>
                    <a:pt x="59" y="77"/>
                  </a:lnTo>
                  <a:lnTo>
                    <a:pt x="55" y="77"/>
                  </a:lnTo>
                  <a:lnTo>
                    <a:pt x="50" y="77"/>
                  </a:lnTo>
                  <a:lnTo>
                    <a:pt x="23" y="77"/>
                  </a:lnTo>
                  <a:lnTo>
                    <a:pt x="23" y="125"/>
                  </a:lnTo>
                  <a:lnTo>
                    <a:pt x="0" y="125"/>
                  </a:lnTo>
                  <a:lnTo>
                    <a:pt x="0" y="0"/>
                  </a:lnTo>
                </a:path>
              </a:pathLst>
            </a:custGeom>
            <a:noFill/>
            <a:ln w="3175">
              <a:noFill/>
              <a:prstDash val="solid"/>
              <a:round/>
              <a:headEnd/>
              <a:tailEnd/>
            </a:ln>
          </p:spPr>
          <p:txBody>
            <a:bodyPr/>
            <a:lstStyle/>
            <a:p>
              <a:endParaRPr lang="en-US"/>
            </a:p>
          </p:txBody>
        </p:sp>
        <p:sp>
          <p:nvSpPr>
            <p:cNvPr id="599281" name="Freeform 241"/>
            <p:cNvSpPr>
              <a:spLocks/>
            </p:cNvSpPr>
            <p:nvPr/>
          </p:nvSpPr>
          <p:spPr bwMode="auto">
            <a:xfrm>
              <a:off x="4288" y="3677"/>
              <a:ext cx="46" cy="33"/>
            </a:xfrm>
            <a:custGeom>
              <a:avLst/>
              <a:gdLst/>
              <a:ahLst/>
              <a:cxnLst>
                <a:cxn ang="0">
                  <a:pos x="0" y="0"/>
                </a:cxn>
                <a:cxn ang="0">
                  <a:pos x="32" y="0"/>
                </a:cxn>
                <a:cxn ang="0">
                  <a:pos x="38" y="0"/>
                </a:cxn>
                <a:cxn ang="0">
                  <a:pos x="46" y="4"/>
                </a:cxn>
                <a:cxn ang="0">
                  <a:pos x="48" y="6"/>
                </a:cxn>
                <a:cxn ang="0">
                  <a:pos x="52" y="10"/>
                </a:cxn>
                <a:cxn ang="0">
                  <a:pos x="52" y="11"/>
                </a:cxn>
                <a:cxn ang="0">
                  <a:pos x="52" y="17"/>
                </a:cxn>
                <a:cxn ang="0">
                  <a:pos x="52" y="21"/>
                </a:cxn>
                <a:cxn ang="0">
                  <a:pos x="52" y="23"/>
                </a:cxn>
                <a:cxn ang="0">
                  <a:pos x="48" y="27"/>
                </a:cxn>
                <a:cxn ang="0">
                  <a:pos x="46" y="31"/>
                </a:cxn>
                <a:cxn ang="0">
                  <a:pos x="42" y="33"/>
                </a:cxn>
                <a:cxn ang="0">
                  <a:pos x="36" y="33"/>
                </a:cxn>
                <a:cxn ang="0">
                  <a:pos x="30" y="33"/>
                </a:cxn>
                <a:cxn ang="0">
                  <a:pos x="0" y="33"/>
                </a:cxn>
                <a:cxn ang="0">
                  <a:pos x="0" y="0"/>
                </a:cxn>
              </a:cxnLst>
              <a:rect l="0" t="0" r="r" b="b"/>
              <a:pathLst>
                <a:path w="52" h="33">
                  <a:moveTo>
                    <a:pt x="0" y="0"/>
                  </a:moveTo>
                  <a:lnTo>
                    <a:pt x="32" y="0"/>
                  </a:lnTo>
                  <a:lnTo>
                    <a:pt x="38" y="0"/>
                  </a:lnTo>
                  <a:lnTo>
                    <a:pt x="46" y="4"/>
                  </a:lnTo>
                  <a:lnTo>
                    <a:pt x="48" y="6"/>
                  </a:lnTo>
                  <a:lnTo>
                    <a:pt x="52" y="10"/>
                  </a:lnTo>
                  <a:lnTo>
                    <a:pt x="52" y="11"/>
                  </a:lnTo>
                  <a:lnTo>
                    <a:pt x="52" y="17"/>
                  </a:lnTo>
                  <a:lnTo>
                    <a:pt x="52" y="21"/>
                  </a:lnTo>
                  <a:lnTo>
                    <a:pt x="52" y="23"/>
                  </a:lnTo>
                  <a:lnTo>
                    <a:pt x="48" y="27"/>
                  </a:lnTo>
                  <a:lnTo>
                    <a:pt x="46" y="31"/>
                  </a:lnTo>
                  <a:lnTo>
                    <a:pt x="42" y="33"/>
                  </a:lnTo>
                  <a:lnTo>
                    <a:pt x="36" y="33"/>
                  </a:lnTo>
                  <a:lnTo>
                    <a:pt x="30" y="33"/>
                  </a:lnTo>
                  <a:lnTo>
                    <a:pt x="0" y="33"/>
                  </a:lnTo>
                  <a:lnTo>
                    <a:pt x="0" y="0"/>
                  </a:lnTo>
                  <a:close/>
                </a:path>
              </a:pathLst>
            </a:custGeom>
            <a:solidFill>
              <a:srgbClr val="DC2B19"/>
            </a:solidFill>
            <a:ln w="9525">
              <a:noFill/>
              <a:round/>
              <a:headEnd/>
              <a:tailEnd/>
            </a:ln>
          </p:spPr>
          <p:txBody>
            <a:bodyPr/>
            <a:lstStyle/>
            <a:p>
              <a:endParaRPr lang="en-US"/>
            </a:p>
          </p:txBody>
        </p:sp>
        <p:sp>
          <p:nvSpPr>
            <p:cNvPr id="599282" name="Freeform 242"/>
            <p:cNvSpPr>
              <a:spLocks/>
            </p:cNvSpPr>
            <p:nvPr/>
          </p:nvSpPr>
          <p:spPr bwMode="auto">
            <a:xfrm>
              <a:off x="4288" y="3677"/>
              <a:ext cx="46" cy="33"/>
            </a:xfrm>
            <a:custGeom>
              <a:avLst/>
              <a:gdLst/>
              <a:ahLst/>
              <a:cxnLst>
                <a:cxn ang="0">
                  <a:pos x="0" y="0"/>
                </a:cxn>
                <a:cxn ang="0">
                  <a:pos x="32" y="0"/>
                </a:cxn>
                <a:cxn ang="0">
                  <a:pos x="38" y="0"/>
                </a:cxn>
                <a:cxn ang="0">
                  <a:pos x="46" y="4"/>
                </a:cxn>
                <a:cxn ang="0">
                  <a:pos x="48" y="6"/>
                </a:cxn>
                <a:cxn ang="0">
                  <a:pos x="52" y="10"/>
                </a:cxn>
                <a:cxn ang="0">
                  <a:pos x="52" y="11"/>
                </a:cxn>
                <a:cxn ang="0">
                  <a:pos x="52" y="17"/>
                </a:cxn>
                <a:cxn ang="0">
                  <a:pos x="52" y="21"/>
                </a:cxn>
                <a:cxn ang="0">
                  <a:pos x="52" y="23"/>
                </a:cxn>
                <a:cxn ang="0">
                  <a:pos x="48" y="27"/>
                </a:cxn>
                <a:cxn ang="0">
                  <a:pos x="46" y="31"/>
                </a:cxn>
                <a:cxn ang="0">
                  <a:pos x="42" y="33"/>
                </a:cxn>
                <a:cxn ang="0">
                  <a:pos x="36" y="33"/>
                </a:cxn>
                <a:cxn ang="0">
                  <a:pos x="30" y="33"/>
                </a:cxn>
                <a:cxn ang="0">
                  <a:pos x="0" y="33"/>
                </a:cxn>
                <a:cxn ang="0">
                  <a:pos x="0" y="0"/>
                </a:cxn>
              </a:cxnLst>
              <a:rect l="0" t="0" r="r" b="b"/>
              <a:pathLst>
                <a:path w="52" h="33">
                  <a:moveTo>
                    <a:pt x="0" y="0"/>
                  </a:moveTo>
                  <a:lnTo>
                    <a:pt x="32" y="0"/>
                  </a:lnTo>
                  <a:lnTo>
                    <a:pt x="38" y="0"/>
                  </a:lnTo>
                  <a:lnTo>
                    <a:pt x="46" y="4"/>
                  </a:lnTo>
                  <a:lnTo>
                    <a:pt x="48" y="6"/>
                  </a:lnTo>
                  <a:lnTo>
                    <a:pt x="52" y="10"/>
                  </a:lnTo>
                  <a:lnTo>
                    <a:pt x="52" y="11"/>
                  </a:lnTo>
                  <a:lnTo>
                    <a:pt x="52" y="17"/>
                  </a:lnTo>
                  <a:lnTo>
                    <a:pt x="52" y="21"/>
                  </a:lnTo>
                  <a:lnTo>
                    <a:pt x="52" y="23"/>
                  </a:lnTo>
                  <a:lnTo>
                    <a:pt x="48" y="27"/>
                  </a:lnTo>
                  <a:lnTo>
                    <a:pt x="46" y="31"/>
                  </a:lnTo>
                  <a:lnTo>
                    <a:pt x="42" y="33"/>
                  </a:lnTo>
                  <a:lnTo>
                    <a:pt x="36" y="33"/>
                  </a:lnTo>
                  <a:lnTo>
                    <a:pt x="30" y="33"/>
                  </a:lnTo>
                  <a:lnTo>
                    <a:pt x="0" y="33"/>
                  </a:lnTo>
                  <a:lnTo>
                    <a:pt x="0" y="0"/>
                  </a:lnTo>
                </a:path>
              </a:pathLst>
            </a:custGeom>
            <a:noFill/>
            <a:ln w="3175">
              <a:noFill/>
              <a:prstDash val="solid"/>
              <a:round/>
              <a:headEnd/>
              <a:tailEnd/>
            </a:ln>
          </p:spPr>
          <p:txBody>
            <a:bodyPr/>
            <a:lstStyle/>
            <a:p>
              <a:endParaRPr lang="en-US"/>
            </a:p>
          </p:txBody>
        </p:sp>
        <p:sp>
          <p:nvSpPr>
            <p:cNvPr id="599283" name="Rectangle 243"/>
            <p:cNvSpPr>
              <a:spLocks noChangeArrowheads="1"/>
            </p:cNvSpPr>
            <p:nvPr/>
          </p:nvSpPr>
          <p:spPr bwMode="auto">
            <a:xfrm>
              <a:off x="3897" y="3514"/>
              <a:ext cx="22" cy="125"/>
            </a:xfrm>
            <a:prstGeom prst="rect">
              <a:avLst/>
            </a:prstGeom>
            <a:solidFill>
              <a:srgbClr val="FFFFFF"/>
            </a:solidFill>
            <a:ln w="9525">
              <a:noFill/>
              <a:miter lim="800000"/>
              <a:headEnd/>
              <a:tailEnd/>
            </a:ln>
          </p:spPr>
          <p:txBody>
            <a:bodyPr/>
            <a:lstStyle/>
            <a:p>
              <a:endParaRPr lang="en-US"/>
            </a:p>
          </p:txBody>
        </p:sp>
        <p:sp>
          <p:nvSpPr>
            <p:cNvPr id="599284" name="Rectangle 244"/>
            <p:cNvSpPr>
              <a:spLocks noChangeArrowheads="1"/>
            </p:cNvSpPr>
            <p:nvPr/>
          </p:nvSpPr>
          <p:spPr bwMode="auto">
            <a:xfrm>
              <a:off x="3897" y="3514"/>
              <a:ext cx="22" cy="125"/>
            </a:xfrm>
            <a:prstGeom prst="rect">
              <a:avLst/>
            </a:prstGeom>
            <a:noFill/>
            <a:ln w="3175">
              <a:noFill/>
              <a:miter lim="800000"/>
              <a:headEnd/>
              <a:tailEnd/>
            </a:ln>
          </p:spPr>
          <p:txBody>
            <a:bodyPr/>
            <a:lstStyle/>
            <a:p>
              <a:endParaRPr lang="en-US"/>
            </a:p>
          </p:txBody>
        </p:sp>
        <p:sp>
          <p:nvSpPr>
            <p:cNvPr id="599285" name="Freeform 245"/>
            <p:cNvSpPr>
              <a:spLocks/>
            </p:cNvSpPr>
            <p:nvPr/>
          </p:nvSpPr>
          <p:spPr bwMode="auto">
            <a:xfrm>
              <a:off x="3940" y="3514"/>
              <a:ext cx="92" cy="125"/>
            </a:xfrm>
            <a:custGeom>
              <a:avLst/>
              <a:gdLst/>
              <a:ahLst/>
              <a:cxnLst>
                <a:cxn ang="0">
                  <a:pos x="0" y="0"/>
                </a:cxn>
                <a:cxn ang="0">
                  <a:pos x="60" y="0"/>
                </a:cxn>
                <a:cxn ang="0">
                  <a:pos x="69" y="0"/>
                </a:cxn>
                <a:cxn ang="0">
                  <a:pos x="75" y="0"/>
                </a:cxn>
                <a:cxn ang="0">
                  <a:pos x="81" y="2"/>
                </a:cxn>
                <a:cxn ang="0">
                  <a:pos x="87" y="6"/>
                </a:cxn>
                <a:cxn ang="0">
                  <a:pos x="89" y="8"/>
                </a:cxn>
                <a:cxn ang="0">
                  <a:pos x="96" y="11"/>
                </a:cxn>
                <a:cxn ang="0">
                  <a:pos x="98" y="17"/>
                </a:cxn>
                <a:cxn ang="0">
                  <a:pos x="102" y="23"/>
                </a:cxn>
                <a:cxn ang="0">
                  <a:pos x="102" y="29"/>
                </a:cxn>
                <a:cxn ang="0">
                  <a:pos x="102" y="34"/>
                </a:cxn>
                <a:cxn ang="0">
                  <a:pos x="102" y="42"/>
                </a:cxn>
                <a:cxn ang="0">
                  <a:pos x="98" y="50"/>
                </a:cxn>
                <a:cxn ang="0">
                  <a:pos x="96" y="54"/>
                </a:cxn>
                <a:cxn ang="0">
                  <a:pos x="92" y="55"/>
                </a:cxn>
                <a:cxn ang="0">
                  <a:pos x="89" y="61"/>
                </a:cxn>
                <a:cxn ang="0">
                  <a:pos x="87" y="61"/>
                </a:cxn>
                <a:cxn ang="0">
                  <a:pos x="81" y="65"/>
                </a:cxn>
                <a:cxn ang="0">
                  <a:pos x="87" y="67"/>
                </a:cxn>
                <a:cxn ang="0">
                  <a:pos x="92" y="71"/>
                </a:cxn>
                <a:cxn ang="0">
                  <a:pos x="96" y="77"/>
                </a:cxn>
                <a:cxn ang="0">
                  <a:pos x="98" y="82"/>
                </a:cxn>
                <a:cxn ang="0">
                  <a:pos x="98" y="92"/>
                </a:cxn>
                <a:cxn ang="0">
                  <a:pos x="98" y="107"/>
                </a:cxn>
                <a:cxn ang="0">
                  <a:pos x="98" y="113"/>
                </a:cxn>
                <a:cxn ang="0">
                  <a:pos x="102" y="115"/>
                </a:cxn>
                <a:cxn ang="0">
                  <a:pos x="102" y="119"/>
                </a:cxn>
                <a:cxn ang="0">
                  <a:pos x="104" y="121"/>
                </a:cxn>
                <a:cxn ang="0">
                  <a:pos x="104" y="125"/>
                </a:cxn>
                <a:cxn ang="0">
                  <a:pos x="75" y="125"/>
                </a:cxn>
                <a:cxn ang="0">
                  <a:pos x="71" y="119"/>
                </a:cxn>
                <a:cxn ang="0">
                  <a:pos x="71" y="113"/>
                </a:cxn>
                <a:cxn ang="0">
                  <a:pos x="71" y="109"/>
                </a:cxn>
                <a:cxn ang="0">
                  <a:pos x="71" y="94"/>
                </a:cxn>
                <a:cxn ang="0">
                  <a:pos x="71" y="86"/>
                </a:cxn>
                <a:cxn ang="0">
                  <a:pos x="69" y="82"/>
                </a:cxn>
                <a:cxn ang="0">
                  <a:pos x="66" y="80"/>
                </a:cxn>
                <a:cxn ang="0">
                  <a:pos x="60" y="77"/>
                </a:cxn>
                <a:cxn ang="0">
                  <a:pos x="56" y="77"/>
                </a:cxn>
                <a:cxn ang="0">
                  <a:pos x="50" y="77"/>
                </a:cxn>
                <a:cxn ang="0">
                  <a:pos x="23" y="77"/>
                </a:cxn>
                <a:cxn ang="0">
                  <a:pos x="23" y="125"/>
                </a:cxn>
                <a:cxn ang="0">
                  <a:pos x="0" y="125"/>
                </a:cxn>
                <a:cxn ang="0">
                  <a:pos x="0" y="0"/>
                </a:cxn>
              </a:cxnLst>
              <a:rect l="0" t="0" r="r" b="b"/>
              <a:pathLst>
                <a:path w="104" h="125">
                  <a:moveTo>
                    <a:pt x="0" y="0"/>
                  </a:moveTo>
                  <a:lnTo>
                    <a:pt x="60" y="0"/>
                  </a:lnTo>
                  <a:lnTo>
                    <a:pt x="69" y="0"/>
                  </a:lnTo>
                  <a:lnTo>
                    <a:pt x="75" y="0"/>
                  </a:lnTo>
                  <a:lnTo>
                    <a:pt x="81" y="2"/>
                  </a:lnTo>
                  <a:lnTo>
                    <a:pt x="87" y="6"/>
                  </a:lnTo>
                  <a:lnTo>
                    <a:pt x="89" y="8"/>
                  </a:lnTo>
                  <a:lnTo>
                    <a:pt x="96" y="11"/>
                  </a:lnTo>
                  <a:lnTo>
                    <a:pt x="98" y="17"/>
                  </a:lnTo>
                  <a:lnTo>
                    <a:pt x="102" y="23"/>
                  </a:lnTo>
                  <a:lnTo>
                    <a:pt x="102" y="29"/>
                  </a:lnTo>
                  <a:lnTo>
                    <a:pt x="102" y="34"/>
                  </a:lnTo>
                  <a:lnTo>
                    <a:pt x="102" y="42"/>
                  </a:lnTo>
                  <a:lnTo>
                    <a:pt x="98" y="50"/>
                  </a:lnTo>
                  <a:lnTo>
                    <a:pt x="96" y="54"/>
                  </a:lnTo>
                  <a:lnTo>
                    <a:pt x="92" y="55"/>
                  </a:lnTo>
                  <a:lnTo>
                    <a:pt x="89" y="61"/>
                  </a:lnTo>
                  <a:lnTo>
                    <a:pt x="87" y="61"/>
                  </a:lnTo>
                  <a:lnTo>
                    <a:pt x="81" y="65"/>
                  </a:lnTo>
                  <a:lnTo>
                    <a:pt x="87" y="67"/>
                  </a:lnTo>
                  <a:lnTo>
                    <a:pt x="92" y="71"/>
                  </a:lnTo>
                  <a:lnTo>
                    <a:pt x="96" y="77"/>
                  </a:lnTo>
                  <a:lnTo>
                    <a:pt x="98" y="82"/>
                  </a:lnTo>
                  <a:lnTo>
                    <a:pt x="98" y="92"/>
                  </a:lnTo>
                  <a:lnTo>
                    <a:pt x="98" y="107"/>
                  </a:lnTo>
                  <a:lnTo>
                    <a:pt x="98" y="113"/>
                  </a:lnTo>
                  <a:lnTo>
                    <a:pt x="102" y="115"/>
                  </a:lnTo>
                  <a:lnTo>
                    <a:pt x="102" y="119"/>
                  </a:lnTo>
                  <a:lnTo>
                    <a:pt x="104" y="121"/>
                  </a:lnTo>
                  <a:lnTo>
                    <a:pt x="104" y="125"/>
                  </a:lnTo>
                  <a:lnTo>
                    <a:pt x="75" y="125"/>
                  </a:lnTo>
                  <a:lnTo>
                    <a:pt x="71" y="119"/>
                  </a:lnTo>
                  <a:lnTo>
                    <a:pt x="71" y="113"/>
                  </a:lnTo>
                  <a:lnTo>
                    <a:pt x="71" y="109"/>
                  </a:lnTo>
                  <a:lnTo>
                    <a:pt x="71" y="94"/>
                  </a:lnTo>
                  <a:lnTo>
                    <a:pt x="71" y="86"/>
                  </a:lnTo>
                  <a:lnTo>
                    <a:pt x="69" y="82"/>
                  </a:lnTo>
                  <a:lnTo>
                    <a:pt x="66" y="80"/>
                  </a:lnTo>
                  <a:lnTo>
                    <a:pt x="60" y="77"/>
                  </a:lnTo>
                  <a:lnTo>
                    <a:pt x="56" y="77"/>
                  </a:lnTo>
                  <a:lnTo>
                    <a:pt x="50" y="77"/>
                  </a:lnTo>
                  <a:lnTo>
                    <a:pt x="23" y="77"/>
                  </a:lnTo>
                  <a:lnTo>
                    <a:pt x="23" y="125"/>
                  </a:lnTo>
                  <a:lnTo>
                    <a:pt x="0" y="125"/>
                  </a:lnTo>
                  <a:lnTo>
                    <a:pt x="0" y="0"/>
                  </a:lnTo>
                  <a:close/>
                </a:path>
              </a:pathLst>
            </a:custGeom>
            <a:solidFill>
              <a:srgbClr val="FFFFFF"/>
            </a:solidFill>
            <a:ln w="9525">
              <a:noFill/>
              <a:round/>
              <a:headEnd/>
              <a:tailEnd/>
            </a:ln>
          </p:spPr>
          <p:txBody>
            <a:bodyPr/>
            <a:lstStyle/>
            <a:p>
              <a:endParaRPr lang="en-US"/>
            </a:p>
          </p:txBody>
        </p:sp>
        <p:sp>
          <p:nvSpPr>
            <p:cNvPr id="599286" name="Freeform 246"/>
            <p:cNvSpPr>
              <a:spLocks/>
            </p:cNvSpPr>
            <p:nvPr/>
          </p:nvSpPr>
          <p:spPr bwMode="auto">
            <a:xfrm>
              <a:off x="3940" y="3514"/>
              <a:ext cx="92" cy="125"/>
            </a:xfrm>
            <a:custGeom>
              <a:avLst/>
              <a:gdLst/>
              <a:ahLst/>
              <a:cxnLst>
                <a:cxn ang="0">
                  <a:pos x="0" y="0"/>
                </a:cxn>
                <a:cxn ang="0">
                  <a:pos x="60" y="0"/>
                </a:cxn>
                <a:cxn ang="0">
                  <a:pos x="69" y="0"/>
                </a:cxn>
                <a:cxn ang="0">
                  <a:pos x="75" y="0"/>
                </a:cxn>
                <a:cxn ang="0">
                  <a:pos x="81" y="2"/>
                </a:cxn>
                <a:cxn ang="0">
                  <a:pos x="87" y="6"/>
                </a:cxn>
                <a:cxn ang="0">
                  <a:pos x="89" y="8"/>
                </a:cxn>
                <a:cxn ang="0">
                  <a:pos x="96" y="11"/>
                </a:cxn>
                <a:cxn ang="0">
                  <a:pos x="98" y="17"/>
                </a:cxn>
                <a:cxn ang="0">
                  <a:pos x="102" y="23"/>
                </a:cxn>
                <a:cxn ang="0">
                  <a:pos x="102" y="29"/>
                </a:cxn>
                <a:cxn ang="0">
                  <a:pos x="102" y="34"/>
                </a:cxn>
                <a:cxn ang="0">
                  <a:pos x="102" y="42"/>
                </a:cxn>
                <a:cxn ang="0">
                  <a:pos x="98" y="50"/>
                </a:cxn>
                <a:cxn ang="0">
                  <a:pos x="96" y="54"/>
                </a:cxn>
                <a:cxn ang="0">
                  <a:pos x="92" y="55"/>
                </a:cxn>
                <a:cxn ang="0">
                  <a:pos x="89" y="61"/>
                </a:cxn>
                <a:cxn ang="0">
                  <a:pos x="87" y="61"/>
                </a:cxn>
                <a:cxn ang="0">
                  <a:pos x="81" y="65"/>
                </a:cxn>
                <a:cxn ang="0">
                  <a:pos x="87" y="67"/>
                </a:cxn>
                <a:cxn ang="0">
                  <a:pos x="92" y="71"/>
                </a:cxn>
                <a:cxn ang="0">
                  <a:pos x="96" y="77"/>
                </a:cxn>
                <a:cxn ang="0">
                  <a:pos x="98" y="82"/>
                </a:cxn>
                <a:cxn ang="0">
                  <a:pos x="98" y="92"/>
                </a:cxn>
                <a:cxn ang="0">
                  <a:pos x="98" y="107"/>
                </a:cxn>
                <a:cxn ang="0">
                  <a:pos x="98" y="113"/>
                </a:cxn>
                <a:cxn ang="0">
                  <a:pos x="102" y="115"/>
                </a:cxn>
                <a:cxn ang="0">
                  <a:pos x="102" y="119"/>
                </a:cxn>
                <a:cxn ang="0">
                  <a:pos x="104" y="121"/>
                </a:cxn>
                <a:cxn ang="0">
                  <a:pos x="104" y="125"/>
                </a:cxn>
                <a:cxn ang="0">
                  <a:pos x="75" y="125"/>
                </a:cxn>
                <a:cxn ang="0">
                  <a:pos x="71" y="119"/>
                </a:cxn>
                <a:cxn ang="0">
                  <a:pos x="71" y="113"/>
                </a:cxn>
                <a:cxn ang="0">
                  <a:pos x="71" y="109"/>
                </a:cxn>
                <a:cxn ang="0">
                  <a:pos x="71" y="94"/>
                </a:cxn>
                <a:cxn ang="0">
                  <a:pos x="71" y="86"/>
                </a:cxn>
                <a:cxn ang="0">
                  <a:pos x="69" y="82"/>
                </a:cxn>
                <a:cxn ang="0">
                  <a:pos x="66" y="80"/>
                </a:cxn>
                <a:cxn ang="0">
                  <a:pos x="66" y="80"/>
                </a:cxn>
                <a:cxn ang="0">
                  <a:pos x="60" y="77"/>
                </a:cxn>
                <a:cxn ang="0">
                  <a:pos x="56" y="77"/>
                </a:cxn>
                <a:cxn ang="0">
                  <a:pos x="50" y="77"/>
                </a:cxn>
                <a:cxn ang="0">
                  <a:pos x="23" y="77"/>
                </a:cxn>
                <a:cxn ang="0">
                  <a:pos x="23" y="125"/>
                </a:cxn>
                <a:cxn ang="0">
                  <a:pos x="0" y="125"/>
                </a:cxn>
                <a:cxn ang="0">
                  <a:pos x="0" y="0"/>
                </a:cxn>
              </a:cxnLst>
              <a:rect l="0" t="0" r="r" b="b"/>
              <a:pathLst>
                <a:path w="104" h="125">
                  <a:moveTo>
                    <a:pt x="0" y="0"/>
                  </a:moveTo>
                  <a:lnTo>
                    <a:pt x="60" y="0"/>
                  </a:lnTo>
                  <a:lnTo>
                    <a:pt x="69" y="0"/>
                  </a:lnTo>
                  <a:lnTo>
                    <a:pt x="75" y="0"/>
                  </a:lnTo>
                  <a:lnTo>
                    <a:pt x="81" y="2"/>
                  </a:lnTo>
                  <a:lnTo>
                    <a:pt x="87" y="6"/>
                  </a:lnTo>
                  <a:lnTo>
                    <a:pt x="89" y="8"/>
                  </a:lnTo>
                  <a:lnTo>
                    <a:pt x="96" y="11"/>
                  </a:lnTo>
                  <a:lnTo>
                    <a:pt x="98" y="17"/>
                  </a:lnTo>
                  <a:lnTo>
                    <a:pt x="102" y="23"/>
                  </a:lnTo>
                  <a:lnTo>
                    <a:pt x="102" y="29"/>
                  </a:lnTo>
                  <a:lnTo>
                    <a:pt x="102" y="34"/>
                  </a:lnTo>
                  <a:lnTo>
                    <a:pt x="102" y="42"/>
                  </a:lnTo>
                  <a:lnTo>
                    <a:pt x="98" y="50"/>
                  </a:lnTo>
                  <a:lnTo>
                    <a:pt x="96" y="54"/>
                  </a:lnTo>
                  <a:lnTo>
                    <a:pt x="92" y="55"/>
                  </a:lnTo>
                  <a:lnTo>
                    <a:pt x="89" y="61"/>
                  </a:lnTo>
                  <a:lnTo>
                    <a:pt x="87" y="61"/>
                  </a:lnTo>
                  <a:lnTo>
                    <a:pt x="81" y="65"/>
                  </a:lnTo>
                  <a:lnTo>
                    <a:pt x="87" y="67"/>
                  </a:lnTo>
                  <a:lnTo>
                    <a:pt x="92" y="71"/>
                  </a:lnTo>
                  <a:lnTo>
                    <a:pt x="96" y="77"/>
                  </a:lnTo>
                  <a:lnTo>
                    <a:pt x="98" y="82"/>
                  </a:lnTo>
                  <a:lnTo>
                    <a:pt x="98" y="92"/>
                  </a:lnTo>
                  <a:lnTo>
                    <a:pt x="98" y="107"/>
                  </a:lnTo>
                  <a:lnTo>
                    <a:pt x="98" y="113"/>
                  </a:lnTo>
                  <a:lnTo>
                    <a:pt x="102" y="115"/>
                  </a:lnTo>
                  <a:lnTo>
                    <a:pt x="102" y="119"/>
                  </a:lnTo>
                  <a:lnTo>
                    <a:pt x="104" y="121"/>
                  </a:lnTo>
                  <a:lnTo>
                    <a:pt x="104" y="125"/>
                  </a:lnTo>
                  <a:lnTo>
                    <a:pt x="75" y="125"/>
                  </a:lnTo>
                  <a:lnTo>
                    <a:pt x="71" y="119"/>
                  </a:lnTo>
                  <a:lnTo>
                    <a:pt x="71" y="113"/>
                  </a:lnTo>
                  <a:lnTo>
                    <a:pt x="71" y="109"/>
                  </a:lnTo>
                  <a:lnTo>
                    <a:pt x="71" y="94"/>
                  </a:lnTo>
                  <a:lnTo>
                    <a:pt x="71" y="86"/>
                  </a:lnTo>
                  <a:lnTo>
                    <a:pt x="69" y="82"/>
                  </a:lnTo>
                  <a:lnTo>
                    <a:pt x="66" y="80"/>
                  </a:lnTo>
                  <a:lnTo>
                    <a:pt x="66" y="80"/>
                  </a:lnTo>
                  <a:lnTo>
                    <a:pt x="60" y="77"/>
                  </a:lnTo>
                  <a:lnTo>
                    <a:pt x="56" y="77"/>
                  </a:lnTo>
                  <a:lnTo>
                    <a:pt x="50" y="77"/>
                  </a:lnTo>
                  <a:lnTo>
                    <a:pt x="23" y="77"/>
                  </a:lnTo>
                  <a:lnTo>
                    <a:pt x="23" y="125"/>
                  </a:lnTo>
                  <a:lnTo>
                    <a:pt x="0" y="125"/>
                  </a:lnTo>
                  <a:lnTo>
                    <a:pt x="0" y="0"/>
                  </a:lnTo>
                </a:path>
              </a:pathLst>
            </a:custGeom>
            <a:noFill/>
            <a:ln w="3175">
              <a:noFill/>
              <a:prstDash val="solid"/>
              <a:round/>
              <a:headEnd/>
              <a:tailEnd/>
            </a:ln>
          </p:spPr>
          <p:txBody>
            <a:bodyPr/>
            <a:lstStyle/>
            <a:p>
              <a:endParaRPr lang="en-US"/>
            </a:p>
          </p:txBody>
        </p:sp>
        <p:sp>
          <p:nvSpPr>
            <p:cNvPr id="599287" name="Freeform 247"/>
            <p:cNvSpPr>
              <a:spLocks/>
            </p:cNvSpPr>
            <p:nvPr/>
          </p:nvSpPr>
          <p:spPr bwMode="auto">
            <a:xfrm>
              <a:off x="3960" y="3535"/>
              <a:ext cx="46" cy="33"/>
            </a:xfrm>
            <a:custGeom>
              <a:avLst/>
              <a:gdLst/>
              <a:ahLst/>
              <a:cxnLst>
                <a:cxn ang="0">
                  <a:pos x="0" y="0"/>
                </a:cxn>
                <a:cxn ang="0">
                  <a:pos x="33" y="0"/>
                </a:cxn>
                <a:cxn ang="0">
                  <a:pos x="41" y="0"/>
                </a:cxn>
                <a:cxn ang="0">
                  <a:pos x="46" y="2"/>
                </a:cxn>
                <a:cxn ang="0">
                  <a:pos x="48" y="6"/>
                </a:cxn>
                <a:cxn ang="0">
                  <a:pos x="52" y="8"/>
                </a:cxn>
                <a:cxn ang="0">
                  <a:pos x="52" y="11"/>
                </a:cxn>
                <a:cxn ang="0">
                  <a:pos x="52" y="17"/>
                </a:cxn>
                <a:cxn ang="0">
                  <a:pos x="52" y="21"/>
                </a:cxn>
                <a:cxn ang="0">
                  <a:pos x="52" y="23"/>
                </a:cxn>
                <a:cxn ang="0">
                  <a:pos x="48" y="27"/>
                </a:cxn>
                <a:cxn ang="0">
                  <a:pos x="46" y="29"/>
                </a:cxn>
                <a:cxn ang="0">
                  <a:pos x="43" y="33"/>
                </a:cxn>
                <a:cxn ang="0">
                  <a:pos x="37" y="33"/>
                </a:cxn>
                <a:cxn ang="0">
                  <a:pos x="31" y="33"/>
                </a:cxn>
                <a:cxn ang="0">
                  <a:pos x="0" y="33"/>
                </a:cxn>
                <a:cxn ang="0">
                  <a:pos x="0" y="0"/>
                </a:cxn>
              </a:cxnLst>
              <a:rect l="0" t="0" r="r" b="b"/>
              <a:pathLst>
                <a:path w="52" h="33">
                  <a:moveTo>
                    <a:pt x="0" y="0"/>
                  </a:moveTo>
                  <a:lnTo>
                    <a:pt x="33" y="0"/>
                  </a:lnTo>
                  <a:lnTo>
                    <a:pt x="41" y="0"/>
                  </a:lnTo>
                  <a:lnTo>
                    <a:pt x="46" y="2"/>
                  </a:lnTo>
                  <a:lnTo>
                    <a:pt x="48" y="6"/>
                  </a:lnTo>
                  <a:lnTo>
                    <a:pt x="52" y="8"/>
                  </a:lnTo>
                  <a:lnTo>
                    <a:pt x="52" y="11"/>
                  </a:lnTo>
                  <a:lnTo>
                    <a:pt x="52" y="17"/>
                  </a:lnTo>
                  <a:lnTo>
                    <a:pt x="52" y="21"/>
                  </a:lnTo>
                  <a:lnTo>
                    <a:pt x="52" y="23"/>
                  </a:lnTo>
                  <a:lnTo>
                    <a:pt x="48" y="27"/>
                  </a:lnTo>
                  <a:lnTo>
                    <a:pt x="46" y="29"/>
                  </a:lnTo>
                  <a:lnTo>
                    <a:pt x="43" y="33"/>
                  </a:lnTo>
                  <a:lnTo>
                    <a:pt x="37" y="33"/>
                  </a:lnTo>
                  <a:lnTo>
                    <a:pt x="31" y="33"/>
                  </a:lnTo>
                  <a:lnTo>
                    <a:pt x="0" y="33"/>
                  </a:lnTo>
                  <a:lnTo>
                    <a:pt x="0" y="0"/>
                  </a:lnTo>
                  <a:close/>
                </a:path>
              </a:pathLst>
            </a:custGeom>
            <a:solidFill>
              <a:srgbClr val="DC2B19"/>
            </a:solidFill>
            <a:ln w="9525">
              <a:noFill/>
              <a:round/>
              <a:headEnd/>
              <a:tailEnd/>
            </a:ln>
          </p:spPr>
          <p:txBody>
            <a:bodyPr/>
            <a:lstStyle/>
            <a:p>
              <a:endParaRPr lang="en-US"/>
            </a:p>
          </p:txBody>
        </p:sp>
        <p:sp>
          <p:nvSpPr>
            <p:cNvPr id="599288" name="Freeform 248"/>
            <p:cNvSpPr>
              <a:spLocks/>
            </p:cNvSpPr>
            <p:nvPr/>
          </p:nvSpPr>
          <p:spPr bwMode="auto">
            <a:xfrm>
              <a:off x="3960" y="3535"/>
              <a:ext cx="46" cy="33"/>
            </a:xfrm>
            <a:custGeom>
              <a:avLst/>
              <a:gdLst/>
              <a:ahLst/>
              <a:cxnLst>
                <a:cxn ang="0">
                  <a:pos x="0" y="0"/>
                </a:cxn>
                <a:cxn ang="0">
                  <a:pos x="33" y="0"/>
                </a:cxn>
                <a:cxn ang="0">
                  <a:pos x="41" y="0"/>
                </a:cxn>
                <a:cxn ang="0">
                  <a:pos x="46" y="2"/>
                </a:cxn>
                <a:cxn ang="0">
                  <a:pos x="48" y="6"/>
                </a:cxn>
                <a:cxn ang="0">
                  <a:pos x="52" y="8"/>
                </a:cxn>
                <a:cxn ang="0">
                  <a:pos x="52" y="11"/>
                </a:cxn>
                <a:cxn ang="0">
                  <a:pos x="52" y="17"/>
                </a:cxn>
                <a:cxn ang="0">
                  <a:pos x="52" y="21"/>
                </a:cxn>
                <a:cxn ang="0">
                  <a:pos x="52" y="23"/>
                </a:cxn>
                <a:cxn ang="0">
                  <a:pos x="48" y="27"/>
                </a:cxn>
                <a:cxn ang="0">
                  <a:pos x="46" y="29"/>
                </a:cxn>
                <a:cxn ang="0">
                  <a:pos x="43" y="33"/>
                </a:cxn>
                <a:cxn ang="0">
                  <a:pos x="37" y="33"/>
                </a:cxn>
                <a:cxn ang="0">
                  <a:pos x="31" y="33"/>
                </a:cxn>
                <a:cxn ang="0">
                  <a:pos x="0" y="33"/>
                </a:cxn>
                <a:cxn ang="0">
                  <a:pos x="0" y="0"/>
                </a:cxn>
              </a:cxnLst>
              <a:rect l="0" t="0" r="r" b="b"/>
              <a:pathLst>
                <a:path w="52" h="33">
                  <a:moveTo>
                    <a:pt x="0" y="0"/>
                  </a:moveTo>
                  <a:lnTo>
                    <a:pt x="33" y="0"/>
                  </a:lnTo>
                  <a:lnTo>
                    <a:pt x="41" y="0"/>
                  </a:lnTo>
                  <a:lnTo>
                    <a:pt x="46" y="2"/>
                  </a:lnTo>
                  <a:lnTo>
                    <a:pt x="48" y="6"/>
                  </a:lnTo>
                  <a:lnTo>
                    <a:pt x="52" y="8"/>
                  </a:lnTo>
                  <a:lnTo>
                    <a:pt x="52" y="11"/>
                  </a:lnTo>
                  <a:lnTo>
                    <a:pt x="52" y="17"/>
                  </a:lnTo>
                  <a:lnTo>
                    <a:pt x="52" y="21"/>
                  </a:lnTo>
                  <a:lnTo>
                    <a:pt x="52" y="23"/>
                  </a:lnTo>
                  <a:lnTo>
                    <a:pt x="48" y="27"/>
                  </a:lnTo>
                  <a:lnTo>
                    <a:pt x="46" y="29"/>
                  </a:lnTo>
                  <a:lnTo>
                    <a:pt x="43" y="33"/>
                  </a:lnTo>
                  <a:lnTo>
                    <a:pt x="37" y="33"/>
                  </a:lnTo>
                  <a:lnTo>
                    <a:pt x="31" y="33"/>
                  </a:lnTo>
                  <a:lnTo>
                    <a:pt x="0" y="33"/>
                  </a:lnTo>
                  <a:lnTo>
                    <a:pt x="0" y="0"/>
                  </a:lnTo>
                </a:path>
              </a:pathLst>
            </a:custGeom>
            <a:noFill/>
            <a:ln w="3175">
              <a:noFill/>
              <a:prstDash val="solid"/>
              <a:round/>
              <a:headEnd/>
              <a:tailEnd/>
            </a:ln>
          </p:spPr>
          <p:txBody>
            <a:bodyPr/>
            <a:lstStyle/>
            <a:p>
              <a:endParaRPr lang="en-US"/>
            </a:p>
          </p:txBody>
        </p:sp>
        <p:sp>
          <p:nvSpPr>
            <p:cNvPr id="599289" name="Rectangle 249"/>
            <p:cNvSpPr>
              <a:spLocks noChangeArrowheads="1"/>
            </p:cNvSpPr>
            <p:nvPr/>
          </p:nvSpPr>
          <p:spPr bwMode="auto">
            <a:xfrm>
              <a:off x="4716" y="3214"/>
              <a:ext cx="16" cy="95"/>
            </a:xfrm>
            <a:prstGeom prst="rect">
              <a:avLst/>
            </a:prstGeom>
            <a:solidFill>
              <a:srgbClr val="FFFFFF"/>
            </a:solidFill>
            <a:ln w="9525">
              <a:noFill/>
              <a:miter lim="800000"/>
              <a:headEnd/>
              <a:tailEnd/>
            </a:ln>
          </p:spPr>
          <p:txBody>
            <a:bodyPr/>
            <a:lstStyle/>
            <a:p>
              <a:endParaRPr lang="en-US"/>
            </a:p>
          </p:txBody>
        </p:sp>
        <p:sp>
          <p:nvSpPr>
            <p:cNvPr id="599290" name="Rectangle 250"/>
            <p:cNvSpPr>
              <a:spLocks noChangeArrowheads="1"/>
            </p:cNvSpPr>
            <p:nvPr/>
          </p:nvSpPr>
          <p:spPr bwMode="auto">
            <a:xfrm>
              <a:off x="4716" y="3214"/>
              <a:ext cx="16" cy="95"/>
            </a:xfrm>
            <a:prstGeom prst="rect">
              <a:avLst/>
            </a:prstGeom>
            <a:noFill/>
            <a:ln w="3175">
              <a:noFill/>
              <a:miter lim="800000"/>
              <a:headEnd/>
              <a:tailEnd/>
            </a:ln>
          </p:spPr>
          <p:txBody>
            <a:bodyPr/>
            <a:lstStyle/>
            <a:p>
              <a:endParaRPr lang="en-US"/>
            </a:p>
          </p:txBody>
        </p:sp>
        <p:sp>
          <p:nvSpPr>
            <p:cNvPr id="599291" name="Freeform 251"/>
            <p:cNvSpPr>
              <a:spLocks/>
            </p:cNvSpPr>
            <p:nvPr/>
          </p:nvSpPr>
          <p:spPr bwMode="auto">
            <a:xfrm>
              <a:off x="4748" y="3214"/>
              <a:ext cx="72" cy="95"/>
            </a:xfrm>
            <a:custGeom>
              <a:avLst/>
              <a:gdLst/>
              <a:ahLst/>
              <a:cxnLst>
                <a:cxn ang="0">
                  <a:pos x="0" y="0"/>
                </a:cxn>
                <a:cxn ang="0">
                  <a:pos x="48" y="0"/>
                </a:cxn>
                <a:cxn ang="0">
                  <a:pos x="53" y="0"/>
                </a:cxn>
                <a:cxn ang="0">
                  <a:pos x="59" y="0"/>
                </a:cxn>
                <a:cxn ang="0">
                  <a:pos x="65" y="2"/>
                </a:cxn>
                <a:cxn ang="0">
                  <a:pos x="67" y="2"/>
                </a:cxn>
                <a:cxn ang="0">
                  <a:pos x="71" y="6"/>
                </a:cxn>
                <a:cxn ang="0">
                  <a:pos x="73" y="8"/>
                </a:cxn>
                <a:cxn ang="0">
                  <a:pos x="77" y="14"/>
                </a:cxn>
                <a:cxn ang="0">
                  <a:pos x="80" y="20"/>
                </a:cxn>
                <a:cxn ang="0">
                  <a:pos x="80" y="25"/>
                </a:cxn>
                <a:cxn ang="0">
                  <a:pos x="80" y="33"/>
                </a:cxn>
                <a:cxn ang="0">
                  <a:pos x="77" y="39"/>
                </a:cxn>
                <a:cxn ang="0">
                  <a:pos x="73" y="45"/>
                </a:cxn>
                <a:cxn ang="0">
                  <a:pos x="67" y="47"/>
                </a:cxn>
                <a:cxn ang="0">
                  <a:pos x="65" y="50"/>
                </a:cxn>
                <a:cxn ang="0">
                  <a:pos x="67" y="50"/>
                </a:cxn>
                <a:cxn ang="0">
                  <a:pos x="71" y="52"/>
                </a:cxn>
                <a:cxn ang="0">
                  <a:pos x="73" y="58"/>
                </a:cxn>
                <a:cxn ang="0">
                  <a:pos x="77" y="62"/>
                </a:cxn>
                <a:cxn ang="0">
                  <a:pos x="77" y="71"/>
                </a:cxn>
                <a:cxn ang="0">
                  <a:pos x="77" y="83"/>
                </a:cxn>
                <a:cxn ang="0">
                  <a:pos x="77" y="85"/>
                </a:cxn>
                <a:cxn ang="0">
                  <a:pos x="80" y="89"/>
                </a:cxn>
                <a:cxn ang="0">
                  <a:pos x="80" y="93"/>
                </a:cxn>
                <a:cxn ang="0">
                  <a:pos x="80" y="95"/>
                </a:cxn>
                <a:cxn ang="0">
                  <a:pos x="59" y="95"/>
                </a:cxn>
                <a:cxn ang="0">
                  <a:pos x="55" y="93"/>
                </a:cxn>
                <a:cxn ang="0">
                  <a:pos x="55" y="85"/>
                </a:cxn>
                <a:cxn ang="0">
                  <a:pos x="55" y="83"/>
                </a:cxn>
                <a:cxn ang="0">
                  <a:pos x="55" y="73"/>
                </a:cxn>
                <a:cxn ang="0">
                  <a:pos x="55" y="68"/>
                </a:cxn>
                <a:cxn ang="0">
                  <a:pos x="55" y="66"/>
                </a:cxn>
                <a:cxn ang="0">
                  <a:pos x="53" y="62"/>
                </a:cxn>
                <a:cxn ang="0">
                  <a:pos x="50" y="58"/>
                </a:cxn>
                <a:cxn ang="0">
                  <a:pos x="48" y="58"/>
                </a:cxn>
                <a:cxn ang="0">
                  <a:pos x="40" y="58"/>
                </a:cxn>
                <a:cxn ang="0">
                  <a:pos x="17" y="58"/>
                </a:cxn>
                <a:cxn ang="0">
                  <a:pos x="17" y="95"/>
                </a:cxn>
                <a:cxn ang="0">
                  <a:pos x="0" y="95"/>
                </a:cxn>
                <a:cxn ang="0">
                  <a:pos x="0" y="0"/>
                </a:cxn>
              </a:cxnLst>
              <a:rect l="0" t="0" r="r" b="b"/>
              <a:pathLst>
                <a:path w="80" h="95">
                  <a:moveTo>
                    <a:pt x="0" y="0"/>
                  </a:moveTo>
                  <a:lnTo>
                    <a:pt x="48" y="0"/>
                  </a:lnTo>
                  <a:lnTo>
                    <a:pt x="53" y="0"/>
                  </a:lnTo>
                  <a:lnTo>
                    <a:pt x="59" y="0"/>
                  </a:lnTo>
                  <a:lnTo>
                    <a:pt x="65" y="2"/>
                  </a:lnTo>
                  <a:lnTo>
                    <a:pt x="67" y="2"/>
                  </a:lnTo>
                  <a:lnTo>
                    <a:pt x="71" y="6"/>
                  </a:lnTo>
                  <a:lnTo>
                    <a:pt x="73" y="8"/>
                  </a:lnTo>
                  <a:lnTo>
                    <a:pt x="77" y="14"/>
                  </a:lnTo>
                  <a:lnTo>
                    <a:pt x="80" y="20"/>
                  </a:lnTo>
                  <a:lnTo>
                    <a:pt x="80" y="25"/>
                  </a:lnTo>
                  <a:lnTo>
                    <a:pt x="80" y="33"/>
                  </a:lnTo>
                  <a:lnTo>
                    <a:pt x="77" y="39"/>
                  </a:lnTo>
                  <a:lnTo>
                    <a:pt x="73" y="45"/>
                  </a:lnTo>
                  <a:lnTo>
                    <a:pt x="67" y="47"/>
                  </a:lnTo>
                  <a:lnTo>
                    <a:pt x="65" y="50"/>
                  </a:lnTo>
                  <a:lnTo>
                    <a:pt x="67" y="50"/>
                  </a:lnTo>
                  <a:lnTo>
                    <a:pt x="71" y="52"/>
                  </a:lnTo>
                  <a:lnTo>
                    <a:pt x="73" y="58"/>
                  </a:lnTo>
                  <a:lnTo>
                    <a:pt x="77" y="62"/>
                  </a:lnTo>
                  <a:lnTo>
                    <a:pt x="77" y="71"/>
                  </a:lnTo>
                  <a:lnTo>
                    <a:pt x="77" y="83"/>
                  </a:lnTo>
                  <a:lnTo>
                    <a:pt x="77" y="85"/>
                  </a:lnTo>
                  <a:lnTo>
                    <a:pt x="80" y="89"/>
                  </a:lnTo>
                  <a:lnTo>
                    <a:pt x="80" y="93"/>
                  </a:lnTo>
                  <a:lnTo>
                    <a:pt x="80" y="95"/>
                  </a:lnTo>
                  <a:lnTo>
                    <a:pt x="59" y="95"/>
                  </a:lnTo>
                  <a:lnTo>
                    <a:pt x="55" y="93"/>
                  </a:lnTo>
                  <a:lnTo>
                    <a:pt x="55" y="85"/>
                  </a:lnTo>
                  <a:lnTo>
                    <a:pt x="55" y="83"/>
                  </a:lnTo>
                  <a:lnTo>
                    <a:pt x="55" y="73"/>
                  </a:lnTo>
                  <a:lnTo>
                    <a:pt x="55" y="68"/>
                  </a:lnTo>
                  <a:lnTo>
                    <a:pt x="55" y="66"/>
                  </a:lnTo>
                  <a:lnTo>
                    <a:pt x="53" y="62"/>
                  </a:lnTo>
                  <a:lnTo>
                    <a:pt x="50" y="58"/>
                  </a:lnTo>
                  <a:lnTo>
                    <a:pt x="48" y="58"/>
                  </a:lnTo>
                  <a:lnTo>
                    <a:pt x="40" y="58"/>
                  </a:lnTo>
                  <a:lnTo>
                    <a:pt x="17" y="58"/>
                  </a:lnTo>
                  <a:lnTo>
                    <a:pt x="17" y="95"/>
                  </a:lnTo>
                  <a:lnTo>
                    <a:pt x="0" y="95"/>
                  </a:lnTo>
                  <a:lnTo>
                    <a:pt x="0" y="0"/>
                  </a:lnTo>
                  <a:close/>
                </a:path>
              </a:pathLst>
            </a:custGeom>
            <a:solidFill>
              <a:srgbClr val="FFFFFF"/>
            </a:solidFill>
            <a:ln w="9525">
              <a:noFill/>
              <a:round/>
              <a:headEnd/>
              <a:tailEnd/>
            </a:ln>
          </p:spPr>
          <p:txBody>
            <a:bodyPr/>
            <a:lstStyle/>
            <a:p>
              <a:endParaRPr lang="en-US"/>
            </a:p>
          </p:txBody>
        </p:sp>
        <p:sp>
          <p:nvSpPr>
            <p:cNvPr id="599292" name="Freeform 252"/>
            <p:cNvSpPr>
              <a:spLocks/>
            </p:cNvSpPr>
            <p:nvPr/>
          </p:nvSpPr>
          <p:spPr bwMode="auto">
            <a:xfrm>
              <a:off x="4748" y="3214"/>
              <a:ext cx="72" cy="95"/>
            </a:xfrm>
            <a:custGeom>
              <a:avLst/>
              <a:gdLst/>
              <a:ahLst/>
              <a:cxnLst>
                <a:cxn ang="0">
                  <a:pos x="0" y="0"/>
                </a:cxn>
                <a:cxn ang="0">
                  <a:pos x="48" y="0"/>
                </a:cxn>
                <a:cxn ang="0">
                  <a:pos x="53" y="0"/>
                </a:cxn>
                <a:cxn ang="0">
                  <a:pos x="59" y="0"/>
                </a:cxn>
                <a:cxn ang="0">
                  <a:pos x="65" y="2"/>
                </a:cxn>
                <a:cxn ang="0">
                  <a:pos x="67" y="2"/>
                </a:cxn>
                <a:cxn ang="0">
                  <a:pos x="71" y="6"/>
                </a:cxn>
                <a:cxn ang="0">
                  <a:pos x="73" y="8"/>
                </a:cxn>
                <a:cxn ang="0">
                  <a:pos x="77" y="14"/>
                </a:cxn>
                <a:cxn ang="0">
                  <a:pos x="80" y="20"/>
                </a:cxn>
                <a:cxn ang="0">
                  <a:pos x="80" y="25"/>
                </a:cxn>
                <a:cxn ang="0">
                  <a:pos x="80" y="33"/>
                </a:cxn>
                <a:cxn ang="0">
                  <a:pos x="77" y="39"/>
                </a:cxn>
                <a:cxn ang="0">
                  <a:pos x="73" y="45"/>
                </a:cxn>
                <a:cxn ang="0">
                  <a:pos x="67" y="47"/>
                </a:cxn>
                <a:cxn ang="0">
                  <a:pos x="65" y="50"/>
                </a:cxn>
                <a:cxn ang="0">
                  <a:pos x="67" y="50"/>
                </a:cxn>
                <a:cxn ang="0">
                  <a:pos x="71" y="52"/>
                </a:cxn>
                <a:cxn ang="0">
                  <a:pos x="73" y="58"/>
                </a:cxn>
                <a:cxn ang="0">
                  <a:pos x="77" y="62"/>
                </a:cxn>
                <a:cxn ang="0">
                  <a:pos x="77" y="71"/>
                </a:cxn>
                <a:cxn ang="0">
                  <a:pos x="77" y="83"/>
                </a:cxn>
                <a:cxn ang="0">
                  <a:pos x="77" y="85"/>
                </a:cxn>
                <a:cxn ang="0">
                  <a:pos x="80" y="89"/>
                </a:cxn>
                <a:cxn ang="0">
                  <a:pos x="80" y="93"/>
                </a:cxn>
                <a:cxn ang="0">
                  <a:pos x="80" y="93"/>
                </a:cxn>
                <a:cxn ang="0">
                  <a:pos x="80" y="95"/>
                </a:cxn>
                <a:cxn ang="0">
                  <a:pos x="59" y="95"/>
                </a:cxn>
                <a:cxn ang="0">
                  <a:pos x="55" y="93"/>
                </a:cxn>
                <a:cxn ang="0">
                  <a:pos x="55" y="85"/>
                </a:cxn>
                <a:cxn ang="0">
                  <a:pos x="55" y="83"/>
                </a:cxn>
                <a:cxn ang="0">
                  <a:pos x="55" y="73"/>
                </a:cxn>
                <a:cxn ang="0">
                  <a:pos x="55" y="68"/>
                </a:cxn>
                <a:cxn ang="0">
                  <a:pos x="55" y="66"/>
                </a:cxn>
                <a:cxn ang="0">
                  <a:pos x="53" y="62"/>
                </a:cxn>
                <a:cxn ang="0">
                  <a:pos x="50" y="58"/>
                </a:cxn>
                <a:cxn ang="0">
                  <a:pos x="48" y="58"/>
                </a:cxn>
                <a:cxn ang="0">
                  <a:pos x="40" y="58"/>
                </a:cxn>
                <a:cxn ang="0">
                  <a:pos x="17" y="58"/>
                </a:cxn>
                <a:cxn ang="0">
                  <a:pos x="17" y="95"/>
                </a:cxn>
                <a:cxn ang="0">
                  <a:pos x="0" y="95"/>
                </a:cxn>
                <a:cxn ang="0">
                  <a:pos x="0" y="0"/>
                </a:cxn>
              </a:cxnLst>
              <a:rect l="0" t="0" r="r" b="b"/>
              <a:pathLst>
                <a:path w="80" h="95">
                  <a:moveTo>
                    <a:pt x="0" y="0"/>
                  </a:moveTo>
                  <a:lnTo>
                    <a:pt x="48" y="0"/>
                  </a:lnTo>
                  <a:lnTo>
                    <a:pt x="53" y="0"/>
                  </a:lnTo>
                  <a:lnTo>
                    <a:pt x="59" y="0"/>
                  </a:lnTo>
                  <a:lnTo>
                    <a:pt x="65" y="2"/>
                  </a:lnTo>
                  <a:lnTo>
                    <a:pt x="67" y="2"/>
                  </a:lnTo>
                  <a:lnTo>
                    <a:pt x="71" y="6"/>
                  </a:lnTo>
                  <a:lnTo>
                    <a:pt x="73" y="8"/>
                  </a:lnTo>
                  <a:lnTo>
                    <a:pt x="77" y="14"/>
                  </a:lnTo>
                  <a:lnTo>
                    <a:pt x="80" y="20"/>
                  </a:lnTo>
                  <a:lnTo>
                    <a:pt x="80" y="25"/>
                  </a:lnTo>
                  <a:lnTo>
                    <a:pt x="80" y="33"/>
                  </a:lnTo>
                  <a:lnTo>
                    <a:pt x="77" y="39"/>
                  </a:lnTo>
                  <a:lnTo>
                    <a:pt x="73" y="45"/>
                  </a:lnTo>
                  <a:lnTo>
                    <a:pt x="67" y="47"/>
                  </a:lnTo>
                  <a:lnTo>
                    <a:pt x="65" y="50"/>
                  </a:lnTo>
                  <a:lnTo>
                    <a:pt x="67" y="50"/>
                  </a:lnTo>
                  <a:lnTo>
                    <a:pt x="71" y="52"/>
                  </a:lnTo>
                  <a:lnTo>
                    <a:pt x="73" y="58"/>
                  </a:lnTo>
                  <a:lnTo>
                    <a:pt x="77" y="62"/>
                  </a:lnTo>
                  <a:lnTo>
                    <a:pt x="77" y="71"/>
                  </a:lnTo>
                  <a:lnTo>
                    <a:pt x="77" y="83"/>
                  </a:lnTo>
                  <a:lnTo>
                    <a:pt x="77" y="85"/>
                  </a:lnTo>
                  <a:lnTo>
                    <a:pt x="80" y="89"/>
                  </a:lnTo>
                  <a:lnTo>
                    <a:pt x="80" y="93"/>
                  </a:lnTo>
                  <a:lnTo>
                    <a:pt x="80" y="93"/>
                  </a:lnTo>
                  <a:lnTo>
                    <a:pt x="80" y="95"/>
                  </a:lnTo>
                  <a:lnTo>
                    <a:pt x="59" y="95"/>
                  </a:lnTo>
                  <a:lnTo>
                    <a:pt x="55" y="93"/>
                  </a:lnTo>
                  <a:lnTo>
                    <a:pt x="55" y="85"/>
                  </a:lnTo>
                  <a:lnTo>
                    <a:pt x="55" y="83"/>
                  </a:lnTo>
                  <a:lnTo>
                    <a:pt x="55" y="73"/>
                  </a:lnTo>
                  <a:lnTo>
                    <a:pt x="55" y="68"/>
                  </a:lnTo>
                  <a:lnTo>
                    <a:pt x="55" y="66"/>
                  </a:lnTo>
                  <a:lnTo>
                    <a:pt x="53" y="62"/>
                  </a:lnTo>
                  <a:lnTo>
                    <a:pt x="50" y="58"/>
                  </a:lnTo>
                  <a:lnTo>
                    <a:pt x="48" y="58"/>
                  </a:lnTo>
                  <a:lnTo>
                    <a:pt x="40" y="58"/>
                  </a:lnTo>
                  <a:lnTo>
                    <a:pt x="17" y="58"/>
                  </a:lnTo>
                  <a:lnTo>
                    <a:pt x="17" y="95"/>
                  </a:lnTo>
                  <a:lnTo>
                    <a:pt x="0" y="95"/>
                  </a:lnTo>
                  <a:lnTo>
                    <a:pt x="0" y="0"/>
                  </a:lnTo>
                </a:path>
              </a:pathLst>
            </a:custGeom>
            <a:noFill/>
            <a:ln w="3175">
              <a:noFill/>
              <a:prstDash val="solid"/>
              <a:round/>
              <a:headEnd/>
              <a:tailEnd/>
            </a:ln>
          </p:spPr>
          <p:txBody>
            <a:bodyPr/>
            <a:lstStyle/>
            <a:p>
              <a:endParaRPr lang="en-US"/>
            </a:p>
          </p:txBody>
        </p:sp>
        <p:sp>
          <p:nvSpPr>
            <p:cNvPr id="599293" name="Freeform 253"/>
            <p:cNvSpPr>
              <a:spLocks/>
            </p:cNvSpPr>
            <p:nvPr/>
          </p:nvSpPr>
          <p:spPr bwMode="auto">
            <a:xfrm>
              <a:off x="4764" y="3232"/>
              <a:ext cx="37" cy="23"/>
            </a:xfrm>
            <a:custGeom>
              <a:avLst/>
              <a:gdLst/>
              <a:ahLst/>
              <a:cxnLst>
                <a:cxn ang="0">
                  <a:pos x="0" y="0"/>
                </a:cxn>
                <a:cxn ang="0">
                  <a:pos x="27" y="0"/>
                </a:cxn>
                <a:cxn ang="0">
                  <a:pos x="33" y="0"/>
                </a:cxn>
                <a:cxn ang="0">
                  <a:pos x="36" y="2"/>
                </a:cxn>
                <a:cxn ang="0">
                  <a:pos x="38" y="2"/>
                </a:cxn>
                <a:cxn ang="0">
                  <a:pos x="42" y="5"/>
                </a:cxn>
                <a:cxn ang="0">
                  <a:pos x="42" y="7"/>
                </a:cxn>
                <a:cxn ang="0">
                  <a:pos x="42" y="11"/>
                </a:cxn>
                <a:cxn ang="0">
                  <a:pos x="42" y="15"/>
                </a:cxn>
                <a:cxn ang="0">
                  <a:pos x="42" y="17"/>
                </a:cxn>
                <a:cxn ang="0">
                  <a:pos x="38" y="17"/>
                </a:cxn>
                <a:cxn ang="0">
                  <a:pos x="38" y="21"/>
                </a:cxn>
                <a:cxn ang="0">
                  <a:pos x="33" y="23"/>
                </a:cxn>
                <a:cxn ang="0">
                  <a:pos x="31" y="23"/>
                </a:cxn>
                <a:cxn ang="0">
                  <a:pos x="27" y="23"/>
                </a:cxn>
                <a:cxn ang="0">
                  <a:pos x="0" y="23"/>
                </a:cxn>
                <a:cxn ang="0">
                  <a:pos x="0" y="0"/>
                </a:cxn>
              </a:cxnLst>
              <a:rect l="0" t="0" r="r" b="b"/>
              <a:pathLst>
                <a:path w="42" h="23">
                  <a:moveTo>
                    <a:pt x="0" y="0"/>
                  </a:moveTo>
                  <a:lnTo>
                    <a:pt x="27" y="0"/>
                  </a:lnTo>
                  <a:lnTo>
                    <a:pt x="33" y="0"/>
                  </a:lnTo>
                  <a:lnTo>
                    <a:pt x="36" y="2"/>
                  </a:lnTo>
                  <a:lnTo>
                    <a:pt x="38" y="2"/>
                  </a:lnTo>
                  <a:lnTo>
                    <a:pt x="42" y="5"/>
                  </a:lnTo>
                  <a:lnTo>
                    <a:pt x="42" y="7"/>
                  </a:lnTo>
                  <a:lnTo>
                    <a:pt x="42" y="11"/>
                  </a:lnTo>
                  <a:lnTo>
                    <a:pt x="42" y="15"/>
                  </a:lnTo>
                  <a:lnTo>
                    <a:pt x="42" y="17"/>
                  </a:lnTo>
                  <a:lnTo>
                    <a:pt x="38" y="17"/>
                  </a:lnTo>
                  <a:lnTo>
                    <a:pt x="38" y="21"/>
                  </a:lnTo>
                  <a:lnTo>
                    <a:pt x="33" y="23"/>
                  </a:lnTo>
                  <a:lnTo>
                    <a:pt x="31" y="23"/>
                  </a:lnTo>
                  <a:lnTo>
                    <a:pt x="27" y="23"/>
                  </a:lnTo>
                  <a:lnTo>
                    <a:pt x="0" y="23"/>
                  </a:lnTo>
                  <a:lnTo>
                    <a:pt x="0" y="0"/>
                  </a:lnTo>
                  <a:close/>
                </a:path>
              </a:pathLst>
            </a:custGeom>
            <a:solidFill>
              <a:schemeClr val="bg1"/>
            </a:solidFill>
            <a:ln w="9525">
              <a:noFill/>
              <a:round/>
              <a:headEnd/>
              <a:tailEnd/>
            </a:ln>
          </p:spPr>
          <p:txBody>
            <a:bodyPr/>
            <a:lstStyle/>
            <a:p>
              <a:endParaRPr lang="en-US"/>
            </a:p>
          </p:txBody>
        </p:sp>
        <p:sp>
          <p:nvSpPr>
            <p:cNvPr id="599294" name="Freeform 254"/>
            <p:cNvSpPr>
              <a:spLocks/>
            </p:cNvSpPr>
            <p:nvPr/>
          </p:nvSpPr>
          <p:spPr bwMode="auto">
            <a:xfrm>
              <a:off x="4764" y="3232"/>
              <a:ext cx="37" cy="23"/>
            </a:xfrm>
            <a:custGeom>
              <a:avLst/>
              <a:gdLst/>
              <a:ahLst/>
              <a:cxnLst>
                <a:cxn ang="0">
                  <a:pos x="0" y="0"/>
                </a:cxn>
                <a:cxn ang="0">
                  <a:pos x="27" y="0"/>
                </a:cxn>
                <a:cxn ang="0">
                  <a:pos x="33" y="0"/>
                </a:cxn>
                <a:cxn ang="0">
                  <a:pos x="36" y="2"/>
                </a:cxn>
                <a:cxn ang="0">
                  <a:pos x="38" y="2"/>
                </a:cxn>
                <a:cxn ang="0">
                  <a:pos x="42" y="5"/>
                </a:cxn>
                <a:cxn ang="0">
                  <a:pos x="42" y="7"/>
                </a:cxn>
                <a:cxn ang="0">
                  <a:pos x="42" y="11"/>
                </a:cxn>
                <a:cxn ang="0">
                  <a:pos x="42" y="15"/>
                </a:cxn>
                <a:cxn ang="0">
                  <a:pos x="42" y="17"/>
                </a:cxn>
                <a:cxn ang="0">
                  <a:pos x="38" y="17"/>
                </a:cxn>
                <a:cxn ang="0">
                  <a:pos x="38" y="21"/>
                </a:cxn>
                <a:cxn ang="0">
                  <a:pos x="33" y="23"/>
                </a:cxn>
                <a:cxn ang="0">
                  <a:pos x="31" y="23"/>
                </a:cxn>
                <a:cxn ang="0">
                  <a:pos x="27" y="23"/>
                </a:cxn>
                <a:cxn ang="0">
                  <a:pos x="0" y="23"/>
                </a:cxn>
                <a:cxn ang="0">
                  <a:pos x="0" y="0"/>
                </a:cxn>
              </a:cxnLst>
              <a:rect l="0" t="0" r="r" b="b"/>
              <a:pathLst>
                <a:path w="42" h="23">
                  <a:moveTo>
                    <a:pt x="0" y="0"/>
                  </a:moveTo>
                  <a:lnTo>
                    <a:pt x="27" y="0"/>
                  </a:lnTo>
                  <a:lnTo>
                    <a:pt x="33" y="0"/>
                  </a:lnTo>
                  <a:lnTo>
                    <a:pt x="36" y="2"/>
                  </a:lnTo>
                  <a:lnTo>
                    <a:pt x="38" y="2"/>
                  </a:lnTo>
                  <a:lnTo>
                    <a:pt x="42" y="5"/>
                  </a:lnTo>
                  <a:lnTo>
                    <a:pt x="42" y="7"/>
                  </a:lnTo>
                  <a:lnTo>
                    <a:pt x="42" y="11"/>
                  </a:lnTo>
                  <a:lnTo>
                    <a:pt x="42" y="15"/>
                  </a:lnTo>
                  <a:lnTo>
                    <a:pt x="42" y="17"/>
                  </a:lnTo>
                  <a:lnTo>
                    <a:pt x="38" y="17"/>
                  </a:lnTo>
                  <a:lnTo>
                    <a:pt x="38" y="21"/>
                  </a:lnTo>
                  <a:lnTo>
                    <a:pt x="33" y="23"/>
                  </a:lnTo>
                  <a:lnTo>
                    <a:pt x="31" y="23"/>
                  </a:lnTo>
                  <a:lnTo>
                    <a:pt x="27" y="23"/>
                  </a:lnTo>
                  <a:lnTo>
                    <a:pt x="0" y="23"/>
                  </a:lnTo>
                  <a:lnTo>
                    <a:pt x="0" y="0"/>
                  </a:lnTo>
                </a:path>
              </a:pathLst>
            </a:custGeom>
            <a:noFill/>
            <a:ln w="3175">
              <a:noFill/>
              <a:prstDash val="solid"/>
              <a:round/>
              <a:headEnd/>
              <a:tailEnd/>
            </a:ln>
          </p:spPr>
          <p:txBody>
            <a:bodyPr/>
            <a:lstStyle/>
            <a:p>
              <a:endParaRPr lang="en-US"/>
            </a:p>
          </p:txBody>
        </p:sp>
        <p:sp>
          <p:nvSpPr>
            <p:cNvPr id="599295" name="Freeform 255"/>
            <p:cNvSpPr>
              <a:spLocks/>
            </p:cNvSpPr>
            <p:nvPr/>
          </p:nvSpPr>
          <p:spPr bwMode="auto">
            <a:xfrm>
              <a:off x="4836" y="3214"/>
              <a:ext cx="65" cy="95"/>
            </a:xfrm>
            <a:custGeom>
              <a:avLst/>
              <a:gdLst/>
              <a:ahLst/>
              <a:cxnLst>
                <a:cxn ang="0">
                  <a:pos x="0" y="0"/>
                </a:cxn>
                <a:cxn ang="0">
                  <a:pos x="42" y="0"/>
                </a:cxn>
                <a:cxn ang="0">
                  <a:pos x="48" y="0"/>
                </a:cxn>
                <a:cxn ang="0">
                  <a:pos x="53" y="0"/>
                </a:cxn>
                <a:cxn ang="0">
                  <a:pos x="59" y="2"/>
                </a:cxn>
                <a:cxn ang="0">
                  <a:pos x="61" y="6"/>
                </a:cxn>
                <a:cxn ang="0">
                  <a:pos x="65" y="8"/>
                </a:cxn>
                <a:cxn ang="0">
                  <a:pos x="67" y="12"/>
                </a:cxn>
                <a:cxn ang="0">
                  <a:pos x="71" y="18"/>
                </a:cxn>
                <a:cxn ang="0">
                  <a:pos x="74" y="23"/>
                </a:cxn>
                <a:cxn ang="0">
                  <a:pos x="74" y="29"/>
                </a:cxn>
                <a:cxn ang="0">
                  <a:pos x="74" y="39"/>
                </a:cxn>
                <a:cxn ang="0">
                  <a:pos x="71" y="45"/>
                </a:cxn>
                <a:cxn ang="0">
                  <a:pos x="71" y="47"/>
                </a:cxn>
                <a:cxn ang="0">
                  <a:pos x="67" y="52"/>
                </a:cxn>
                <a:cxn ang="0">
                  <a:pos x="65" y="56"/>
                </a:cxn>
                <a:cxn ang="0">
                  <a:pos x="61" y="58"/>
                </a:cxn>
                <a:cxn ang="0">
                  <a:pos x="55" y="58"/>
                </a:cxn>
                <a:cxn ang="0">
                  <a:pos x="49" y="62"/>
                </a:cxn>
                <a:cxn ang="0">
                  <a:pos x="44" y="62"/>
                </a:cxn>
                <a:cxn ang="0">
                  <a:pos x="17" y="62"/>
                </a:cxn>
                <a:cxn ang="0">
                  <a:pos x="17" y="95"/>
                </a:cxn>
                <a:cxn ang="0">
                  <a:pos x="0" y="95"/>
                </a:cxn>
                <a:cxn ang="0">
                  <a:pos x="0" y="0"/>
                </a:cxn>
              </a:cxnLst>
              <a:rect l="0" t="0" r="r" b="b"/>
              <a:pathLst>
                <a:path w="74" h="95">
                  <a:moveTo>
                    <a:pt x="0" y="0"/>
                  </a:moveTo>
                  <a:lnTo>
                    <a:pt x="42" y="0"/>
                  </a:lnTo>
                  <a:lnTo>
                    <a:pt x="48" y="0"/>
                  </a:lnTo>
                  <a:lnTo>
                    <a:pt x="53" y="0"/>
                  </a:lnTo>
                  <a:lnTo>
                    <a:pt x="59" y="2"/>
                  </a:lnTo>
                  <a:lnTo>
                    <a:pt x="61" y="6"/>
                  </a:lnTo>
                  <a:lnTo>
                    <a:pt x="65" y="8"/>
                  </a:lnTo>
                  <a:lnTo>
                    <a:pt x="67" y="12"/>
                  </a:lnTo>
                  <a:lnTo>
                    <a:pt x="71" y="18"/>
                  </a:lnTo>
                  <a:lnTo>
                    <a:pt x="74" y="23"/>
                  </a:lnTo>
                  <a:lnTo>
                    <a:pt x="74" y="29"/>
                  </a:lnTo>
                  <a:lnTo>
                    <a:pt x="74" y="39"/>
                  </a:lnTo>
                  <a:lnTo>
                    <a:pt x="71" y="45"/>
                  </a:lnTo>
                  <a:lnTo>
                    <a:pt x="71" y="47"/>
                  </a:lnTo>
                  <a:lnTo>
                    <a:pt x="67" y="52"/>
                  </a:lnTo>
                  <a:lnTo>
                    <a:pt x="65" y="56"/>
                  </a:lnTo>
                  <a:lnTo>
                    <a:pt x="61" y="58"/>
                  </a:lnTo>
                  <a:lnTo>
                    <a:pt x="55" y="58"/>
                  </a:lnTo>
                  <a:lnTo>
                    <a:pt x="49" y="62"/>
                  </a:lnTo>
                  <a:lnTo>
                    <a:pt x="44" y="62"/>
                  </a:lnTo>
                  <a:lnTo>
                    <a:pt x="17" y="62"/>
                  </a:lnTo>
                  <a:lnTo>
                    <a:pt x="17" y="95"/>
                  </a:lnTo>
                  <a:lnTo>
                    <a:pt x="0" y="95"/>
                  </a:lnTo>
                  <a:lnTo>
                    <a:pt x="0" y="0"/>
                  </a:lnTo>
                  <a:close/>
                </a:path>
              </a:pathLst>
            </a:custGeom>
            <a:solidFill>
              <a:srgbClr val="FFFFFF"/>
            </a:solidFill>
            <a:ln w="9525">
              <a:noFill/>
              <a:round/>
              <a:headEnd/>
              <a:tailEnd/>
            </a:ln>
          </p:spPr>
          <p:txBody>
            <a:bodyPr/>
            <a:lstStyle/>
            <a:p>
              <a:endParaRPr lang="en-US"/>
            </a:p>
          </p:txBody>
        </p:sp>
        <p:sp>
          <p:nvSpPr>
            <p:cNvPr id="599296" name="Freeform 256"/>
            <p:cNvSpPr>
              <a:spLocks/>
            </p:cNvSpPr>
            <p:nvPr/>
          </p:nvSpPr>
          <p:spPr bwMode="auto">
            <a:xfrm>
              <a:off x="4836" y="3214"/>
              <a:ext cx="65" cy="95"/>
            </a:xfrm>
            <a:custGeom>
              <a:avLst/>
              <a:gdLst/>
              <a:ahLst/>
              <a:cxnLst>
                <a:cxn ang="0">
                  <a:pos x="0" y="0"/>
                </a:cxn>
                <a:cxn ang="0">
                  <a:pos x="42" y="0"/>
                </a:cxn>
                <a:cxn ang="0">
                  <a:pos x="48" y="0"/>
                </a:cxn>
                <a:cxn ang="0">
                  <a:pos x="53" y="0"/>
                </a:cxn>
                <a:cxn ang="0">
                  <a:pos x="59" y="2"/>
                </a:cxn>
                <a:cxn ang="0">
                  <a:pos x="61" y="6"/>
                </a:cxn>
                <a:cxn ang="0">
                  <a:pos x="65" y="8"/>
                </a:cxn>
                <a:cxn ang="0">
                  <a:pos x="67" y="12"/>
                </a:cxn>
                <a:cxn ang="0">
                  <a:pos x="71" y="18"/>
                </a:cxn>
                <a:cxn ang="0">
                  <a:pos x="74" y="23"/>
                </a:cxn>
                <a:cxn ang="0">
                  <a:pos x="74" y="29"/>
                </a:cxn>
                <a:cxn ang="0">
                  <a:pos x="74" y="39"/>
                </a:cxn>
                <a:cxn ang="0">
                  <a:pos x="71" y="45"/>
                </a:cxn>
                <a:cxn ang="0">
                  <a:pos x="71" y="47"/>
                </a:cxn>
                <a:cxn ang="0">
                  <a:pos x="67" y="52"/>
                </a:cxn>
                <a:cxn ang="0">
                  <a:pos x="65" y="56"/>
                </a:cxn>
                <a:cxn ang="0">
                  <a:pos x="61" y="58"/>
                </a:cxn>
                <a:cxn ang="0">
                  <a:pos x="55" y="58"/>
                </a:cxn>
                <a:cxn ang="0">
                  <a:pos x="49" y="62"/>
                </a:cxn>
                <a:cxn ang="0">
                  <a:pos x="44" y="62"/>
                </a:cxn>
                <a:cxn ang="0">
                  <a:pos x="17" y="62"/>
                </a:cxn>
                <a:cxn ang="0">
                  <a:pos x="17" y="95"/>
                </a:cxn>
                <a:cxn ang="0">
                  <a:pos x="0" y="95"/>
                </a:cxn>
                <a:cxn ang="0">
                  <a:pos x="0" y="0"/>
                </a:cxn>
              </a:cxnLst>
              <a:rect l="0" t="0" r="r" b="b"/>
              <a:pathLst>
                <a:path w="74" h="95">
                  <a:moveTo>
                    <a:pt x="0" y="0"/>
                  </a:moveTo>
                  <a:lnTo>
                    <a:pt x="42" y="0"/>
                  </a:lnTo>
                  <a:lnTo>
                    <a:pt x="48" y="0"/>
                  </a:lnTo>
                  <a:lnTo>
                    <a:pt x="53" y="0"/>
                  </a:lnTo>
                  <a:lnTo>
                    <a:pt x="59" y="2"/>
                  </a:lnTo>
                  <a:lnTo>
                    <a:pt x="61" y="6"/>
                  </a:lnTo>
                  <a:lnTo>
                    <a:pt x="65" y="8"/>
                  </a:lnTo>
                  <a:lnTo>
                    <a:pt x="67" y="12"/>
                  </a:lnTo>
                  <a:lnTo>
                    <a:pt x="71" y="18"/>
                  </a:lnTo>
                  <a:lnTo>
                    <a:pt x="74" y="23"/>
                  </a:lnTo>
                  <a:lnTo>
                    <a:pt x="74" y="29"/>
                  </a:lnTo>
                  <a:lnTo>
                    <a:pt x="74" y="39"/>
                  </a:lnTo>
                  <a:lnTo>
                    <a:pt x="71" y="45"/>
                  </a:lnTo>
                  <a:lnTo>
                    <a:pt x="71" y="47"/>
                  </a:lnTo>
                  <a:lnTo>
                    <a:pt x="67" y="52"/>
                  </a:lnTo>
                  <a:lnTo>
                    <a:pt x="65" y="56"/>
                  </a:lnTo>
                  <a:lnTo>
                    <a:pt x="61" y="58"/>
                  </a:lnTo>
                  <a:lnTo>
                    <a:pt x="55" y="58"/>
                  </a:lnTo>
                  <a:lnTo>
                    <a:pt x="49" y="62"/>
                  </a:lnTo>
                  <a:lnTo>
                    <a:pt x="44" y="62"/>
                  </a:lnTo>
                  <a:lnTo>
                    <a:pt x="17" y="62"/>
                  </a:lnTo>
                  <a:lnTo>
                    <a:pt x="17" y="95"/>
                  </a:lnTo>
                  <a:lnTo>
                    <a:pt x="0" y="95"/>
                  </a:lnTo>
                  <a:lnTo>
                    <a:pt x="0" y="0"/>
                  </a:lnTo>
                </a:path>
              </a:pathLst>
            </a:custGeom>
            <a:noFill/>
            <a:ln w="3175">
              <a:noFill/>
              <a:prstDash val="solid"/>
              <a:round/>
              <a:headEnd/>
              <a:tailEnd/>
            </a:ln>
          </p:spPr>
          <p:txBody>
            <a:bodyPr/>
            <a:lstStyle/>
            <a:p>
              <a:endParaRPr lang="en-US"/>
            </a:p>
          </p:txBody>
        </p:sp>
        <p:sp>
          <p:nvSpPr>
            <p:cNvPr id="599297" name="Freeform 257"/>
            <p:cNvSpPr>
              <a:spLocks/>
            </p:cNvSpPr>
            <p:nvPr/>
          </p:nvSpPr>
          <p:spPr bwMode="auto">
            <a:xfrm>
              <a:off x="4851" y="3232"/>
              <a:ext cx="32" cy="27"/>
            </a:xfrm>
            <a:custGeom>
              <a:avLst/>
              <a:gdLst/>
              <a:ahLst/>
              <a:cxnLst>
                <a:cxn ang="0">
                  <a:pos x="0" y="0"/>
                </a:cxn>
                <a:cxn ang="0">
                  <a:pos x="21" y="0"/>
                </a:cxn>
                <a:cxn ang="0">
                  <a:pos x="27" y="0"/>
                </a:cxn>
                <a:cxn ang="0">
                  <a:pos x="31" y="2"/>
                </a:cxn>
                <a:cxn ang="0">
                  <a:pos x="32" y="2"/>
                </a:cxn>
                <a:cxn ang="0">
                  <a:pos x="32" y="5"/>
                </a:cxn>
                <a:cxn ang="0">
                  <a:pos x="36" y="7"/>
                </a:cxn>
                <a:cxn ang="0">
                  <a:pos x="36" y="15"/>
                </a:cxn>
                <a:cxn ang="0">
                  <a:pos x="36" y="17"/>
                </a:cxn>
                <a:cxn ang="0">
                  <a:pos x="32" y="21"/>
                </a:cxn>
                <a:cxn ang="0">
                  <a:pos x="32" y="23"/>
                </a:cxn>
                <a:cxn ang="0">
                  <a:pos x="31" y="23"/>
                </a:cxn>
                <a:cxn ang="0">
                  <a:pos x="27" y="27"/>
                </a:cxn>
                <a:cxn ang="0">
                  <a:pos x="25" y="27"/>
                </a:cxn>
                <a:cxn ang="0">
                  <a:pos x="21" y="27"/>
                </a:cxn>
                <a:cxn ang="0">
                  <a:pos x="0" y="27"/>
                </a:cxn>
                <a:cxn ang="0">
                  <a:pos x="0" y="0"/>
                </a:cxn>
              </a:cxnLst>
              <a:rect l="0" t="0" r="r" b="b"/>
              <a:pathLst>
                <a:path w="36" h="27">
                  <a:moveTo>
                    <a:pt x="0" y="0"/>
                  </a:moveTo>
                  <a:lnTo>
                    <a:pt x="21" y="0"/>
                  </a:lnTo>
                  <a:lnTo>
                    <a:pt x="27" y="0"/>
                  </a:lnTo>
                  <a:lnTo>
                    <a:pt x="31" y="2"/>
                  </a:lnTo>
                  <a:lnTo>
                    <a:pt x="32" y="2"/>
                  </a:lnTo>
                  <a:lnTo>
                    <a:pt x="32" y="5"/>
                  </a:lnTo>
                  <a:lnTo>
                    <a:pt x="36" y="7"/>
                  </a:lnTo>
                  <a:lnTo>
                    <a:pt x="36" y="15"/>
                  </a:lnTo>
                  <a:lnTo>
                    <a:pt x="36" y="17"/>
                  </a:lnTo>
                  <a:lnTo>
                    <a:pt x="32" y="21"/>
                  </a:lnTo>
                  <a:lnTo>
                    <a:pt x="32" y="23"/>
                  </a:lnTo>
                  <a:lnTo>
                    <a:pt x="31" y="23"/>
                  </a:lnTo>
                  <a:lnTo>
                    <a:pt x="27" y="27"/>
                  </a:lnTo>
                  <a:lnTo>
                    <a:pt x="25" y="27"/>
                  </a:lnTo>
                  <a:lnTo>
                    <a:pt x="21" y="27"/>
                  </a:lnTo>
                  <a:lnTo>
                    <a:pt x="0" y="27"/>
                  </a:lnTo>
                  <a:lnTo>
                    <a:pt x="0" y="0"/>
                  </a:lnTo>
                  <a:close/>
                </a:path>
              </a:pathLst>
            </a:custGeom>
            <a:solidFill>
              <a:schemeClr val="bg1"/>
            </a:solidFill>
            <a:ln w="9525">
              <a:noFill/>
              <a:round/>
              <a:headEnd/>
              <a:tailEnd/>
            </a:ln>
          </p:spPr>
          <p:txBody>
            <a:bodyPr/>
            <a:lstStyle/>
            <a:p>
              <a:endParaRPr lang="en-US"/>
            </a:p>
          </p:txBody>
        </p:sp>
        <p:sp>
          <p:nvSpPr>
            <p:cNvPr id="599298" name="Freeform 258"/>
            <p:cNvSpPr>
              <a:spLocks/>
            </p:cNvSpPr>
            <p:nvPr/>
          </p:nvSpPr>
          <p:spPr bwMode="auto">
            <a:xfrm>
              <a:off x="4851" y="3232"/>
              <a:ext cx="32" cy="27"/>
            </a:xfrm>
            <a:custGeom>
              <a:avLst/>
              <a:gdLst/>
              <a:ahLst/>
              <a:cxnLst>
                <a:cxn ang="0">
                  <a:pos x="0" y="0"/>
                </a:cxn>
                <a:cxn ang="0">
                  <a:pos x="21" y="0"/>
                </a:cxn>
                <a:cxn ang="0">
                  <a:pos x="27" y="0"/>
                </a:cxn>
                <a:cxn ang="0">
                  <a:pos x="31" y="2"/>
                </a:cxn>
                <a:cxn ang="0">
                  <a:pos x="32" y="2"/>
                </a:cxn>
                <a:cxn ang="0">
                  <a:pos x="32" y="5"/>
                </a:cxn>
                <a:cxn ang="0">
                  <a:pos x="36" y="7"/>
                </a:cxn>
                <a:cxn ang="0">
                  <a:pos x="36" y="15"/>
                </a:cxn>
                <a:cxn ang="0">
                  <a:pos x="36" y="17"/>
                </a:cxn>
                <a:cxn ang="0">
                  <a:pos x="32" y="21"/>
                </a:cxn>
                <a:cxn ang="0">
                  <a:pos x="32" y="23"/>
                </a:cxn>
                <a:cxn ang="0">
                  <a:pos x="31" y="23"/>
                </a:cxn>
                <a:cxn ang="0">
                  <a:pos x="27" y="27"/>
                </a:cxn>
                <a:cxn ang="0">
                  <a:pos x="25" y="27"/>
                </a:cxn>
                <a:cxn ang="0">
                  <a:pos x="21" y="27"/>
                </a:cxn>
                <a:cxn ang="0">
                  <a:pos x="0" y="27"/>
                </a:cxn>
                <a:cxn ang="0">
                  <a:pos x="0" y="0"/>
                </a:cxn>
              </a:cxnLst>
              <a:rect l="0" t="0" r="r" b="b"/>
              <a:pathLst>
                <a:path w="36" h="27">
                  <a:moveTo>
                    <a:pt x="0" y="0"/>
                  </a:moveTo>
                  <a:lnTo>
                    <a:pt x="21" y="0"/>
                  </a:lnTo>
                  <a:lnTo>
                    <a:pt x="27" y="0"/>
                  </a:lnTo>
                  <a:lnTo>
                    <a:pt x="31" y="2"/>
                  </a:lnTo>
                  <a:lnTo>
                    <a:pt x="32" y="2"/>
                  </a:lnTo>
                  <a:lnTo>
                    <a:pt x="32" y="5"/>
                  </a:lnTo>
                  <a:lnTo>
                    <a:pt x="36" y="7"/>
                  </a:lnTo>
                  <a:lnTo>
                    <a:pt x="36" y="15"/>
                  </a:lnTo>
                  <a:lnTo>
                    <a:pt x="36" y="17"/>
                  </a:lnTo>
                  <a:lnTo>
                    <a:pt x="32" y="21"/>
                  </a:lnTo>
                  <a:lnTo>
                    <a:pt x="32" y="23"/>
                  </a:lnTo>
                  <a:lnTo>
                    <a:pt x="31" y="23"/>
                  </a:lnTo>
                  <a:lnTo>
                    <a:pt x="27" y="27"/>
                  </a:lnTo>
                  <a:lnTo>
                    <a:pt x="25" y="27"/>
                  </a:lnTo>
                  <a:lnTo>
                    <a:pt x="21" y="27"/>
                  </a:lnTo>
                  <a:lnTo>
                    <a:pt x="0" y="27"/>
                  </a:lnTo>
                  <a:lnTo>
                    <a:pt x="0" y="0"/>
                  </a:lnTo>
                </a:path>
              </a:pathLst>
            </a:custGeom>
            <a:noFill/>
            <a:ln w="3175">
              <a:noFill/>
              <a:prstDash val="solid"/>
              <a:round/>
              <a:headEnd/>
              <a:tailEnd/>
            </a:ln>
          </p:spPr>
          <p:txBody>
            <a:bodyPr/>
            <a:lstStyle/>
            <a:p>
              <a:endParaRPr lang="en-US"/>
            </a:p>
          </p:txBody>
        </p:sp>
      </p:grpSp>
      <p:sp>
        <p:nvSpPr>
          <p:cNvPr id="599299" name="Rectangle 259"/>
          <p:cNvSpPr>
            <a:spLocks noChangeArrowheads="1"/>
          </p:cNvSpPr>
          <p:nvPr/>
        </p:nvSpPr>
        <p:spPr bwMode="auto">
          <a:xfrm>
            <a:off x="6324600" y="2362200"/>
            <a:ext cx="914400" cy="427038"/>
          </a:xfrm>
          <a:prstGeom prst="rect">
            <a:avLst/>
          </a:prstGeom>
          <a:noFill/>
          <a:ln w="9525">
            <a:noFill/>
            <a:miter lim="800000"/>
            <a:headEnd/>
            <a:tailEnd/>
          </a:ln>
        </p:spPr>
        <p:txBody>
          <a:bodyPr lIns="0" tIns="0" rIns="0" bIns="0">
            <a:spAutoFit/>
          </a:bodyPr>
          <a:lstStyle/>
          <a:p>
            <a:pPr algn="l"/>
            <a:r>
              <a:rPr lang="en-US" sz="2800">
                <a:solidFill>
                  <a:schemeClr val="tx1"/>
                </a:solidFill>
                <a:latin typeface="Helvetica" pitchFamily="34" charset="0"/>
              </a:rPr>
              <a:t>INH</a:t>
            </a:r>
            <a:endParaRPr lang="en-US" sz="2800">
              <a:solidFill>
                <a:schemeClr val="tx1"/>
              </a:solidFill>
            </a:endParaRPr>
          </a:p>
        </p:txBody>
      </p:sp>
      <p:sp>
        <p:nvSpPr>
          <p:cNvPr id="599300" name="Rectangle 260"/>
          <p:cNvSpPr>
            <a:spLocks noChangeArrowheads="1"/>
          </p:cNvSpPr>
          <p:nvPr/>
        </p:nvSpPr>
        <p:spPr bwMode="auto">
          <a:xfrm>
            <a:off x="6324600" y="2760663"/>
            <a:ext cx="1066800" cy="427037"/>
          </a:xfrm>
          <a:prstGeom prst="rect">
            <a:avLst/>
          </a:prstGeom>
          <a:noFill/>
          <a:ln w="9525">
            <a:noFill/>
            <a:miter lim="800000"/>
            <a:headEnd/>
            <a:tailEnd/>
          </a:ln>
        </p:spPr>
        <p:txBody>
          <a:bodyPr lIns="0" tIns="0" rIns="0" bIns="0">
            <a:spAutoFit/>
          </a:bodyPr>
          <a:lstStyle/>
          <a:p>
            <a:pPr algn="l"/>
            <a:r>
              <a:rPr lang="en-US" sz="2800">
                <a:solidFill>
                  <a:schemeClr val="tx1"/>
                </a:solidFill>
                <a:latin typeface="Helvetica" pitchFamily="34" charset="0"/>
              </a:rPr>
              <a:t>RIF</a:t>
            </a:r>
            <a:endParaRPr lang="en-US" sz="2800">
              <a:solidFill>
                <a:schemeClr val="tx1"/>
              </a:solidFill>
            </a:endParaRPr>
          </a:p>
        </p:txBody>
      </p:sp>
      <p:sp>
        <p:nvSpPr>
          <p:cNvPr id="599301" name="Text Box 261"/>
          <p:cNvSpPr txBox="1">
            <a:spLocks noChangeArrowheads="1"/>
          </p:cNvSpPr>
          <p:nvPr/>
        </p:nvSpPr>
        <p:spPr bwMode="auto">
          <a:xfrm>
            <a:off x="3124200" y="3276600"/>
            <a:ext cx="1066800" cy="519113"/>
          </a:xfrm>
          <a:prstGeom prst="rect">
            <a:avLst/>
          </a:prstGeom>
          <a:noFill/>
          <a:ln w="9525">
            <a:noFill/>
            <a:miter lim="800000"/>
            <a:headEnd/>
            <a:tailEnd/>
          </a:ln>
          <a:effectLst/>
        </p:spPr>
        <p:txBody>
          <a:bodyPr>
            <a:spAutoFit/>
          </a:bodyPr>
          <a:lstStyle/>
          <a:p>
            <a:pPr algn="l">
              <a:spcBef>
                <a:spcPct val="50000"/>
              </a:spcBef>
            </a:pPr>
            <a:r>
              <a:rPr lang="en-US" sz="2800">
                <a:solidFill>
                  <a:schemeClr val="tx1"/>
                </a:solidFill>
              </a:rPr>
              <a:t>INH</a:t>
            </a:r>
          </a:p>
        </p:txBody>
      </p:sp>
      <p:sp>
        <p:nvSpPr>
          <p:cNvPr id="599302" name="Text Box 262"/>
          <p:cNvSpPr txBox="1">
            <a:spLocks noChangeArrowheads="1"/>
          </p:cNvSpPr>
          <p:nvPr/>
        </p:nvSpPr>
        <p:spPr bwMode="auto">
          <a:xfrm>
            <a:off x="5257800" y="457200"/>
            <a:ext cx="3657600" cy="1187450"/>
          </a:xfrm>
          <a:prstGeom prst="rect">
            <a:avLst/>
          </a:prstGeom>
          <a:noFill/>
          <a:ln w="9525">
            <a:noFill/>
            <a:miter lim="800000"/>
            <a:headEnd/>
            <a:tailEnd/>
          </a:ln>
          <a:effectLst/>
        </p:spPr>
        <p:txBody>
          <a:bodyPr>
            <a:spAutoFit/>
          </a:bodyPr>
          <a:lstStyle/>
          <a:p>
            <a:pPr algn="l"/>
            <a:r>
              <a:rPr lang="en-US" sz="2400">
                <a:solidFill>
                  <a:schemeClr val="tx2"/>
                </a:solidFill>
              </a:rPr>
              <a:t>Spontaneous mutations</a:t>
            </a:r>
          </a:p>
          <a:p>
            <a:pPr algn="l"/>
            <a:r>
              <a:rPr lang="en-US" sz="2400">
                <a:solidFill>
                  <a:schemeClr val="tx2"/>
                </a:solidFill>
              </a:rPr>
              <a:t>    develop as bacilli</a:t>
            </a:r>
          </a:p>
          <a:p>
            <a:pPr algn="l"/>
            <a:r>
              <a:rPr lang="en-US" sz="2400">
                <a:solidFill>
                  <a:schemeClr val="tx2"/>
                </a:solidFill>
              </a:rPr>
              <a:t>        proliferate to &gt;10</a:t>
            </a:r>
            <a:r>
              <a:rPr lang="en-US" sz="2400" baseline="30000">
                <a:solidFill>
                  <a:schemeClr val="tx2"/>
                </a:solidFill>
              </a:rPr>
              <a:t>8</a:t>
            </a:r>
          </a:p>
        </p:txBody>
      </p:sp>
      <p:sp>
        <p:nvSpPr>
          <p:cNvPr id="599303" name="Text Box 263"/>
          <p:cNvSpPr txBox="1">
            <a:spLocks noChangeArrowheads="1"/>
          </p:cNvSpPr>
          <p:nvPr/>
        </p:nvSpPr>
        <p:spPr bwMode="auto">
          <a:xfrm>
            <a:off x="3733800" y="4572000"/>
            <a:ext cx="3048000" cy="1569660"/>
          </a:xfrm>
          <a:prstGeom prst="rect">
            <a:avLst/>
          </a:prstGeom>
          <a:noFill/>
          <a:ln w="9525">
            <a:noFill/>
            <a:miter lim="800000"/>
            <a:headEnd/>
            <a:tailEnd/>
          </a:ln>
          <a:effectLst/>
        </p:spPr>
        <p:txBody>
          <a:bodyPr wrap="square">
            <a:spAutoFit/>
          </a:bodyPr>
          <a:lstStyle/>
          <a:p>
            <a:pPr algn="l"/>
            <a:r>
              <a:rPr lang="en-US" sz="2400" dirty="0">
                <a:solidFill>
                  <a:schemeClr val="tx2"/>
                </a:solidFill>
              </a:rPr>
              <a:t>INH mono-resist. </a:t>
            </a:r>
          </a:p>
          <a:p>
            <a:pPr algn="l"/>
            <a:r>
              <a:rPr lang="en-US" sz="2400" dirty="0">
                <a:solidFill>
                  <a:schemeClr val="tx2"/>
                </a:solidFill>
              </a:rPr>
              <a:t>mutants killed, </a:t>
            </a:r>
          </a:p>
          <a:p>
            <a:pPr algn="l"/>
            <a:r>
              <a:rPr lang="en-US" sz="2400" dirty="0">
                <a:solidFill>
                  <a:schemeClr val="tx2"/>
                </a:solidFill>
              </a:rPr>
              <a:t>RIF-resist. mutants proliferate </a:t>
            </a:r>
            <a:r>
              <a:rPr lang="en-US" sz="2400" dirty="0">
                <a:solidFill>
                  <a:schemeClr val="tx2"/>
                </a:solidFill>
                <a:sym typeface="Wingdings" pitchFamily="2" charset="2"/>
              </a:rPr>
              <a:t> </a:t>
            </a:r>
            <a:r>
              <a:rPr lang="en-US" sz="2400" dirty="0">
                <a:solidFill>
                  <a:schemeClr val="tx2"/>
                </a:solidFill>
              </a:rPr>
              <a:t>MDR TB</a:t>
            </a:r>
          </a:p>
        </p:txBody>
      </p:sp>
      <p:sp>
        <p:nvSpPr>
          <p:cNvPr id="599304" name="Text Box 264"/>
          <p:cNvSpPr txBox="1">
            <a:spLocks noChangeArrowheads="1"/>
          </p:cNvSpPr>
          <p:nvPr/>
        </p:nvSpPr>
        <p:spPr bwMode="auto">
          <a:xfrm>
            <a:off x="304800" y="1784350"/>
            <a:ext cx="2819400" cy="1187450"/>
          </a:xfrm>
          <a:prstGeom prst="rect">
            <a:avLst/>
          </a:prstGeom>
          <a:noFill/>
          <a:ln w="9525">
            <a:noFill/>
            <a:miter lim="800000"/>
            <a:headEnd/>
            <a:tailEnd/>
          </a:ln>
          <a:effectLst/>
        </p:spPr>
        <p:txBody>
          <a:bodyPr>
            <a:spAutoFit/>
          </a:bodyPr>
          <a:lstStyle/>
          <a:p>
            <a:pPr algn="l"/>
            <a:r>
              <a:rPr lang="en-US" sz="2400">
                <a:solidFill>
                  <a:schemeClr val="tx2"/>
                </a:solidFill>
              </a:rPr>
              <a:t>INH resistant bacteria multiply </a:t>
            </a:r>
          </a:p>
          <a:p>
            <a:pPr algn="l"/>
            <a:r>
              <a:rPr lang="en-US" sz="2400">
                <a:solidFill>
                  <a:schemeClr val="tx2"/>
                </a:solidFill>
              </a:rPr>
              <a:t>to large numbers</a:t>
            </a:r>
          </a:p>
        </p:txBody>
      </p:sp>
      <p:grpSp>
        <p:nvGrpSpPr>
          <p:cNvPr id="4" name="Group 265"/>
          <p:cNvGrpSpPr>
            <a:grpSpLocks/>
          </p:cNvGrpSpPr>
          <p:nvPr/>
        </p:nvGrpSpPr>
        <p:grpSpPr bwMode="auto">
          <a:xfrm>
            <a:off x="4800600" y="2133600"/>
            <a:ext cx="366713" cy="360363"/>
            <a:chOff x="1161" y="2814"/>
            <a:chExt cx="231" cy="227"/>
          </a:xfrm>
        </p:grpSpPr>
        <p:sp>
          <p:nvSpPr>
            <p:cNvPr id="599306" name="Freeform 266"/>
            <p:cNvSpPr>
              <a:spLocks/>
            </p:cNvSpPr>
            <p:nvPr/>
          </p:nvSpPr>
          <p:spPr bwMode="auto">
            <a:xfrm>
              <a:off x="1161" y="2814"/>
              <a:ext cx="231" cy="227"/>
            </a:xfrm>
            <a:custGeom>
              <a:avLst/>
              <a:gdLst/>
              <a:ahLst/>
              <a:cxnLst>
                <a:cxn ang="0">
                  <a:pos x="242" y="109"/>
                </a:cxn>
                <a:cxn ang="0">
                  <a:pos x="238" y="84"/>
                </a:cxn>
                <a:cxn ang="0">
                  <a:pos x="228" y="63"/>
                </a:cxn>
                <a:cxn ang="0">
                  <a:pos x="215" y="44"/>
                </a:cxn>
                <a:cxn ang="0">
                  <a:pos x="199" y="26"/>
                </a:cxn>
                <a:cxn ang="0">
                  <a:pos x="180" y="13"/>
                </a:cxn>
                <a:cxn ang="0">
                  <a:pos x="157" y="5"/>
                </a:cxn>
                <a:cxn ang="0">
                  <a:pos x="134" y="0"/>
                </a:cxn>
                <a:cxn ang="0">
                  <a:pos x="109" y="0"/>
                </a:cxn>
                <a:cxn ang="0">
                  <a:pos x="84" y="5"/>
                </a:cxn>
                <a:cxn ang="0">
                  <a:pos x="63" y="13"/>
                </a:cxn>
                <a:cxn ang="0">
                  <a:pos x="42" y="26"/>
                </a:cxn>
                <a:cxn ang="0">
                  <a:pos x="27" y="44"/>
                </a:cxn>
                <a:cxn ang="0">
                  <a:pos x="13" y="63"/>
                </a:cxn>
                <a:cxn ang="0">
                  <a:pos x="4" y="84"/>
                </a:cxn>
                <a:cxn ang="0">
                  <a:pos x="0" y="109"/>
                </a:cxn>
                <a:cxn ang="0">
                  <a:pos x="0" y="134"/>
                </a:cxn>
                <a:cxn ang="0">
                  <a:pos x="4" y="157"/>
                </a:cxn>
                <a:cxn ang="0">
                  <a:pos x="13" y="180"/>
                </a:cxn>
                <a:cxn ang="0">
                  <a:pos x="27" y="199"/>
                </a:cxn>
                <a:cxn ang="0">
                  <a:pos x="42" y="214"/>
                </a:cxn>
                <a:cxn ang="0">
                  <a:pos x="63" y="228"/>
                </a:cxn>
                <a:cxn ang="0">
                  <a:pos x="84" y="237"/>
                </a:cxn>
                <a:cxn ang="0">
                  <a:pos x="109" y="241"/>
                </a:cxn>
                <a:cxn ang="0">
                  <a:pos x="134" y="241"/>
                </a:cxn>
                <a:cxn ang="0">
                  <a:pos x="157" y="237"/>
                </a:cxn>
                <a:cxn ang="0">
                  <a:pos x="180" y="228"/>
                </a:cxn>
                <a:cxn ang="0">
                  <a:pos x="199" y="214"/>
                </a:cxn>
                <a:cxn ang="0">
                  <a:pos x="215" y="199"/>
                </a:cxn>
                <a:cxn ang="0">
                  <a:pos x="228" y="180"/>
                </a:cxn>
                <a:cxn ang="0">
                  <a:pos x="238" y="157"/>
                </a:cxn>
                <a:cxn ang="0">
                  <a:pos x="242" y="134"/>
                </a:cxn>
              </a:cxnLst>
              <a:rect l="0" t="0" r="r" b="b"/>
              <a:pathLst>
                <a:path w="244" h="243">
                  <a:moveTo>
                    <a:pt x="244" y="120"/>
                  </a:moveTo>
                  <a:lnTo>
                    <a:pt x="242" y="109"/>
                  </a:lnTo>
                  <a:lnTo>
                    <a:pt x="240" y="95"/>
                  </a:lnTo>
                  <a:lnTo>
                    <a:pt x="238" y="84"/>
                  </a:lnTo>
                  <a:lnTo>
                    <a:pt x="234" y="72"/>
                  </a:lnTo>
                  <a:lnTo>
                    <a:pt x="228" y="63"/>
                  </a:lnTo>
                  <a:lnTo>
                    <a:pt x="222" y="53"/>
                  </a:lnTo>
                  <a:lnTo>
                    <a:pt x="215" y="44"/>
                  </a:lnTo>
                  <a:lnTo>
                    <a:pt x="207" y="34"/>
                  </a:lnTo>
                  <a:lnTo>
                    <a:pt x="199" y="26"/>
                  </a:lnTo>
                  <a:lnTo>
                    <a:pt x="190" y="21"/>
                  </a:lnTo>
                  <a:lnTo>
                    <a:pt x="180" y="13"/>
                  </a:lnTo>
                  <a:lnTo>
                    <a:pt x="169" y="9"/>
                  </a:lnTo>
                  <a:lnTo>
                    <a:pt x="157" y="5"/>
                  </a:lnTo>
                  <a:lnTo>
                    <a:pt x="146" y="1"/>
                  </a:lnTo>
                  <a:lnTo>
                    <a:pt x="134" y="0"/>
                  </a:lnTo>
                  <a:lnTo>
                    <a:pt x="121" y="0"/>
                  </a:lnTo>
                  <a:lnTo>
                    <a:pt x="109" y="0"/>
                  </a:lnTo>
                  <a:lnTo>
                    <a:pt x="96" y="1"/>
                  </a:lnTo>
                  <a:lnTo>
                    <a:pt x="84" y="5"/>
                  </a:lnTo>
                  <a:lnTo>
                    <a:pt x="73" y="9"/>
                  </a:lnTo>
                  <a:lnTo>
                    <a:pt x="63" y="13"/>
                  </a:lnTo>
                  <a:lnTo>
                    <a:pt x="52" y="21"/>
                  </a:lnTo>
                  <a:lnTo>
                    <a:pt x="42" y="26"/>
                  </a:lnTo>
                  <a:lnTo>
                    <a:pt x="34" y="34"/>
                  </a:lnTo>
                  <a:lnTo>
                    <a:pt x="27" y="44"/>
                  </a:lnTo>
                  <a:lnTo>
                    <a:pt x="19" y="53"/>
                  </a:lnTo>
                  <a:lnTo>
                    <a:pt x="13" y="63"/>
                  </a:lnTo>
                  <a:lnTo>
                    <a:pt x="10" y="72"/>
                  </a:lnTo>
                  <a:lnTo>
                    <a:pt x="4" y="84"/>
                  </a:lnTo>
                  <a:lnTo>
                    <a:pt x="2" y="95"/>
                  </a:lnTo>
                  <a:lnTo>
                    <a:pt x="0" y="109"/>
                  </a:lnTo>
                  <a:lnTo>
                    <a:pt x="0" y="120"/>
                  </a:lnTo>
                  <a:lnTo>
                    <a:pt x="0" y="134"/>
                  </a:lnTo>
                  <a:lnTo>
                    <a:pt x="2" y="145"/>
                  </a:lnTo>
                  <a:lnTo>
                    <a:pt x="4" y="157"/>
                  </a:lnTo>
                  <a:lnTo>
                    <a:pt x="10" y="168"/>
                  </a:lnTo>
                  <a:lnTo>
                    <a:pt x="13" y="180"/>
                  </a:lnTo>
                  <a:lnTo>
                    <a:pt x="19" y="190"/>
                  </a:lnTo>
                  <a:lnTo>
                    <a:pt x="27" y="199"/>
                  </a:lnTo>
                  <a:lnTo>
                    <a:pt x="34" y="207"/>
                  </a:lnTo>
                  <a:lnTo>
                    <a:pt x="42" y="214"/>
                  </a:lnTo>
                  <a:lnTo>
                    <a:pt x="52" y="222"/>
                  </a:lnTo>
                  <a:lnTo>
                    <a:pt x="63" y="228"/>
                  </a:lnTo>
                  <a:lnTo>
                    <a:pt x="73" y="234"/>
                  </a:lnTo>
                  <a:lnTo>
                    <a:pt x="84" y="237"/>
                  </a:lnTo>
                  <a:lnTo>
                    <a:pt x="96" y="241"/>
                  </a:lnTo>
                  <a:lnTo>
                    <a:pt x="109" y="241"/>
                  </a:lnTo>
                  <a:lnTo>
                    <a:pt x="121" y="243"/>
                  </a:lnTo>
                  <a:lnTo>
                    <a:pt x="134" y="241"/>
                  </a:lnTo>
                  <a:lnTo>
                    <a:pt x="146" y="241"/>
                  </a:lnTo>
                  <a:lnTo>
                    <a:pt x="157" y="237"/>
                  </a:lnTo>
                  <a:lnTo>
                    <a:pt x="169" y="234"/>
                  </a:lnTo>
                  <a:lnTo>
                    <a:pt x="180" y="228"/>
                  </a:lnTo>
                  <a:lnTo>
                    <a:pt x="190" y="222"/>
                  </a:lnTo>
                  <a:lnTo>
                    <a:pt x="199" y="214"/>
                  </a:lnTo>
                  <a:lnTo>
                    <a:pt x="207" y="207"/>
                  </a:lnTo>
                  <a:lnTo>
                    <a:pt x="215" y="199"/>
                  </a:lnTo>
                  <a:lnTo>
                    <a:pt x="222" y="190"/>
                  </a:lnTo>
                  <a:lnTo>
                    <a:pt x="228" y="180"/>
                  </a:lnTo>
                  <a:lnTo>
                    <a:pt x="234" y="168"/>
                  </a:lnTo>
                  <a:lnTo>
                    <a:pt x="238" y="157"/>
                  </a:lnTo>
                  <a:lnTo>
                    <a:pt x="240" y="145"/>
                  </a:lnTo>
                  <a:lnTo>
                    <a:pt x="242" y="134"/>
                  </a:lnTo>
                  <a:lnTo>
                    <a:pt x="244" y="120"/>
                  </a:lnTo>
                  <a:close/>
                </a:path>
              </a:pathLst>
            </a:custGeom>
            <a:solidFill>
              <a:srgbClr val="009240"/>
            </a:solidFill>
            <a:ln w="9525">
              <a:noFill/>
              <a:round/>
              <a:headEnd/>
              <a:tailEnd/>
            </a:ln>
          </p:spPr>
          <p:txBody>
            <a:bodyPr/>
            <a:lstStyle/>
            <a:p>
              <a:endParaRPr lang="en-US"/>
            </a:p>
          </p:txBody>
        </p:sp>
        <p:sp>
          <p:nvSpPr>
            <p:cNvPr id="599307" name="Freeform 267"/>
            <p:cNvSpPr>
              <a:spLocks/>
            </p:cNvSpPr>
            <p:nvPr/>
          </p:nvSpPr>
          <p:spPr bwMode="auto">
            <a:xfrm>
              <a:off x="1161" y="2814"/>
              <a:ext cx="231" cy="227"/>
            </a:xfrm>
            <a:custGeom>
              <a:avLst/>
              <a:gdLst/>
              <a:ahLst/>
              <a:cxnLst>
                <a:cxn ang="0">
                  <a:pos x="242" y="109"/>
                </a:cxn>
                <a:cxn ang="0">
                  <a:pos x="238" y="84"/>
                </a:cxn>
                <a:cxn ang="0">
                  <a:pos x="228" y="63"/>
                </a:cxn>
                <a:cxn ang="0">
                  <a:pos x="215" y="44"/>
                </a:cxn>
                <a:cxn ang="0">
                  <a:pos x="199" y="26"/>
                </a:cxn>
                <a:cxn ang="0">
                  <a:pos x="180" y="13"/>
                </a:cxn>
                <a:cxn ang="0">
                  <a:pos x="157" y="5"/>
                </a:cxn>
                <a:cxn ang="0">
                  <a:pos x="134" y="0"/>
                </a:cxn>
                <a:cxn ang="0">
                  <a:pos x="109" y="0"/>
                </a:cxn>
                <a:cxn ang="0">
                  <a:pos x="84" y="5"/>
                </a:cxn>
                <a:cxn ang="0">
                  <a:pos x="63" y="13"/>
                </a:cxn>
                <a:cxn ang="0">
                  <a:pos x="42" y="26"/>
                </a:cxn>
                <a:cxn ang="0">
                  <a:pos x="27" y="44"/>
                </a:cxn>
                <a:cxn ang="0">
                  <a:pos x="13" y="63"/>
                </a:cxn>
                <a:cxn ang="0">
                  <a:pos x="4" y="84"/>
                </a:cxn>
                <a:cxn ang="0">
                  <a:pos x="0" y="109"/>
                </a:cxn>
                <a:cxn ang="0">
                  <a:pos x="0" y="134"/>
                </a:cxn>
                <a:cxn ang="0">
                  <a:pos x="4" y="157"/>
                </a:cxn>
                <a:cxn ang="0">
                  <a:pos x="13" y="180"/>
                </a:cxn>
                <a:cxn ang="0">
                  <a:pos x="27" y="199"/>
                </a:cxn>
                <a:cxn ang="0">
                  <a:pos x="42" y="214"/>
                </a:cxn>
                <a:cxn ang="0">
                  <a:pos x="63" y="228"/>
                </a:cxn>
                <a:cxn ang="0">
                  <a:pos x="84" y="237"/>
                </a:cxn>
                <a:cxn ang="0">
                  <a:pos x="109" y="241"/>
                </a:cxn>
                <a:cxn ang="0">
                  <a:pos x="134" y="241"/>
                </a:cxn>
                <a:cxn ang="0">
                  <a:pos x="157" y="237"/>
                </a:cxn>
                <a:cxn ang="0">
                  <a:pos x="180" y="228"/>
                </a:cxn>
                <a:cxn ang="0">
                  <a:pos x="199" y="214"/>
                </a:cxn>
                <a:cxn ang="0">
                  <a:pos x="215" y="199"/>
                </a:cxn>
                <a:cxn ang="0">
                  <a:pos x="228" y="180"/>
                </a:cxn>
                <a:cxn ang="0">
                  <a:pos x="238" y="157"/>
                </a:cxn>
                <a:cxn ang="0">
                  <a:pos x="242" y="134"/>
                </a:cxn>
              </a:cxnLst>
              <a:rect l="0" t="0" r="r" b="b"/>
              <a:pathLst>
                <a:path w="244" h="243">
                  <a:moveTo>
                    <a:pt x="244" y="120"/>
                  </a:moveTo>
                  <a:lnTo>
                    <a:pt x="242" y="109"/>
                  </a:lnTo>
                  <a:lnTo>
                    <a:pt x="240" y="95"/>
                  </a:lnTo>
                  <a:lnTo>
                    <a:pt x="238" y="84"/>
                  </a:lnTo>
                  <a:lnTo>
                    <a:pt x="234" y="72"/>
                  </a:lnTo>
                  <a:lnTo>
                    <a:pt x="228" y="63"/>
                  </a:lnTo>
                  <a:lnTo>
                    <a:pt x="222" y="53"/>
                  </a:lnTo>
                  <a:lnTo>
                    <a:pt x="215" y="44"/>
                  </a:lnTo>
                  <a:lnTo>
                    <a:pt x="207" y="34"/>
                  </a:lnTo>
                  <a:lnTo>
                    <a:pt x="199" y="26"/>
                  </a:lnTo>
                  <a:lnTo>
                    <a:pt x="190" y="21"/>
                  </a:lnTo>
                  <a:lnTo>
                    <a:pt x="180" y="13"/>
                  </a:lnTo>
                  <a:lnTo>
                    <a:pt x="169" y="9"/>
                  </a:lnTo>
                  <a:lnTo>
                    <a:pt x="157" y="5"/>
                  </a:lnTo>
                  <a:lnTo>
                    <a:pt x="146" y="1"/>
                  </a:lnTo>
                  <a:lnTo>
                    <a:pt x="134" y="0"/>
                  </a:lnTo>
                  <a:lnTo>
                    <a:pt x="121" y="0"/>
                  </a:lnTo>
                  <a:lnTo>
                    <a:pt x="109" y="0"/>
                  </a:lnTo>
                  <a:lnTo>
                    <a:pt x="96" y="1"/>
                  </a:lnTo>
                  <a:lnTo>
                    <a:pt x="84" y="5"/>
                  </a:lnTo>
                  <a:lnTo>
                    <a:pt x="73" y="9"/>
                  </a:lnTo>
                  <a:lnTo>
                    <a:pt x="63" y="13"/>
                  </a:lnTo>
                  <a:lnTo>
                    <a:pt x="52" y="21"/>
                  </a:lnTo>
                  <a:lnTo>
                    <a:pt x="42" y="26"/>
                  </a:lnTo>
                  <a:lnTo>
                    <a:pt x="34" y="34"/>
                  </a:lnTo>
                  <a:lnTo>
                    <a:pt x="27" y="44"/>
                  </a:lnTo>
                  <a:lnTo>
                    <a:pt x="19" y="53"/>
                  </a:lnTo>
                  <a:lnTo>
                    <a:pt x="13" y="63"/>
                  </a:lnTo>
                  <a:lnTo>
                    <a:pt x="10" y="72"/>
                  </a:lnTo>
                  <a:lnTo>
                    <a:pt x="4" y="84"/>
                  </a:lnTo>
                  <a:lnTo>
                    <a:pt x="2" y="95"/>
                  </a:lnTo>
                  <a:lnTo>
                    <a:pt x="0" y="109"/>
                  </a:lnTo>
                  <a:lnTo>
                    <a:pt x="0" y="120"/>
                  </a:lnTo>
                  <a:lnTo>
                    <a:pt x="0" y="134"/>
                  </a:lnTo>
                  <a:lnTo>
                    <a:pt x="2" y="145"/>
                  </a:lnTo>
                  <a:lnTo>
                    <a:pt x="4" y="157"/>
                  </a:lnTo>
                  <a:lnTo>
                    <a:pt x="10" y="168"/>
                  </a:lnTo>
                  <a:lnTo>
                    <a:pt x="13" y="180"/>
                  </a:lnTo>
                  <a:lnTo>
                    <a:pt x="19" y="190"/>
                  </a:lnTo>
                  <a:lnTo>
                    <a:pt x="27" y="199"/>
                  </a:lnTo>
                  <a:lnTo>
                    <a:pt x="34" y="207"/>
                  </a:lnTo>
                  <a:lnTo>
                    <a:pt x="42" y="214"/>
                  </a:lnTo>
                  <a:lnTo>
                    <a:pt x="52" y="222"/>
                  </a:lnTo>
                  <a:lnTo>
                    <a:pt x="63" y="228"/>
                  </a:lnTo>
                  <a:lnTo>
                    <a:pt x="73" y="234"/>
                  </a:lnTo>
                  <a:lnTo>
                    <a:pt x="84" y="237"/>
                  </a:lnTo>
                  <a:lnTo>
                    <a:pt x="96" y="241"/>
                  </a:lnTo>
                  <a:lnTo>
                    <a:pt x="109" y="241"/>
                  </a:lnTo>
                  <a:lnTo>
                    <a:pt x="121" y="243"/>
                  </a:lnTo>
                  <a:lnTo>
                    <a:pt x="134" y="241"/>
                  </a:lnTo>
                  <a:lnTo>
                    <a:pt x="146" y="241"/>
                  </a:lnTo>
                  <a:lnTo>
                    <a:pt x="157" y="237"/>
                  </a:lnTo>
                  <a:lnTo>
                    <a:pt x="169" y="234"/>
                  </a:lnTo>
                  <a:lnTo>
                    <a:pt x="180" y="228"/>
                  </a:lnTo>
                  <a:lnTo>
                    <a:pt x="190" y="222"/>
                  </a:lnTo>
                  <a:lnTo>
                    <a:pt x="199" y="214"/>
                  </a:lnTo>
                  <a:lnTo>
                    <a:pt x="207" y="207"/>
                  </a:lnTo>
                  <a:lnTo>
                    <a:pt x="215" y="199"/>
                  </a:lnTo>
                  <a:lnTo>
                    <a:pt x="222" y="190"/>
                  </a:lnTo>
                  <a:lnTo>
                    <a:pt x="228" y="180"/>
                  </a:lnTo>
                  <a:lnTo>
                    <a:pt x="234" y="168"/>
                  </a:lnTo>
                  <a:lnTo>
                    <a:pt x="238" y="157"/>
                  </a:lnTo>
                  <a:lnTo>
                    <a:pt x="240" y="145"/>
                  </a:lnTo>
                  <a:lnTo>
                    <a:pt x="242" y="134"/>
                  </a:lnTo>
                  <a:lnTo>
                    <a:pt x="244" y="120"/>
                  </a:lnTo>
                </a:path>
              </a:pathLst>
            </a:custGeom>
            <a:noFill/>
            <a:ln w="3175">
              <a:noFill/>
              <a:prstDash val="solid"/>
              <a:round/>
              <a:headEnd/>
              <a:tailEnd/>
            </a:ln>
          </p:spPr>
          <p:txBody>
            <a:bodyPr/>
            <a:lstStyle/>
            <a:p>
              <a:endParaRPr lang="en-US"/>
            </a:p>
          </p:txBody>
        </p:sp>
        <p:sp>
          <p:nvSpPr>
            <p:cNvPr id="599308" name="Rectangle 268"/>
            <p:cNvSpPr>
              <a:spLocks noChangeArrowheads="1"/>
            </p:cNvSpPr>
            <p:nvPr/>
          </p:nvSpPr>
          <p:spPr bwMode="auto">
            <a:xfrm>
              <a:off x="1256" y="2871"/>
              <a:ext cx="26" cy="131"/>
            </a:xfrm>
            <a:prstGeom prst="rect">
              <a:avLst/>
            </a:prstGeom>
            <a:solidFill>
              <a:srgbClr val="FFFFFF"/>
            </a:solidFill>
            <a:ln w="9525">
              <a:noFill/>
              <a:miter lim="800000"/>
              <a:headEnd/>
              <a:tailEnd/>
            </a:ln>
          </p:spPr>
          <p:txBody>
            <a:bodyPr/>
            <a:lstStyle/>
            <a:p>
              <a:endParaRPr lang="en-US"/>
            </a:p>
          </p:txBody>
        </p:sp>
        <p:sp>
          <p:nvSpPr>
            <p:cNvPr id="599309" name="Rectangle 269"/>
            <p:cNvSpPr>
              <a:spLocks noChangeArrowheads="1"/>
            </p:cNvSpPr>
            <p:nvPr/>
          </p:nvSpPr>
          <p:spPr bwMode="auto">
            <a:xfrm>
              <a:off x="1256" y="2871"/>
              <a:ext cx="26" cy="131"/>
            </a:xfrm>
            <a:prstGeom prst="rect">
              <a:avLst/>
            </a:prstGeom>
            <a:noFill/>
            <a:ln w="3175">
              <a:noFill/>
              <a:miter lim="800000"/>
              <a:headEnd/>
              <a:tailEnd/>
            </a:ln>
          </p:spPr>
          <p:txBody>
            <a:bodyPr/>
            <a:lstStyle/>
            <a:p>
              <a:endParaRPr lang="en-US"/>
            </a:p>
          </p:txBody>
        </p:sp>
        <p:sp>
          <p:nvSpPr>
            <p:cNvPr id="599310" name="Freeform 270"/>
            <p:cNvSpPr>
              <a:spLocks/>
            </p:cNvSpPr>
            <p:nvPr/>
          </p:nvSpPr>
          <p:spPr bwMode="auto">
            <a:xfrm>
              <a:off x="1161" y="2814"/>
              <a:ext cx="231" cy="227"/>
            </a:xfrm>
            <a:custGeom>
              <a:avLst/>
              <a:gdLst/>
              <a:ahLst/>
              <a:cxnLst>
                <a:cxn ang="0">
                  <a:pos x="242" y="109"/>
                </a:cxn>
                <a:cxn ang="0">
                  <a:pos x="238" y="84"/>
                </a:cxn>
                <a:cxn ang="0">
                  <a:pos x="228" y="63"/>
                </a:cxn>
                <a:cxn ang="0">
                  <a:pos x="215" y="44"/>
                </a:cxn>
                <a:cxn ang="0">
                  <a:pos x="199" y="26"/>
                </a:cxn>
                <a:cxn ang="0">
                  <a:pos x="180" y="13"/>
                </a:cxn>
                <a:cxn ang="0">
                  <a:pos x="157" y="5"/>
                </a:cxn>
                <a:cxn ang="0">
                  <a:pos x="134" y="0"/>
                </a:cxn>
                <a:cxn ang="0">
                  <a:pos x="109" y="0"/>
                </a:cxn>
                <a:cxn ang="0">
                  <a:pos x="84" y="5"/>
                </a:cxn>
                <a:cxn ang="0">
                  <a:pos x="63" y="13"/>
                </a:cxn>
                <a:cxn ang="0">
                  <a:pos x="42" y="26"/>
                </a:cxn>
                <a:cxn ang="0">
                  <a:pos x="27" y="44"/>
                </a:cxn>
                <a:cxn ang="0">
                  <a:pos x="13" y="63"/>
                </a:cxn>
                <a:cxn ang="0">
                  <a:pos x="4" y="84"/>
                </a:cxn>
                <a:cxn ang="0">
                  <a:pos x="0" y="109"/>
                </a:cxn>
                <a:cxn ang="0">
                  <a:pos x="0" y="134"/>
                </a:cxn>
                <a:cxn ang="0">
                  <a:pos x="4" y="157"/>
                </a:cxn>
                <a:cxn ang="0">
                  <a:pos x="13" y="180"/>
                </a:cxn>
                <a:cxn ang="0">
                  <a:pos x="27" y="199"/>
                </a:cxn>
                <a:cxn ang="0">
                  <a:pos x="42" y="214"/>
                </a:cxn>
                <a:cxn ang="0">
                  <a:pos x="63" y="228"/>
                </a:cxn>
                <a:cxn ang="0">
                  <a:pos x="84" y="237"/>
                </a:cxn>
                <a:cxn ang="0">
                  <a:pos x="109" y="241"/>
                </a:cxn>
                <a:cxn ang="0">
                  <a:pos x="134" y="241"/>
                </a:cxn>
                <a:cxn ang="0">
                  <a:pos x="157" y="237"/>
                </a:cxn>
                <a:cxn ang="0">
                  <a:pos x="180" y="228"/>
                </a:cxn>
                <a:cxn ang="0">
                  <a:pos x="199" y="214"/>
                </a:cxn>
                <a:cxn ang="0">
                  <a:pos x="215" y="199"/>
                </a:cxn>
                <a:cxn ang="0">
                  <a:pos x="228" y="180"/>
                </a:cxn>
                <a:cxn ang="0">
                  <a:pos x="238" y="157"/>
                </a:cxn>
                <a:cxn ang="0">
                  <a:pos x="242" y="134"/>
                </a:cxn>
              </a:cxnLst>
              <a:rect l="0" t="0" r="r" b="b"/>
              <a:pathLst>
                <a:path w="244" h="243">
                  <a:moveTo>
                    <a:pt x="244" y="120"/>
                  </a:moveTo>
                  <a:lnTo>
                    <a:pt x="242" y="109"/>
                  </a:lnTo>
                  <a:lnTo>
                    <a:pt x="240" y="95"/>
                  </a:lnTo>
                  <a:lnTo>
                    <a:pt x="238" y="84"/>
                  </a:lnTo>
                  <a:lnTo>
                    <a:pt x="234" y="72"/>
                  </a:lnTo>
                  <a:lnTo>
                    <a:pt x="228" y="63"/>
                  </a:lnTo>
                  <a:lnTo>
                    <a:pt x="222" y="53"/>
                  </a:lnTo>
                  <a:lnTo>
                    <a:pt x="215" y="44"/>
                  </a:lnTo>
                  <a:lnTo>
                    <a:pt x="207" y="34"/>
                  </a:lnTo>
                  <a:lnTo>
                    <a:pt x="199" y="26"/>
                  </a:lnTo>
                  <a:lnTo>
                    <a:pt x="190" y="21"/>
                  </a:lnTo>
                  <a:lnTo>
                    <a:pt x="180" y="13"/>
                  </a:lnTo>
                  <a:lnTo>
                    <a:pt x="169" y="9"/>
                  </a:lnTo>
                  <a:lnTo>
                    <a:pt x="157" y="5"/>
                  </a:lnTo>
                  <a:lnTo>
                    <a:pt x="146" y="1"/>
                  </a:lnTo>
                  <a:lnTo>
                    <a:pt x="134" y="0"/>
                  </a:lnTo>
                  <a:lnTo>
                    <a:pt x="121" y="0"/>
                  </a:lnTo>
                  <a:lnTo>
                    <a:pt x="109" y="0"/>
                  </a:lnTo>
                  <a:lnTo>
                    <a:pt x="96" y="1"/>
                  </a:lnTo>
                  <a:lnTo>
                    <a:pt x="84" y="5"/>
                  </a:lnTo>
                  <a:lnTo>
                    <a:pt x="73" y="9"/>
                  </a:lnTo>
                  <a:lnTo>
                    <a:pt x="63" y="13"/>
                  </a:lnTo>
                  <a:lnTo>
                    <a:pt x="52" y="21"/>
                  </a:lnTo>
                  <a:lnTo>
                    <a:pt x="42" y="26"/>
                  </a:lnTo>
                  <a:lnTo>
                    <a:pt x="34" y="34"/>
                  </a:lnTo>
                  <a:lnTo>
                    <a:pt x="27" y="44"/>
                  </a:lnTo>
                  <a:lnTo>
                    <a:pt x="19" y="53"/>
                  </a:lnTo>
                  <a:lnTo>
                    <a:pt x="13" y="63"/>
                  </a:lnTo>
                  <a:lnTo>
                    <a:pt x="10" y="72"/>
                  </a:lnTo>
                  <a:lnTo>
                    <a:pt x="4" y="84"/>
                  </a:lnTo>
                  <a:lnTo>
                    <a:pt x="2" y="95"/>
                  </a:lnTo>
                  <a:lnTo>
                    <a:pt x="0" y="109"/>
                  </a:lnTo>
                  <a:lnTo>
                    <a:pt x="0" y="120"/>
                  </a:lnTo>
                  <a:lnTo>
                    <a:pt x="0" y="134"/>
                  </a:lnTo>
                  <a:lnTo>
                    <a:pt x="2" y="145"/>
                  </a:lnTo>
                  <a:lnTo>
                    <a:pt x="4" y="157"/>
                  </a:lnTo>
                  <a:lnTo>
                    <a:pt x="10" y="168"/>
                  </a:lnTo>
                  <a:lnTo>
                    <a:pt x="13" y="180"/>
                  </a:lnTo>
                  <a:lnTo>
                    <a:pt x="19" y="190"/>
                  </a:lnTo>
                  <a:lnTo>
                    <a:pt x="27" y="199"/>
                  </a:lnTo>
                  <a:lnTo>
                    <a:pt x="34" y="207"/>
                  </a:lnTo>
                  <a:lnTo>
                    <a:pt x="42" y="214"/>
                  </a:lnTo>
                  <a:lnTo>
                    <a:pt x="52" y="222"/>
                  </a:lnTo>
                  <a:lnTo>
                    <a:pt x="63" y="228"/>
                  </a:lnTo>
                  <a:lnTo>
                    <a:pt x="73" y="234"/>
                  </a:lnTo>
                  <a:lnTo>
                    <a:pt x="84" y="237"/>
                  </a:lnTo>
                  <a:lnTo>
                    <a:pt x="96" y="241"/>
                  </a:lnTo>
                  <a:lnTo>
                    <a:pt x="109" y="241"/>
                  </a:lnTo>
                  <a:lnTo>
                    <a:pt x="121" y="243"/>
                  </a:lnTo>
                  <a:lnTo>
                    <a:pt x="134" y="241"/>
                  </a:lnTo>
                  <a:lnTo>
                    <a:pt x="146" y="241"/>
                  </a:lnTo>
                  <a:lnTo>
                    <a:pt x="157" y="237"/>
                  </a:lnTo>
                  <a:lnTo>
                    <a:pt x="169" y="234"/>
                  </a:lnTo>
                  <a:lnTo>
                    <a:pt x="180" y="228"/>
                  </a:lnTo>
                  <a:lnTo>
                    <a:pt x="190" y="222"/>
                  </a:lnTo>
                  <a:lnTo>
                    <a:pt x="199" y="214"/>
                  </a:lnTo>
                  <a:lnTo>
                    <a:pt x="207" y="207"/>
                  </a:lnTo>
                  <a:lnTo>
                    <a:pt x="215" y="199"/>
                  </a:lnTo>
                  <a:lnTo>
                    <a:pt x="222" y="190"/>
                  </a:lnTo>
                  <a:lnTo>
                    <a:pt x="228" y="180"/>
                  </a:lnTo>
                  <a:lnTo>
                    <a:pt x="234" y="168"/>
                  </a:lnTo>
                  <a:lnTo>
                    <a:pt x="238" y="157"/>
                  </a:lnTo>
                  <a:lnTo>
                    <a:pt x="240" y="145"/>
                  </a:lnTo>
                  <a:lnTo>
                    <a:pt x="242" y="134"/>
                  </a:lnTo>
                  <a:lnTo>
                    <a:pt x="244" y="120"/>
                  </a:lnTo>
                </a:path>
              </a:pathLst>
            </a:custGeom>
            <a:noFill/>
            <a:ln w="3175">
              <a:noFill/>
              <a:prstDash val="solid"/>
              <a:round/>
              <a:headEnd/>
              <a:tailEnd/>
            </a:ln>
          </p:spPr>
          <p:txBody>
            <a:bodyPr/>
            <a:lstStyle/>
            <a:p>
              <a:endParaRPr lang="en-US"/>
            </a:p>
          </p:txBody>
        </p:sp>
      </p:grpSp>
      <p:sp>
        <p:nvSpPr>
          <p:cNvPr id="272" name="Date Placeholder 271"/>
          <p:cNvSpPr>
            <a:spLocks noGrp="1"/>
          </p:cNvSpPr>
          <p:nvPr>
            <p:ph type="dt" sz="half" idx="10"/>
          </p:nvPr>
        </p:nvSpPr>
        <p:spPr/>
        <p:txBody>
          <a:bodyPr/>
          <a:lstStyle/>
          <a:p>
            <a:r>
              <a:rPr lang="en-US" smtClean="0"/>
              <a:t>4/25/2014</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Drug-resistant TB can occur when drugs are misused or mismanaged</a:t>
            </a:r>
            <a:endParaRPr lang="en-US" sz="3800" dirty="0"/>
          </a:p>
        </p:txBody>
      </p:sp>
      <p:sp>
        <p:nvSpPr>
          <p:cNvPr id="3" name="Content Placeholder 2"/>
          <p:cNvSpPr>
            <a:spLocks noGrp="1"/>
          </p:cNvSpPr>
          <p:nvPr>
            <p:ph idx="1"/>
          </p:nvPr>
        </p:nvSpPr>
        <p:spPr/>
        <p:txBody>
          <a:bodyPr>
            <a:normAutofit/>
          </a:bodyPr>
          <a:lstStyle/>
          <a:p>
            <a:pPr>
              <a:buNone/>
            </a:pPr>
            <a:r>
              <a:rPr lang="en-US" sz="2800" dirty="0" smtClean="0"/>
              <a:t>Examples include:</a:t>
            </a:r>
          </a:p>
          <a:p>
            <a:r>
              <a:rPr lang="en-US" sz="2800" dirty="0" smtClean="0"/>
              <a:t>When people do not complete the full course of treatment;</a:t>
            </a:r>
          </a:p>
          <a:p>
            <a:endParaRPr lang="en-US" sz="800" dirty="0" smtClean="0"/>
          </a:p>
          <a:p>
            <a:r>
              <a:rPr lang="en-US" sz="2800" dirty="0" smtClean="0"/>
              <a:t>When health care providers prescribe the wrong treatment, the wrong dose, or wrong length of time for taking the drugs;</a:t>
            </a:r>
          </a:p>
          <a:p>
            <a:endParaRPr lang="en-US" sz="800" dirty="0" smtClean="0"/>
          </a:p>
          <a:p>
            <a:r>
              <a:rPr lang="en-US" sz="2800" dirty="0" smtClean="0"/>
              <a:t>When the supply of drugs is not always available;</a:t>
            </a:r>
          </a:p>
          <a:p>
            <a:endParaRPr lang="en-US" sz="800" dirty="0" smtClean="0"/>
          </a:p>
          <a:p>
            <a:r>
              <a:rPr lang="en-US" sz="2800" dirty="0" smtClean="0"/>
              <a:t>When the drugs are of poor quality.</a:t>
            </a:r>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Drug-Resistant TB</a:t>
            </a:r>
            <a:br>
              <a:rPr lang="en-US" sz="3800" dirty="0" smtClean="0"/>
            </a:br>
            <a:r>
              <a:rPr lang="en-US" sz="3800" dirty="0" smtClean="0"/>
              <a:t>Is More Common In People Who:</a:t>
            </a:r>
            <a:endParaRPr lang="en-US" sz="3800" dirty="0"/>
          </a:p>
        </p:txBody>
      </p:sp>
      <p:sp>
        <p:nvSpPr>
          <p:cNvPr id="3" name="Content Placeholder 2"/>
          <p:cNvSpPr>
            <a:spLocks noGrp="1"/>
          </p:cNvSpPr>
          <p:nvPr>
            <p:ph idx="1"/>
          </p:nvPr>
        </p:nvSpPr>
        <p:spPr>
          <a:xfrm>
            <a:off x="457200" y="1600200"/>
            <a:ext cx="8229600" cy="4572000"/>
          </a:xfrm>
        </p:spPr>
        <p:txBody>
          <a:bodyPr>
            <a:normAutofit/>
          </a:bodyPr>
          <a:lstStyle/>
          <a:p>
            <a:r>
              <a:rPr lang="en-US" sz="2800" dirty="0" smtClean="0"/>
              <a:t>Do not take their TB drugs regularly</a:t>
            </a:r>
          </a:p>
          <a:p>
            <a:endParaRPr lang="en-US" sz="800" dirty="0" smtClean="0"/>
          </a:p>
          <a:p>
            <a:r>
              <a:rPr lang="en-US" sz="2800" dirty="0" smtClean="0"/>
              <a:t>Do not take all of their TB drugs</a:t>
            </a:r>
          </a:p>
          <a:p>
            <a:endParaRPr lang="en-US" sz="800" dirty="0" smtClean="0"/>
          </a:p>
          <a:p>
            <a:r>
              <a:rPr lang="en-US" sz="2800" dirty="0" smtClean="0"/>
              <a:t>Develop TB disease again, after being treated for TB disease in the past</a:t>
            </a:r>
          </a:p>
          <a:p>
            <a:endParaRPr lang="en-US" sz="800" dirty="0" smtClean="0"/>
          </a:p>
          <a:p>
            <a:r>
              <a:rPr lang="en-US" sz="2800" dirty="0" smtClean="0"/>
              <a:t>Come from areas of the world where drug-resistant TB is common</a:t>
            </a:r>
          </a:p>
          <a:p>
            <a:endParaRPr lang="en-US" sz="800" dirty="0" smtClean="0"/>
          </a:p>
          <a:p>
            <a:r>
              <a:rPr lang="en-US" sz="2800" dirty="0" smtClean="0"/>
              <a:t>Have spent time with someone known to have drug-resistant TB disease</a:t>
            </a:r>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Drug-Resistance Among TB Cases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About 3.6% of new tuberculosis (TB) patients in the world have multidrug-resistant strains.</a:t>
            </a:r>
          </a:p>
          <a:p>
            <a:endParaRPr lang="en-US" sz="800" dirty="0" smtClean="0"/>
          </a:p>
          <a:p>
            <a:r>
              <a:rPr lang="en-US" sz="2800" dirty="0" smtClean="0"/>
              <a:t>Levels are much higher – about 20% - in those previously treated for TB.</a:t>
            </a:r>
          </a:p>
          <a:p>
            <a:endParaRPr lang="en-US" sz="800" dirty="0" smtClean="0"/>
          </a:p>
          <a:p>
            <a:r>
              <a:rPr lang="en-US" sz="2800" dirty="0" smtClean="0"/>
              <a:t>The frequency of MDR-TB varies substantially between countries.</a:t>
            </a:r>
          </a:p>
          <a:p>
            <a:endParaRPr lang="en-US" sz="900" dirty="0" smtClean="0"/>
          </a:p>
          <a:p>
            <a:r>
              <a:rPr lang="en-US" sz="2800" dirty="0" smtClean="0"/>
              <a:t>About 10% of MDR-TB cases are also resistant to the two most important second-line drug classes, or XDR-TB. </a:t>
            </a:r>
            <a:endParaRPr lang="en-US" sz="2800"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2602019" y="155575"/>
            <a:ext cx="6408713" cy="677863"/>
          </a:xfrm>
          <a:prstGeom prst="rect">
            <a:avLst/>
          </a:prstGeom>
          <a:solidFill>
            <a:srgbClr val="A5CD4B"/>
          </a:solidFill>
          <a:ln w="9525">
            <a:noFill/>
            <a:miter lim="800000"/>
            <a:headEnd/>
            <a:tailEnd/>
          </a:ln>
          <a:effectLst>
            <a:outerShdw dist="17961" dir="2700000" algn="ctr" rotWithShape="0">
              <a:srgbClr val="96CCEE"/>
            </a:outerShdw>
          </a:effectLst>
        </p:spPr>
        <p:txBody>
          <a:bodyPr wrap="square" lIns="0" tIns="0" rIns="0" bIns="0" anchor="ctr">
            <a:spAutoFit/>
          </a:bodyPr>
          <a:lstStyle/>
          <a:p>
            <a:pPr algn="ctr">
              <a:defRPr/>
            </a:pPr>
            <a:r>
              <a:rPr lang="en-GB" sz="4400" dirty="0" smtClean="0">
                <a:solidFill>
                  <a:schemeClr val="bg1"/>
                </a:solidFill>
                <a:effectLst>
                  <a:outerShdw blurRad="38100" dist="38100" dir="2700000" algn="tl">
                    <a:srgbClr val="000000">
                      <a:alpha val="43137"/>
                    </a:srgbClr>
                  </a:outerShdw>
                </a:effectLst>
                <a:latin typeface="Calibri" pitchFamily="34" charset="0"/>
                <a:cs typeface="Arial" charset="0"/>
              </a:rPr>
              <a:t>The </a:t>
            </a:r>
            <a:r>
              <a:rPr lang="en-GB" sz="4400" dirty="0">
                <a:solidFill>
                  <a:schemeClr val="bg1"/>
                </a:solidFill>
                <a:effectLst>
                  <a:outerShdw blurRad="38100" dist="38100" dir="2700000" algn="tl">
                    <a:srgbClr val="000000">
                      <a:alpha val="43137"/>
                    </a:srgbClr>
                  </a:outerShdw>
                </a:effectLst>
                <a:latin typeface="Calibri" pitchFamily="34" charset="0"/>
                <a:cs typeface="Arial" charset="0"/>
              </a:rPr>
              <a:t>global TB </a:t>
            </a:r>
            <a:r>
              <a:rPr lang="en-GB" sz="4400" dirty="0" smtClean="0">
                <a:solidFill>
                  <a:schemeClr val="bg1"/>
                </a:solidFill>
                <a:effectLst>
                  <a:outerShdw blurRad="38100" dist="38100" dir="2700000" algn="tl">
                    <a:srgbClr val="000000">
                      <a:alpha val="43137"/>
                    </a:srgbClr>
                  </a:outerShdw>
                </a:effectLst>
                <a:latin typeface="Calibri" pitchFamily="34" charset="0"/>
                <a:cs typeface="Arial" charset="0"/>
              </a:rPr>
              <a:t>situation</a:t>
            </a:r>
            <a:endParaRPr lang="en-US" sz="4400" kern="0" dirty="0">
              <a:solidFill>
                <a:schemeClr val="bg1"/>
              </a:solidFill>
              <a:effectLst>
                <a:outerShdw blurRad="38100" dist="38100" dir="2700000" algn="tl">
                  <a:srgbClr val="000000">
                    <a:alpha val="43137"/>
                  </a:srgbClr>
                </a:outerShdw>
              </a:effectLst>
              <a:latin typeface="Calibri" pitchFamily="34" charset="0"/>
              <a:ea typeface="+mj-ea"/>
              <a:cs typeface="+mj-cs"/>
            </a:endParaRPr>
          </a:p>
        </p:txBody>
      </p:sp>
      <p:grpSp>
        <p:nvGrpSpPr>
          <p:cNvPr id="2" name="Group 17"/>
          <p:cNvGrpSpPr>
            <a:grpSpLocks/>
          </p:cNvGrpSpPr>
          <p:nvPr/>
        </p:nvGrpSpPr>
        <p:grpSpPr bwMode="auto">
          <a:xfrm>
            <a:off x="0" y="1352550"/>
            <a:ext cx="9144000" cy="4667250"/>
            <a:chOff x="46164" y="1410608"/>
            <a:chExt cx="9143876" cy="5007010"/>
          </a:xfrm>
        </p:grpSpPr>
        <p:sp>
          <p:nvSpPr>
            <p:cNvPr id="7174" name="Rectangle 2"/>
            <p:cNvSpPr>
              <a:spLocks noChangeArrowheads="1"/>
            </p:cNvSpPr>
            <p:nvPr/>
          </p:nvSpPr>
          <p:spPr bwMode="auto">
            <a:xfrm>
              <a:off x="2961940" y="1410608"/>
              <a:ext cx="2978364" cy="769398"/>
            </a:xfrm>
            <a:prstGeom prst="rect">
              <a:avLst/>
            </a:prstGeom>
            <a:solidFill>
              <a:srgbClr val="002060"/>
            </a:solidFill>
            <a:ln w="9525">
              <a:noFill/>
              <a:miter lim="800000"/>
              <a:headEnd/>
              <a:tailEnd/>
            </a:ln>
          </p:spPr>
          <p:txBody>
            <a:bodyPr wrap="square">
              <a:spAutoFit/>
            </a:bodyPr>
            <a:lstStyle/>
            <a:p>
              <a:pPr algn="ctr">
                <a:spcBef>
                  <a:spcPct val="20000"/>
                </a:spcBef>
              </a:pPr>
              <a:r>
                <a:rPr lang="en-GB" sz="2200" dirty="0">
                  <a:solidFill>
                    <a:schemeClr val="bg1"/>
                  </a:solidFill>
                  <a:latin typeface="Tahoma" pitchFamily="34" charset="0"/>
                  <a:cs typeface="Tahoma" pitchFamily="34" charset="0"/>
                </a:rPr>
                <a:t>Estimated </a:t>
              </a:r>
              <a:r>
                <a:rPr lang="en-GB" sz="2200" dirty="0" smtClean="0">
                  <a:solidFill>
                    <a:schemeClr val="bg1"/>
                  </a:solidFill>
                  <a:latin typeface="Tahoma" pitchFamily="34" charset="0"/>
                  <a:cs typeface="Tahoma" pitchFamily="34" charset="0"/>
                </a:rPr>
                <a:t>incidence, 2012</a:t>
              </a:r>
              <a:endParaRPr lang="en-GB" sz="2200" dirty="0">
                <a:solidFill>
                  <a:schemeClr val="bg1"/>
                </a:solidFill>
                <a:latin typeface="Tahoma" pitchFamily="34" charset="0"/>
                <a:cs typeface="Tahoma" pitchFamily="34" charset="0"/>
              </a:endParaRPr>
            </a:p>
          </p:txBody>
        </p:sp>
        <p:sp>
          <p:nvSpPr>
            <p:cNvPr id="7175" name="Rectangle 3"/>
            <p:cNvSpPr>
              <a:spLocks noChangeArrowheads="1"/>
            </p:cNvSpPr>
            <p:nvPr/>
          </p:nvSpPr>
          <p:spPr bwMode="auto">
            <a:xfrm>
              <a:off x="6109835" y="1413340"/>
              <a:ext cx="2979396" cy="769397"/>
            </a:xfrm>
            <a:prstGeom prst="rect">
              <a:avLst/>
            </a:prstGeom>
            <a:solidFill>
              <a:srgbClr val="002060"/>
            </a:solidFill>
            <a:ln w="9525">
              <a:noFill/>
              <a:miter lim="800000"/>
              <a:headEnd/>
              <a:tailEnd/>
            </a:ln>
          </p:spPr>
          <p:txBody>
            <a:bodyPr wrap="square">
              <a:spAutoFit/>
            </a:bodyPr>
            <a:lstStyle/>
            <a:p>
              <a:pPr algn="ctr"/>
              <a:r>
                <a:rPr lang="en-GB" sz="2200" dirty="0">
                  <a:solidFill>
                    <a:schemeClr val="bg1"/>
                  </a:solidFill>
                  <a:latin typeface="Tahoma" pitchFamily="34" charset="0"/>
                  <a:cs typeface="Tahoma" pitchFamily="34" charset="0"/>
                </a:rPr>
                <a:t>Estimated number of deaths, </a:t>
              </a:r>
              <a:r>
                <a:rPr lang="en-GB" sz="2200" dirty="0" smtClean="0">
                  <a:solidFill>
                    <a:schemeClr val="bg1"/>
                  </a:solidFill>
                  <a:latin typeface="Tahoma" pitchFamily="34" charset="0"/>
                  <a:cs typeface="Tahoma" pitchFamily="34" charset="0"/>
                </a:rPr>
                <a:t>2012</a:t>
              </a:r>
              <a:endParaRPr lang="en-US" sz="2200" dirty="0">
                <a:solidFill>
                  <a:schemeClr val="bg1"/>
                </a:solidFill>
                <a:latin typeface="Tahoma" pitchFamily="34" charset="0"/>
                <a:cs typeface="Tahoma" pitchFamily="34" charset="0"/>
              </a:endParaRPr>
            </a:p>
          </p:txBody>
        </p:sp>
        <p:sp>
          <p:nvSpPr>
            <p:cNvPr id="7176" name="Rectangle 4"/>
            <p:cNvSpPr>
              <a:spLocks noChangeArrowheads="1"/>
            </p:cNvSpPr>
            <p:nvPr/>
          </p:nvSpPr>
          <p:spPr bwMode="auto">
            <a:xfrm>
              <a:off x="6219805" y="2511339"/>
              <a:ext cx="2700337" cy="831070"/>
            </a:xfrm>
            <a:prstGeom prst="rect">
              <a:avLst/>
            </a:prstGeom>
            <a:noFill/>
            <a:ln w="9525">
              <a:noFill/>
              <a:miter lim="800000"/>
              <a:headEnd/>
              <a:tailEnd/>
            </a:ln>
          </p:spPr>
          <p:txBody>
            <a:bodyPr>
              <a:spAutoFit/>
            </a:bodyPr>
            <a:lstStyle/>
            <a:p>
              <a:pPr algn="ctr">
                <a:spcBef>
                  <a:spcPct val="20000"/>
                </a:spcBef>
              </a:pPr>
              <a:r>
                <a:rPr lang="en-GB" sz="2400" dirty="0">
                  <a:solidFill>
                    <a:srgbClr val="000000"/>
                  </a:solidFill>
                  <a:latin typeface="Calibri" pitchFamily="34" charset="0"/>
                </a:rPr>
                <a:t>    </a:t>
              </a:r>
              <a:r>
                <a:rPr lang="en-GB" sz="2400" dirty="0" smtClean="0">
                  <a:solidFill>
                    <a:srgbClr val="000000"/>
                  </a:solidFill>
                  <a:latin typeface="Calibri" pitchFamily="34" charset="0"/>
                  <a:cs typeface="Tahoma" pitchFamily="34" charset="0"/>
                </a:rPr>
                <a:t>940,000*</a:t>
              </a:r>
              <a:endParaRPr lang="en-GB" sz="2400" dirty="0">
                <a:solidFill>
                  <a:srgbClr val="FF0000"/>
                </a:solidFill>
                <a:latin typeface="Calibri" pitchFamily="34" charset="0"/>
                <a:cs typeface="Tahoma" pitchFamily="34" charset="0"/>
              </a:endParaRPr>
            </a:p>
            <a:p>
              <a:pPr algn="ctr">
                <a:spcBef>
                  <a:spcPct val="20000"/>
                </a:spcBef>
              </a:pPr>
              <a:r>
                <a:rPr lang="en-GB" sz="2000" b="0" dirty="0" smtClean="0">
                  <a:solidFill>
                    <a:srgbClr val="000000"/>
                  </a:solidFill>
                  <a:latin typeface="Calibri" pitchFamily="34" charset="0"/>
                  <a:cs typeface="Tahoma" pitchFamily="34" charset="0"/>
                </a:rPr>
                <a:t>(</a:t>
              </a:r>
              <a:r>
                <a:rPr lang="fr-FR" sz="2000" b="0" dirty="0" smtClean="0">
                  <a:solidFill>
                    <a:schemeClr val="tx1"/>
                  </a:solidFill>
                  <a:latin typeface="Calibri" pitchFamily="34" charset="0"/>
                  <a:cs typeface="Tahoma" pitchFamily="34" charset="0"/>
                </a:rPr>
                <a:t>0.8–1.1 </a:t>
              </a:r>
              <a:r>
                <a:rPr lang="en-GB" sz="2000" b="0" dirty="0" smtClean="0">
                  <a:solidFill>
                    <a:srgbClr val="000000"/>
                  </a:solidFill>
                  <a:latin typeface="Calibri" pitchFamily="34" charset="0"/>
                  <a:cs typeface="Tahoma" pitchFamily="34" charset="0"/>
                </a:rPr>
                <a:t>million</a:t>
              </a:r>
              <a:r>
                <a:rPr lang="en-GB" sz="2000" b="0" dirty="0">
                  <a:solidFill>
                    <a:srgbClr val="000000"/>
                  </a:solidFill>
                  <a:latin typeface="Calibri" pitchFamily="34" charset="0"/>
                  <a:cs typeface="Tahoma" pitchFamily="34" charset="0"/>
                </a:rPr>
                <a:t>)</a:t>
              </a:r>
            </a:p>
          </p:txBody>
        </p:sp>
        <p:sp>
          <p:nvSpPr>
            <p:cNvPr id="7177" name="Rectangle 5"/>
            <p:cNvSpPr>
              <a:spLocks noChangeArrowheads="1"/>
            </p:cNvSpPr>
            <p:nvPr/>
          </p:nvSpPr>
          <p:spPr bwMode="auto">
            <a:xfrm>
              <a:off x="3062059" y="2511459"/>
              <a:ext cx="2778125" cy="830950"/>
            </a:xfrm>
            <a:prstGeom prst="rect">
              <a:avLst/>
            </a:prstGeom>
            <a:noFill/>
            <a:ln w="9525">
              <a:noFill/>
              <a:miter lim="800000"/>
              <a:headEnd/>
              <a:tailEnd/>
            </a:ln>
          </p:spPr>
          <p:txBody>
            <a:bodyPr>
              <a:spAutoFit/>
            </a:bodyPr>
            <a:lstStyle/>
            <a:p>
              <a:pPr algn="ctr">
                <a:spcBef>
                  <a:spcPct val="20000"/>
                </a:spcBef>
              </a:pPr>
              <a:r>
                <a:rPr lang="en-GB" sz="2400" dirty="0" smtClean="0">
                  <a:solidFill>
                    <a:srgbClr val="000000"/>
                  </a:solidFill>
                  <a:latin typeface="Calibri" pitchFamily="34" charset="0"/>
                  <a:cs typeface="Tahoma" pitchFamily="34" charset="0"/>
                </a:rPr>
                <a:t>8.6 million</a:t>
              </a:r>
              <a:endParaRPr lang="en-GB" sz="2400" dirty="0">
                <a:solidFill>
                  <a:srgbClr val="000000"/>
                </a:solidFill>
                <a:latin typeface="Calibri" pitchFamily="34" charset="0"/>
                <a:cs typeface="Tahoma" pitchFamily="34" charset="0"/>
              </a:endParaRPr>
            </a:p>
            <a:p>
              <a:pPr algn="ctr">
                <a:spcBef>
                  <a:spcPct val="20000"/>
                </a:spcBef>
              </a:pPr>
              <a:r>
                <a:rPr lang="en-GB" sz="2000" b="0" dirty="0">
                  <a:solidFill>
                    <a:srgbClr val="000000"/>
                  </a:solidFill>
                  <a:latin typeface="Calibri" pitchFamily="34" charset="0"/>
                  <a:cs typeface="Tahoma" pitchFamily="34" charset="0"/>
                </a:rPr>
                <a:t>(</a:t>
              </a:r>
              <a:r>
                <a:rPr lang="en-GB" sz="2000" b="0" dirty="0" smtClean="0">
                  <a:solidFill>
                    <a:srgbClr val="000000"/>
                  </a:solidFill>
                  <a:latin typeface="Calibri" pitchFamily="34" charset="0"/>
                  <a:cs typeface="Tahoma" pitchFamily="34" charset="0"/>
                </a:rPr>
                <a:t>8.3–9.0 </a:t>
              </a:r>
              <a:r>
                <a:rPr lang="en-GB" sz="2000" b="0" dirty="0">
                  <a:solidFill>
                    <a:srgbClr val="000000"/>
                  </a:solidFill>
                  <a:latin typeface="Calibri" pitchFamily="34" charset="0"/>
                  <a:cs typeface="Tahoma" pitchFamily="34" charset="0"/>
                </a:rPr>
                <a:t>million)</a:t>
              </a:r>
            </a:p>
          </p:txBody>
        </p:sp>
        <p:sp>
          <p:nvSpPr>
            <p:cNvPr id="7178" name="Rectangle 6"/>
            <p:cNvSpPr>
              <a:spLocks noChangeArrowheads="1"/>
            </p:cNvSpPr>
            <p:nvPr/>
          </p:nvSpPr>
          <p:spPr bwMode="auto">
            <a:xfrm>
              <a:off x="2830964" y="4794878"/>
              <a:ext cx="3240316" cy="769398"/>
            </a:xfrm>
            <a:prstGeom prst="rect">
              <a:avLst/>
            </a:prstGeom>
            <a:noFill/>
            <a:ln w="9525">
              <a:noFill/>
              <a:miter lim="800000"/>
              <a:headEnd/>
              <a:tailEnd/>
            </a:ln>
          </p:spPr>
          <p:txBody>
            <a:bodyPr wrap="square">
              <a:spAutoFit/>
            </a:bodyPr>
            <a:lstStyle/>
            <a:p>
              <a:pPr algn="ctr">
                <a:spcBef>
                  <a:spcPct val="20000"/>
                </a:spcBef>
              </a:pPr>
              <a:r>
                <a:rPr lang="en-GB" sz="2400" dirty="0" smtClean="0">
                  <a:solidFill>
                    <a:srgbClr val="000000"/>
                  </a:solidFill>
                  <a:latin typeface="Calibri" pitchFamily="34" charset="0"/>
                  <a:cs typeface="Tahoma" pitchFamily="34" charset="0"/>
                </a:rPr>
                <a:t>450,000</a:t>
              </a:r>
              <a:br>
                <a:rPr lang="en-GB" sz="2400" dirty="0" smtClean="0">
                  <a:solidFill>
                    <a:srgbClr val="000000"/>
                  </a:solidFill>
                  <a:latin typeface="Calibri" pitchFamily="34" charset="0"/>
                  <a:cs typeface="Tahoma" pitchFamily="34" charset="0"/>
                </a:rPr>
              </a:br>
              <a:r>
                <a:rPr lang="en-GB" sz="2000" b="0" dirty="0" smtClean="0">
                  <a:solidFill>
                    <a:srgbClr val="000000"/>
                  </a:solidFill>
                  <a:latin typeface="Calibri" pitchFamily="34" charset="0"/>
                  <a:cs typeface="Tahoma" pitchFamily="34" charset="0"/>
                </a:rPr>
                <a:t>(300,000–600,000)</a:t>
              </a:r>
              <a:r>
                <a:rPr lang="en-GB" sz="2000" dirty="0" smtClean="0">
                  <a:solidFill>
                    <a:srgbClr val="000000"/>
                  </a:solidFill>
                  <a:latin typeface="Calibri" pitchFamily="34" charset="0"/>
                  <a:cs typeface="Tahoma" pitchFamily="34" charset="0"/>
                </a:rPr>
                <a:t> </a:t>
              </a:r>
              <a:endParaRPr lang="en-GB" sz="2000" b="0" dirty="0">
                <a:solidFill>
                  <a:srgbClr val="000000"/>
                </a:solidFill>
                <a:latin typeface="Calibri" pitchFamily="34" charset="0"/>
                <a:cs typeface="Tahoma" pitchFamily="34" charset="0"/>
              </a:endParaRPr>
            </a:p>
          </p:txBody>
        </p:sp>
        <p:sp>
          <p:nvSpPr>
            <p:cNvPr id="7179" name="Rectangle 7"/>
            <p:cNvSpPr>
              <a:spLocks noChangeArrowheads="1"/>
            </p:cNvSpPr>
            <p:nvPr/>
          </p:nvSpPr>
          <p:spPr bwMode="auto">
            <a:xfrm>
              <a:off x="179512" y="2696116"/>
              <a:ext cx="2566406" cy="461639"/>
            </a:xfrm>
            <a:prstGeom prst="rect">
              <a:avLst/>
            </a:prstGeom>
            <a:solidFill>
              <a:srgbClr val="003300"/>
            </a:solidFill>
            <a:ln w="9525">
              <a:noFill/>
              <a:miter lim="800000"/>
              <a:headEnd/>
              <a:tailEnd/>
            </a:ln>
          </p:spPr>
          <p:txBody>
            <a:bodyPr wrap="square">
              <a:spAutoFit/>
            </a:bodyPr>
            <a:lstStyle/>
            <a:p>
              <a:r>
                <a:rPr lang="en-GB" sz="2400" dirty="0">
                  <a:solidFill>
                    <a:schemeClr val="bg1"/>
                  </a:solidFill>
                  <a:latin typeface="Calibri" pitchFamily="34" charset="0"/>
                </a:rPr>
                <a:t>All forms of </a:t>
              </a:r>
              <a:r>
                <a:rPr lang="en-GB" sz="2400" dirty="0" smtClean="0">
                  <a:solidFill>
                    <a:schemeClr val="bg1"/>
                  </a:solidFill>
                  <a:latin typeface="Calibri" pitchFamily="34" charset="0"/>
                </a:rPr>
                <a:t>TB</a:t>
              </a:r>
              <a:endParaRPr lang="en-GB" sz="2400" dirty="0">
                <a:solidFill>
                  <a:schemeClr val="bg1"/>
                </a:solidFill>
                <a:latin typeface="Calibri" pitchFamily="34" charset="0"/>
              </a:endParaRPr>
            </a:p>
          </p:txBody>
        </p:sp>
        <p:sp>
          <p:nvSpPr>
            <p:cNvPr id="7180" name="Rectangle 8"/>
            <p:cNvSpPr>
              <a:spLocks noChangeArrowheads="1"/>
            </p:cNvSpPr>
            <p:nvPr/>
          </p:nvSpPr>
          <p:spPr bwMode="auto">
            <a:xfrm>
              <a:off x="179512" y="4764103"/>
              <a:ext cx="2566406" cy="830950"/>
            </a:xfrm>
            <a:prstGeom prst="rect">
              <a:avLst/>
            </a:prstGeom>
            <a:solidFill>
              <a:srgbClr val="003300"/>
            </a:solidFill>
            <a:ln w="9525">
              <a:noFill/>
              <a:miter lim="800000"/>
              <a:headEnd/>
              <a:tailEnd/>
            </a:ln>
          </p:spPr>
          <p:txBody>
            <a:bodyPr wrap="square">
              <a:spAutoFit/>
            </a:bodyPr>
            <a:lstStyle/>
            <a:p>
              <a:r>
                <a:rPr lang="en-GB" sz="2400" dirty="0">
                  <a:solidFill>
                    <a:schemeClr val="bg1"/>
                  </a:solidFill>
                  <a:latin typeface="Calibri" pitchFamily="34" charset="0"/>
                  <a:cs typeface="Tahoma" pitchFamily="34" charset="0"/>
                </a:rPr>
                <a:t>Multidrug-resistant </a:t>
              </a:r>
              <a:r>
                <a:rPr lang="en-GB" sz="2400" dirty="0" smtClean="0">
                  <a:solidFill>
                    <a:schemeClr val="bg1"/>
                  </a:solidFill>
                  <a:latin typeface="Calibri" pitchFamily="34" charset="0"/>
                  <a:cs typeface="Tahoma" pitchFamily="34" charset="0"/>
                </a:rPr>
                <a:t>TB</a:t>
              </a:r>
              <a:endParaRPr lang="en-GB" sz="2400" dirty="0">
                <a:solidFill>
                  <a:schemeClr val="bg1"/>
                </a:solidFill>
                <a:latin typeface="Calibri" pitchFamily="34" charset="0"/>
                <a:cs typeface="Tahoma" pitchFamily="34" charset="0"/>
              </a:endParaRPr>
            </a:p>
          </p:txBody>
        </p:sp>
        <p:sp>
          <p:nvSpPr>
            <p:cNvPr id="7181" name="Rectangle 9"/>
            <p:cNvSpPr>
              <a:spLocks noChangeArrowheads="1"/>
            </p:cNvSpPr>
            <p:nvPr/>
          </p:nvSpPr>
          <p:spPr bwMode="auto">
            <a:xfrm>
              <a:off x="179512" y="3730903"/>
              <a:ext cx="2566406" cy="461639"/>
            </a:xfrm>
            <a:prstGeom prst="rect">
              <a:avLst/>
            </a:prstGeom>
            <a:solidFill>
              <a:srgbClr val="003300"/>
            </a:solidFill>
            <a:ln w="9525">
              <a:noFill/>
              <a:miter lim="800000"/>
              <a:headEnd/>
              <a:tailEnd/>
            </a:ln>
          </p:spPr>
          <p:txBody>
            <a:bodyPr wrap="square">
              <a:spAutoFit/>
            </a:bodyPr>
            <a:lstStyle/>
            <a:p>
              <a:r>
                <a:rPr lang="en-GB" sz="2400" dirty="0">
                  <a:solidFill>
                    <a:schemeClr val="bg1"/>
                  </a:solidFill>
                  <a:latin typeface="Calibri" pitchFamily="34" charset="0"/>
                  <a:cs typeface="Tahoma" pitchFamily="34" charset="0"/>
                </a:rPr>
                <a:t>HIV-associated </a:t>
              </a:r>
              <a:r>
                <a:rPr lang="en-GB" sz="2400" dirty="0" smtClean="0">
                  <a:solidFill>
                    <a:schemeClr val="bg1"/>
                  </a:solidFill>
                  <a:latin typeface="Calibri" pitchFamily="34" charset="0"/>
                  <a:cs typeface="Tahoma" pitchFamily="34" charset="0"/>
                </a:rPr>
                <a:t>TB</a:t>
              </a:r>
              <a:endParaRPr lang="en-GB" sz="2400" dirty="0">
                <a:solidFill>
                  <a:schemeClr val="bg1"/>
                </a:solidFill>
                <a:latin typeface="Calibri" pitchFamily="34" charset="0"/>
                <a:cs typeface="Tahoma" pitchFamily="34" charset="0"/>
              </a:endParaRPr>
            </a:p>
          </p:txBody>
        </p:sp>
        <p:sp>
          <p:nvSpPr>
            <p:cNvPr id="7182" name="Rectangle 10"/>
            <p:cNvSpPr>
              <a:spLocks noChangeArrowheads="1"/>
            </p:cNvSpPr>
            <p:nvPr/>
          </p:nvSpPr>
          <p:spPr bwMode="auto">
            <a:xfrm>
              <a:off x="2981610" y="3546224"/>
              <a:ext cx="2808311" cy="830997"/>
            </a:xfrm>
            <a:prstGeom prst="rect">
              <a:avLst/>
            </a:prstGeom>
            <a:noFill/>
            <a:ln w="9525">
              <a:noFill/>
              <a:miter lim="800000"/>
              <a:headEnd/>
              <a:tailEnd/>
            </a:ln>
          </p:spPr>
          <p:txBody>
            <a:bodyPr>
              <a:spAutoFit/>
            </a:bodyPr>
            <a:lstStyle/>
            <a:p>
              <a:pPr algn="ctr"/>
              <a:r>
                <a:rPr lang="en-GB" sz="2400" dirty="0">
                  <a:solidFill>
                    <a:srgbClr val="000000"/>
                  </a:solidFill>
                  <a:latin typeface="Calibri" pitchFamily="34" charset="0"/>
                </a:rPr>
                <a:t>  </a:t>
              </a:r>
              <a:r>
                <a:rPr lang="en-GB" sz="2400" dirty="0">
                  <a:solidFill>
                    <a:srgbClr val="000000"/>
                  </a:solidFill>
                  <a:latin typeface="Calibri" pitchFamily="34" charset="0"/>
                  <a:cs typeface="Tahoma" pitchFamily="34" charset="0"/>
                </a:rPr>
                <a:t>1.1 million</a:t>
              </a:r>
            </a:p>
            <a:p>
              <a:pPr algn="ctr"/>
              <a:r>
                <a:rPr lang="en-GB" sz="2400" dirty="0">
                  <a:solidFill>
                    <a:srgbClr val="000000"/>
                  </a:solidFill>
                  <a:latin typeface="Calibri" pitchFamily="34" charset="0"/>
                  <a:cs typeface="Tahoma" pitchFamily="34" charset="0"/>
                </a:rPr>
                <a:t> </a:t>
              </a:r>
              <a:r>
                <a:rPr lang="en-GB" sz="2000" b="0" dirty="0">
                  <a:solidFill>
                    <a:srgbClr val="000000"/>
                  </a:solidFill>
                  <a:latin typeface="Calibri" pitchFamily="34" charset="0"/>
                  <a:cs typeface="Tahoma" pitchFamily="34" charset="0"/>
                </a:rPr>
                <a:t>(1.0–1.2 million)</a:t>
              </a:r>
            </a:p>
          </p:txBody>
        </p:sp>
        <p:sp>
          <p:nvSpPr>
            <p:cNvPr id="7183" name="Rectangle 11"/>
            <p:cNvSpPr>
              <a:spLocks noChangeArrowheads="1"/>
            </p:cNvSpPr>
            <p:nvPr/>
          </p:nvSpPr>
          <p:spPr bwMode="auto">
            <a:xfrm>
              <a:off x="6219805" y="3576968"/>
              <a:ext cx="2759454" cy="769508"/>
            </a:xfrm>
            <a:prstGeom prst="rect">
              <a:avLst/>
            </a:prstGeom>
            <a:noFill/>
            <a:ln w="9525">
              <a:noFill/>
              <a:miter lim="800000"/>
              <a:headEnd/>
              <a:tailEnd/>
            </a:ln>
          </p:spPr>
          <p:txBody>
            <a:bodyPr>
              <a:spAutoFit/>
            </a:bodyPr>
            <a:lstStyle/>
            <a:p>
              <a:pPr algn="ctr"/>
              <a:r>
                <a:rPr lang="en-GB" sz="2400" dirty="0" smtClean="0">
                  <a:solidFill>
                    <a:srgbClr val="000000"/>
                  </a:solidFill>
                  <a:latin typeface="Calibri" pitchFamily="34" charset="0"/>
                  <a:cs typeface="Tahoma" pitchFamily="34" charset="0"/>
                </a:rPr>
                <a:t>320,000</a:t>
              </a:r>
              <a:endParaRPr lang="en-GB" sz="2400" dirty="0">
                <a:solidFill>
                  <a:srgbClr val="000000"/>
                </a:solidFill>
                <a:latin typeface="Calibri" pitchFamily="34" charset="0"/>
                <a:cs typeface="Tahoma" pitchFamily="34" charset="0"/>
              </a:endParaRPr>
            </a:p>
            <a:p>
              <a:pPr algn="ctr"/>
              <a:r>
                <a:rPr lang="en-GB" sz="2000" b="0" dirty="0" smtClean="0">
                  <a:solidFill>
                    <a:srgbClr val="000000"/>
                  </a:solidFill>
                  <a:latin typeface="Calibri" pitchFamily="34" charset="0"/>
                  <a:cs typeface="Tahoma" pitchFamily="34" charset="0"/>
                </a:rPr>
                <a:t>(300,000–340,000</a:t>
              </a:r>
              <a:r>
                <a:rPr lang="en-GB" sz="2000" b="0" dirty="0">
                  <a:solidFill>
                    <a:srgbClr val="000000"/>
                  </a:solidFill>
                  <a:latin typeface="Calibri" pitchFamily="34" charset="0"/>
                  <a:cs typeface="Tahoma" pitchFamily="34" charset="0"/>
                </a:rPr>
                <a:t>)</a:t>
              </a:r>
            </a:p>
          </p:txBody>
        </p:sp>
        <p:sp>
          <p:nvSpPr>
            <p:cNvPr id="7185" name="TextBox 14"/>
            <p:cNvSpPr txBox="1">
              <a:spLocks noChangeArrowheads="1"/>
            </p:cNvSpPr>
            <p:nvPr/>
          </p:nvSpPr>
          <p:spPr bwMode="auto">
            <a:xfrm>
              <a:off x="46164" y="6079083"/>
              <a:ext cx="9143876" cy="338535"/>
            </a:xfrm>
            <a:prstGeom prst="rect">
              <a:avLst/>
            </a:prstGeom>
            <a:noFill/>
            <a:ln w="9525">
              <a:noFill/>
              <a:miter lim="800000"/>
              <a:headEnd/>
              <a:tailEnd/>
            </a:ln>
          </p:spPr>
          <p:txBody>
            <a:bodyPr wrap="square">
              <a:spAutoFit/>
            </a:bodyPr>
            <a:lstStyle/>
            <a:p>
              <a:r>
                <a:rPr lang="en-GB" sz="1600" dirty="0">
                  <a:solidFill>
                    <a:srgbClr val="003300"/>
                  </a:solidFill>
                  <a:latin typeface="Calibri" pitchFamily="34" charset="0"/>
                </a:rPr>
                <a:t>Source: </a:t>
              </a:r>
              <a:r>
                <a:rPr lang="en-GB" sz="1600" dirty="0" smtClean="0">
                  <a:solidFill>
                    <a:srgbClr val="003300"/>
                  </a:solidFill>
                  <a:latin typeface="Calibri" pitchFamily="34" charset="0"/>
                </a:rPr>
                <a:t>WHO </a:t>
              </a:r>
              <a:r>
                <a:rPr lang="en-GB" sz="1600" dirty="0">
                  <a:solidFill>
                    <a:srgbClr val="003300"/>
                  </a:solidFill>
                  <a:latin typeface="Calibri" pitchFamily="34" charset="0"/>
                </a:rPr>
                <a:t>Global Tuberculosis </a:t>
              </a:r>
              <a:r>
                <a:rPr lang="en-GB" sz="1600" dirty="0" smtClean="0">
                  <a:solidFill>
                    <a:srgbClr val="003300"/>
                  </a:solidFill>
                  <a:latin typeface="Calibri" pitchFamily="34" charset="0"/>
                </a:rPr>
                <a:t>Report 2013</a:t>
              </a:r>
              <a:endParaRPr lang="en-GB" sz="1600" dirty="0">
                <a:solidFill>
                  <a:srgbClr val="003300"/>
                </a:solidFill>
                <a:latin typeface="Calibri" pitchFamily="34" charset="0"/>
              </a:endParaRPr>
            </a:p>
          </p:txBody>
        </p:sp>
        <p:cxnSp>
          <p:nvCxnSpPr>
            <p:cNvPr id="7186" name="Straight Connector 16"/>
            <p:cNvCxnSpPr>
              <a:cxnSpLocks noChangeShapeType="1"/>
            </p:cNvCxnSpPr>
            <p:nvPr/>
          </p:nvCxnSpPr>
          <p:spPr bwMode="auto">
            <a:xfrm>
              <a:off x="6019054" y="2564904"/>
              <a:ext cx="0" cy="3096344"/>
            </a:xfrm>
            <a:prstGeom prst="line">
              <a:avLst/>
            </a:prstGeom>
            <a:noFill/>
            <a:ln w="9525" algn="ctr">
              <a:solidFill>
                <a:schemeClr val="tx1"/>
              </a:solidFill>
              <a:round/>
              <a:headEnd/>
              <a:tailEnd/>
            </a:ln>
          </p:spPr>
        </p:cxnSp>
      </p:grpSp>
      <p:sp>
        <p:nvSpPr>
          <p:cNvPr id="7172" name="TextBox 14"/>
          <p:cNvSpPr txBox="1">
            <a:spLocks noChangeArrowheads="1"/>
          </p:cNvSpPr>
          <p:nvPr/>
        </p:nvSpPr>
        <p:spPr bwMode="auto">
          <a:xfrm>
            <a:off x="4896569" y="5704237"/>
            <a:ext cx="4140994" cy="338137"/>
          </a:xfrm>
          <a:prstGeom prst="rect">
            <a:avLst/>
          </a:prstGeom>
          <a:noFill/>
          <a:ln w="9525">
            <a:noFill/>
            <a:miter lim="800000"/>
            <a:headEnd/>
            <a:tailEnd/>
          </a:ln>
        </p:spPr>
        <p:txBody>
          <a:bodyPr wrap="square">
            <a:spAutoFit/>
          </a:bodyPr>
          <a:lstStyle/>
          <a:p>
            <a:pPr algn="r"/>
            <a:r>
              <a:rPr lang="en-GB" sz="1600" b="0" dirty="0">
                <a:solidFill>
                  <a:srgbClr val="003300"/>
                </a:solidFill>
                <a:latin typeface="Calibri" pitchFamily="34" charset="0"/>
              </a:rPr>
              <a:t>* Excluding deaths attributed to HIV/TB</a:t>
            </a:r>
          </a:p>
        </p:txBody>
      </p:sp>
      <p:sp>
        <p:nvSpPr>
          <p:cNvPr id="18" name="Rectangle 6"/>
          <p:cNvSpPr>
            <a:spLocks noChangeArrowheads="1"/>
          </p:cNvSpPr>
          <p:nvPr/>
        </p:nvSpPr>
        <p:spPr bwMode="auto">
          <a:xfrm>
            <a:off x="5972971" y="4473956"/>
            <a:ext cx="3240360" cy="769441"/>
          </a:xfrm>
          <a:prstGeom prst="rect">
            <a:avLst/>
          </a:prstGeom>
          <a:noFill/>
          <a:ln w="9525">
            <a:noFill/>
            <a:miter lim="800000"/>
            <a:headEnd/>
            <a:tailEnd/>
          </a:ln>
        </p:spPr>
        <p:txBody>
          <a:bodyPr wrap="square">
            <a:spAutoFit/>
          </a:bodyPr>
          <a:lstStyle/>
          <a:p>
            <a:pPr algn="ctr">
              <a:spcBef>
                <a:spcPct val="20000"/>
              </a:spcBef>
            </a:pPr>
            <a:r>
              <a:rPr lang="en-GB" sz="2400" dirty="0" smtClean="0">
                <a:solidFill>
                  <a:srgbClr val="000000"/>
                </a:solidFill>
                <a:latin typeface="Calibri" pitchFamily="34" charset="0"/>
                <a:cs typeface="Tahoma" pitchFamily="34" charset="0"/>
              </a:rPr>
              <a:t>170,000</a:t>
            </a:r>
            <a:br>
              <a:rPr lang="en-GB" sz="2400" dirty="0" smtClean="0">
                <a:solidFill>
                  <a:srgbClr val="000000"/>
                </a:solidFill>
                <a:latin typeface="Calibri" pitchFamily="34" charset="0"/>
                <a:cs typeface="Tahoma" pitchFamily="34" charset="0"/>
              </a:rPr>
            </a:br>
            <a:r>
              <a:rPr lang="en-GB" sz="2000" b="0" dirty="0" smtClean="0">
                <a:solidFill>
                  <a:srgbClr val="000000"/>
                </a:solidFill>
                <a:latin typeface="Calibri" pitchFamily="34" charset="0"/>
                <a:cs typeface="Tahoma" pitchFamily="34" charset="0"/>
              </a:rPr>
              <a:t>(100,000–240,000)</a:t>
            </a:r>
            <a:r>
              <a:rPr lang="en-GB" sz="2000" dirty="0" smtClean="0">
                <a:solidFill>
                  <a:srgbClr val="000000"/>
                </a:solidFill>
                <a:latin typeface="Calibri" pitchFamily="34" charset="0"/>
                <a:cs typeface="Tahoma" pitchFamily="34" charset="0"/>
              </a:rPr>
              <a:t> </a:t>
            </a:r>
            <a:endParaRPr lang="en-GB" sz="2000" b="0" dirty="0">
              <a:solidFill>
                <a:srgbClr val="000000"/>
              </a:solidFill>
              <a:latin typeface="Calibri" pitchFamily="34" charset="0"/>
              <a:cs typeface="Tahoma"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841" y="204646"/>
            <a:ext cx="1846226" cy="192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681" name="Picture 1"/>
          <p:cNvPicPr>
            <a:picLocks noChangeAspect="1" noChangeArrowheads="1"/>
          </p:cNvPicPr>
          <p:nvPr/>
        </p:nvPicPr>
        <p:blipFill>
          <a:blip r:embed="rId4" cstate="print"/>
          <a:srcRect/>
          <a:stretch>
            <a:fillRect/>
          </a:stretch>
        </p:blipFill>
        <p:spPr bwMode="auto">
          <a:xfrm>
            <a:off x="3657600" y="6324600"/>
            <a:ext cx="18415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 and Notification of MDR TB</a:t>
            </a:r>
            <a:br>
              <a:rPr lang="en-US" dirty="0" smtClean="0"/>
            </a:br>
            <a:r>
              <a:rPr lang="en-US" dirty="0" smtClean="0"/>
              <a:t>2012</a:t>
            </a:r>
            <a:endParaRPr lang="en-US" dirty="0"/>
          </a:p>
        </p:txBody>
      </p:sp>
      <p:sp>
        <p:nvSpPr>
          <p:cNvPr id="3" name="Date Placeholder 2"/>
          <p:cNvSpPr>
            <a:spLocks noGrp="1"/>
          </p:cNvSpPr>
          <p:nvPr>
            <p:ph type="dt" sz="half" idx="10"/>
          </p:nvPr>
        </p:nvSpPr>
        <p:spPr/>
        <p:txBody>
          <a:bodyPr/>
          <a:lstStyle/>
          <a:p>
            <a:r>
              <a:rPr lang="en-US" smtClean="0"/>
              <a:t>4/25/2014</a:t>
            </a:r>
            <a:endParaRPr lang="en-US"/>
          </a:p>
        </p:txBody>
      </p:sp>
      <p:sp>
        <p:nvSpPr>
          <p:cNvPr id="4" name="Slide Number Placeholder 3"/>
          <p:cNvSpPr>
            <a:spLocks noGrp="1"/>
          </p:cNvSpPr>
          <p:nvPr>
            <p:ph type="sldNum" sz="quarter" idx="12"/>
          </p:nvPr>
        </p:nvSpPr>
        <p:spPr/>
        <p:txBody>
          <a:bodyPr/>
          <a:lstStyle/>
          <a:p>
            <a:fld id="{3B32E81C-164C-4F79-8CF5-F3DC7ED5BBB5}" type="slidenum">
              <a:rPr lang="en-US" smtClean="0"/>
              <a:pPr/>
              <a:t>15</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764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562600"/>
            <a:ext cx="1395413"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6270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Have germs, will travel… </a:t>
            </a:r>
            <a:br>
              <a:rPr lang="en-US" dirty="0"/>
            </a:br>
            <a:r>
              <a:rPr lang="en-US" dirty="0"/>
              <a:t>Migrating populations in the </a:t>
            </a:r>
            <a:r>
              <a:rPr lang="en-US" dirty="0" smtClean="0"/>
              <a:t>1990s</a:t>
            </a:r>
            <a:endParaRPr lang="en-US" dirty="0"/>
          </a:p>
        </p:txBody>
      </p:sp>
      <p:sp>
        <p:nvSpPr>
          <p:cNvPr id="3" name="Date Placeholder 2"/>
          <p:cNvSpPr>
            <a:spLocks noGrp="1"/>
          </p:cNvSpPr>
          <p:nvPr>
            <p:ph type="dt" sz="half" idx="10"/>
          </p:nvPr>
        </p:nvSpPr>
        <p:spPr/>
        <p:txBody>
          <a:bodyPr/>
          <a:lstStyle/>
          <a:p>
            <a:r>
              <a:rPr lang="en-US" smtClean="0"/>
              <a:t>4/25/2014</a:t>
            </a:r>
            <a:endParaRPr lang="en-US"/>
          </a:p>
        </p:txBody>
      </p:sp>
      <p:sp>
        <p:nvSpPr>
          <p:cNvPr id="4" name="Slide Number Placeholder 3"/>
          <p:cNvSpPr>
            <a:spLocks noGrp="1"/>
          </p:cNvSpPr>
          <p:nvPr>
            <p:ph type="sldNum" sz="quarter" idx="12"/>
          </p:nvPr>
        </p:nvSpPr>
        <p:spPr/>
        <p:txBody>
          <a:bodyPr/>
          <a:lstStyle/>
          <a:p>
            <a:fld id="{3B32E81C-164C-4F79-8CF5-F3DC7ED5BBB5}" type="slidenum">
              <a:rPr lang="en-US" smtClean="0"/>
              <a:pPr/>
              <a:t>16</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600200"/>
            <a:ext cx="8206112"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5638800"/>
            <a:ext cx="8206112"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3632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libri" pitchFamily="34" charset="0"/>
              </a:rPr>
              <a:t>Countries that had reported at least one</a:t>
            </a:r>
            <a:br>
              <a:rPr lang="en-US" sz="3600" dirty="0">
                <a:latin typeface="Calibri" pitchFamily="34" charset="0"/>
              </a:rPr>
            </a:br>
            <a:r>
              <a:rPr lang="en-US" sz="3600" dirty="0">
                <a:latin typeface="Calibri" pitchFamily="34" charset="0"/>
              </a:rPr>
              <a:t>XDR-TB case by Oct 2013</a:t>
            </a:r>
            <a:endParaRPr lang="en-US" sz="3600" dirty="0"/>
          </a:p>
        </p:txBody>
      </p:sp>
      <p:sp>
        <p:nvSpPr>
          <p:cNvPr id="3" name="Date Placeholder 2"/>
          <p:cNvSpPr>
            <a:spLocks noGrp="1"/>
          </p:cNvSpPr>
          <p:nvPr>
            <p:ph type="dt" sz="half" idx="10"/>
          </p:nvPr>
        </p:nvSpPr>
        <p:spPr/>
        <p:txBody>
          <a:bodyPr/>
          <a:lstStyle/>
          <a:p>
            <a:r>
              <a:rPr lang="en-US" smtClean="0"/>
              <a:t>4/25/2014</a:t>
            </a:r>
            <a:endParaRPr lang="en-US"/>
          </a:p>
        </p:txBody>
      </p:sp>
      <p:sp>
        <p:nvSpPr>
          <p:cNvPr id="4" name="Slide Number Placeholder 3"/>
          <p:cNvSpPr>
            <a:spLocks noGrp="1"/>
          </p:cNvSpPr>
          <p:nvPr>
            <p:ph type="sldNum" sz="quarter" idx="12"/>
          </p:nvPr>
        </p:nvSpPr>
        <p:spPr/>
        <p:txBody>
          <a:bodyPr/>
          <a:lstStyle/>
          <a:p>
            <a:fld id="{3B32E81C-164C-4F79-8CF5-F3DC7ED5BBB5}" type="slidenum">
              <a:rPr lang="en-US" smtClean="0"/>
              <a:pPr/>
              <a:t>17</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00200"/>
            <a:ext cx="8229600" cy="464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0365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Finding and Diagnosis of MDR TB</a:t>
            </a:r>
            <a:endParaRPr lang="en-US" dirty="0"/>
          </a:p>
        </p:txBody>
      </p:sp>
      <p:sp>
        <p:nvSpPr>
          <p:cNvPr id="3" name="Content Placeholder 2"/>
          <p:cNvSpPr>
            <a:spLocks noGrp="1"/>
          </p:cNvSpPr>
          <p:nvPr>
            <p:ph idx="1"/>
          </p:nvPr>
        </p:nvSpPr>
        <p:spPr/>
        <p:txBody>
          <a:bodyPr>
            <a:normAutofit fontScale="85000" lnSpcReduction="20000"/>
          </a:bodyPr>
          <a:lstStyle/>
          <a:p>
            <a:r>
              <a:rPr lang="en-US" sz="3300" dirty="0" smtClean="0"/>
              <a:t>Similar to TB, case definitions for MDR-TB are determined by three factors: Site of disease, Severity of disease, History of previous treatment.</a:t>
            </a:r>
          </a:p>
          <a:p>
            <a:endParaRPr lang="en-US" sz="1000" dirty="0" smtClean="0"/>
          </a:p>
          <a:p>
            <a:r>
              <a:rPr lang="en-US" sz="3300" dirty="0" smtClean="0"/>
              <a:t>While all contacts to infectious TB require investigation, MDR-TB requires the most vigilance and </a:t>
            </a:r>
            <a:r>
              <a:rPr lang="en-US" sz="3300" b="1" dirty="0" smtClean="0"/>
              <a:t>contact investigation of XDR-TB should be considered an emergency situation</a:t>
            </a:r>
            <a:r>
              <a:rPr lang="en-US" sz="3300" dirty="0" smtClean="0"/>
              <a:t>.</a:t>
            </a:r>
          </a:p>
          <a:p>
            <a:endParaRPr lang="en-US" sz="900" dirty="0" smtClean="0"/>
          </a:p>
          <a:p>
            <a:r>
              <a:rPr lang="en-US" sz="3300" dirty="0" smtClean="0"/>
              <a:t>Close contacts of MDR-TB patients should receive careful clinical follow-up. If active disease develops, prompt initiation of treatment with a regimen designed to treat MDR-TB is recommended. </a:t>
            </a:r>
          </a:p>
          <a:p>
            <a:pPr>
              <a:buNone/>
            </a:pPr>
            <a:endParaRPr lang="en-US"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for Managing MDR TB</a:t>
            </a:r>
            <a:endParaRPr lang="en-US" dirty="0"/>
          </a:p>
        </p:txBody>
      </p:sp>
      <p:sp>
        <p:nvSpPr>
          <p:cNvPr id="3" name="Content Placeholder 2"/>
          <p:cNvSpPr>
            <a:spLocks noGrp="1"/>
          </p:cNvSpPr>
          <p:nvPr>
            <p:ph idx="1"/>
          </p:nvPr>
        </p:nvSpPr>
        <p:spPr>
          <a:xfrm>
            <a:off x="457200" y="1600201"/>
            <a:ext cx="8229600" cy="2209800"/>
          </a:xfrm>
        </p:spPr>
        <p:txBody>
          <a:bodyPr/>
          <a:lstStyle/>
          <a:p>
            <a:pPr indent="7938" algn="ctr">
              <a:buNone/>
            </a:pPr>
            <a:r>
              <a:rPr lang="en-US" b="1" dirty="0" smtClean="0"/>
              <a:t>Directly observed treatment (DOT, also known as fully supervised treatment) for MDR-TB patients is necessary throughout the entire period of treatment.</a:t>
            </a:r>
          </a:p>
          <a:p>
            <a:pPr algn="ctr">
              <a:buNone/>
            </a:pPr>
            <a:endParaRPr lang="en-US"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5CD4B"/>
          </a:solidFill>
        </p:spPr>
        <p:txBody>
          <a:bodyPr/>
          <a:lstStyle/>
          <a:p>
            <a:r>
              <a:rPr lang="en-US" dirty="0" smtClean="0">
                <a:solidFill>
                  <a:schemeClr val="bg1">
                    <a:lumMod val="95000"/>
                  </a:schemeClr>
                </a:solidFill>
                <a:effectLst>
                  <a:outerShdw blurRad="38100" dist="38100" dir="2700000" algn="tl">
                    <a:srgbClr val="000000">
                      <a:alpha val="43137"/>
                    </a:srgbClr>
                  </a:outerShdw>
                </a:effectLst>
              </a:rPr>
              <a:t>Disclosures</a:t>
            </a: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0" y="1600200"/>
            <a:ext cx="4114800" cy="4525963"/>
          </a:xfrm>
        </p:spPr>
        <p:txBody>
          <a:bodyPr>
            <a:normAutofit/>
          </a:bodyPr>
          <a:lstStyle/>
          <a:p>
            <a:pPr marL="0" indent="0" algn="ctr">
              <a:buNone/>
            </a:pPr>
            <a:endParaRPr lang="en-US" b="1" dirty="0" smtClean="0"/>
          </a:p>
          <a:p>
            <a:pPr marL="0" indent="0" algn="ctr">
              <a:buNone/>
            </a:pPr>
            <a:r>
              <a:rPr lang="en-US" b="1" dirty="0" smtClean="0"/>
              <a:t>I do not have any financial arrangements or affiliations with a commercial entity.</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00200"/>
            <a:ext cx="365760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Date Placeholder 7"/>
          <p:cNvSpPr>
            <a:spLocks noGrp="1"/>
          </p:cNvSpPr>
          <p:nvPr>
            <p:ph type="dt" sz="half" idx="10"/>
          </p:nvPr>
        </p:nvSpPr>
        <p:spPr/>
        <p:txBody>
          <a:bodyPr/>
          <a:lstStyle/>
          <a:p>
            <a:r>
              <a:rPr lang="en-US" smtClean="0"/>
              <a:t>4/25/2014</a:t>
            </a:r>
            <a:endParaRPr lang="en-US"/>
          </a:p>
        </p:txBody>
      </p:sp>
      <p:sp>
        <p:nvSpPr>
          <p:cNvPr id="9" name="Slide Number Placeholder 8"/>
          <p:cNvSpPr>
            <a:spLocks noGrp="1"/>
          </p:cNvSpPr>
          <p:nvPr>
            <p:ph type="sldNum" sz="quarter" idx="12"/>
          </p:nvPr>
        </p:nvSpPr>
        <p:spPr/>
        <p:txBody>
          <a:bodyPr/>
          <a:lstStyle/>
          <a:p>
            <a:fld id="{3B32E81C-164C-4F79-8CF5-F3DC7ED5BBB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5B186D8-005D-4A52-B896-8F8A2B2A61C5}" type="slidenum">
              <a:rPr lang="en-US"/>
              <a:pPr/>
              <a:t>20</a:t>
            </a:fld>
            <a:endParaRPr lang="en-US"/>
          </a:p>
        </p:txBody>
      </p:sp>
      <p:sp>
        <p:nvSpPr>
          <p:cNvPr id="718850" name="Rectangle 2"/>
          <p:cNvSpPr>
            <a:spLocks noGrp="1" noChangeArrowheads="1"/>
          </p:cNvSpPr>
          <p:nvPr>
            <p:ph type="title"/>
          </p:nvPr>
        </p:nvSpPr>
        <p:spPr>
          <a:xfrm>
            <a:off x="457200" y="228600"/>
            <a:ext cx="8229600" cy="1219200"/>
          </a:xfrm>
        </p:spPr>
        <p:txBody>
          <a:bodyPr>
            <a:normAutofit/>
          </a:bodyPr>
          <a:lstStyle/>
          <a:p>
            <a:r>
              <a:rPr lang="en-US" dirty="0"/>
              <a:t>Principles for Managing MDR </a:t>
            </a:r>
            <a:r>
              <a:rPr lang="en-US" dirty="0" smtClean="0"/>
              <a:t>TB</a:t>
            </a:r>
            <a:endParaRPr lang="en-US" dirty="0">
              <a:solidFill>
                <a:schemeClr val="tx1"/>
              </a:solidFill>
            </a:endParaRPr>
          </a:p>
        </p:txBody>
      </p:sp>
      <p:sp>
        <p:nvSpPr>
          <p:cNvPr id="718851" name="Rectangle 3"/>
          <p:cNvSpPr>
            <a:spLocks noGrp="1" noChangeArrowheads="1"/>
          </p:cNvSpPr>
          <p:nvPr>
            <p:ph type="body" idx="1"/>
          </p:nvPr>
        </p:nvSpPr>
        <p:spPr>
          <a:xfrm>
            <a:off x="457201" y="1676400"/>
            <a:ext cx="8229600" cy="4495800"/>
          </a:xfrm>
        </p:spPr>
        <p:txBody>
          <a:bodyPr>
            <a:normAutofit fontScale="92500" lnSpcReduction="10000"/>
          </a:bodyPr>
          <a:lstStyle/>
          <a:p>
            <a:r>
              <a:rPr lang="en-US" sz="3000" dirty="0" smtClean="0"/>
              <a:t>A single drug should never be added to a failing regimen</a:t>
            </a:r>
          </a:p>
          <a:p>
            <a:endParaRPr lang="en-US" sz="900" dirty="0" smtClean="0"/>
          </a:p>
          <a:p>
            <a:r>
              <a:rPr lang="en-US" sz="3000" dirty="0" smtClean="0"/>
              <a:t>When </a:t>
            </a:r>
            <a:r>
              <a:rPr lang="en-US" sz="3000" dirty="0"/>
              <a:t>initiating or revising therapy, always attempt to employ at least 3 previously unused drugs to which there is </a:t>
            </a:r>
            <a:r>
              <a:rPr lang="en-US" sz="3000" i="1" dirty="0"/>
              <a:t>in vitro</a:t>
            </a:r>
            <a:r>
              <a:rPr lang="en-US" sz="3000" dirty="0"/>
              <a:t> </a:t>
            </a:r>
            <a:r>
              <a:rPr lang="en-US" sz="3000" dirty="0" smtClean="0"/>
              <a:t>susceptibility</a:t>
            </a:r>
          </a:p>
          <a:p>
            <a:endParaRPr lang="en-US" sz="900" dirty="0"/>
          </a:p>
          <a:p>
            <a:r>
              <a:rPr lang="en-US" sz="3000" dirty="0"/>
              <a:t>Sufficient numbers of oral drugs should be started at onset of therapy to make sure there is an adequate regimen once the injectable agent is </a:t>
            </a:r>
            <a:r>
              <a:rPr lang="en-US" sz="3000" dirty="0" smtClean="0"/>
              <a:t>discontinued</a:t>
            </a:r>
          </a:p>
          <a:p>
            <a:endParaRPr lang="en-US" sz="3000" dirty="0" smtClean="0"/>
          </a:p>
          <a:p>
            <a:pPr indent="1588">
              <a:buNone/>
            </a:pPr>
            <a:r>
              <a:rPr lang="en-US" sz="1300" dirty="0" smtClean="0"/>
              <a:t>American Thoracic Society, Centers for Disease Control &amp; Prevention, &amp; Infectious Diseases Society of America, 2003</a:t>
            </a:r>
            <a:endParaRPr lang="en-US" sz="1300" b="1" dirty="0" smtClean="0">
              <a:latin typeface="Arial Narrow" pitchFamily="34" charset="0"/>
            </a:endParaRPr>
          </a:p>
        </p:txBody>
      </p:sp>
      <p:sp>
        <p:nvSpPr>
          <p:cNvPr id="6" name="Date Placeholder 5"/>
          <p:cNvSpPr>
            <a:spLocks noGrp="1"/>
          </p:cNvSpPr>
          <p:nvPr>
            <p:ph type="dt" sz="half" idx="10"/>
          </p:nvPr>
        </p:nvSpPr>
        <p:spPr/>
        <p:txBody>
          <a:bodyPr/>
          <a:lstStyle/>
          <a:p>
            <a:r>
              <a:rPr lang="en-US" smtClean="0"/>
              <a:t>4/25/2014</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for Managing MDR TB</a:t>
            </a:r>
          </a:p>
        </p:txBody>
      </p:sp>
      <p:sp>
        <p:nvSpPr>
          <p:cNvPr id="3" name="Content Placeholder 2"/>
          <p:cNvSpPr>
            <a:spLocks noGrp="1"/>
          </p:cNvSpPr>
          <p:nvPr>
            <p:ph idx="1"/>
          </p:nvPr>
        </p:nvSpPr>
        <p:spPr/>
        <p:txBody>
          <a:bodyPr/>
          <a:lstStyle/>
          <a:p>
            <a:r>
              <a:rPr lang="en-US" sz="2800" dirty="0"/>
              <a:t>Do not limit the regimen to 3 agents if other previously unused drugs that are likely to be active are available</a:t>
            </a:r>
          </a:p>
          <a:p>
            <a:endParaRPr lang="en-US" sz="800" dirty="0" smtClean="0"/>
          </a:p>
          <a:p>
            <a:r>
              <a:rPr lang="en-US" sz="2800" dirty="0" smtClean="0"/>
              <a:t>Intermittent </a:t>
            </a:r>
            <a:r>
              <a:rPr lang="en-US" sz="2800" dirty="0"/>
              <a:t>therapy should not be used in treating MDR </a:t>
            </a:r>
            <a:r>
              <a:rPr lang="en-US" sz="2800" dirty="0" smtClean="0"/>
              <a:t>TB</a:t>
            </a:r>
          </a:p>
          <a:p>
            <a:endParaRPr lang="en-US" sz="800" dirty="0"/>
          </a:p>
          <a:p>
            <a:pPr>
              <a:lnSpc>
                <a:spcPct val="80000"/>
              </a:lnSpc>
            </a:pPr>
            <a:r>
              <a:rPr lang="en-US" sz="2800" dirty="0"/>
              <a:t>The use of drugs to which there is demonstrated </a:t>
            </a:r>
            <a:r>
              <a:rPr lang="en-US" sz="2800" i="1" dirty="0"/>
              <a:t>in vitro</a:t>
            </a:r>
            <a:r>
              <a:rPr lang="en-US" sz="2800" dirty="0"/>
              <a:t> resistance is not </a:t>
            </a:r>
            <a:r>
              <a:rPr lang="en-US" sz="2800" dirty="0" smtClean="0"/>
              <a:t>encouraged</a:t>
            </a:r>
            <a:endParaRPr lang="en-US" sz="1000" dirty="0" smtClean="0"/>
          </a:p>
          <a:p>
            <a:pPr>
              <a:lnSpc>
                <a:spcPct val="80000"/>
              </a:lnSpc>
            </a:pPr>
            <a:endParaRPr lang="en-US" sz="2800" dirty="0"/>
          </a:p>
          <a:p>
            <a:pPr marL="350838" indent="0">
              <a:lnSpc>
                <a:spcPct val="80000"/>
              </a:lnSpc>
              <a:buNone/>
            </a:pPr>
            <a:endParaRPr lang="en-US" sz="1200" dirty="0" smtClean="0"/>
          </a:p>
          <a:p>
            <a:pPr marL="350838" indent="0">
              <a:lnSpc>
                <a:spcPct val="80000"/>
              </a:lnSpc>
              <a:buNone/>
            </a:pPr>
            <a:r>
              <a:rPr lang="en-US" sz="1200" dirty="0" smtClean="0"/>
              <a:t>American </a:t>
            </a:r>
            <a:r>
              <a:rPr lang="en-US" sz="1200" dirty="0"/>
              <a:t>Thoracic Society, Centers for Disease Control &amp; Prevention, &amp; Infectious Diseases Society of America, 2003</a:t>
            </a:r>
            <a:endParaRPr lang="en-US" sz="1200" b="1" dirty="0">
              <a:latin typeface="Arial Narrow" pitchFamily="34" charset="0"/>
            </a:endParaRPr>
          </a:p>
          <a:p>
            <a:pPr marL="0" indent="0">
              <a:lnSpc>
                <a:spcPct val="80000"/>
              </a:lnSpc>
              <a:buNone/>
            </a:pPr>
            <a:endParaRPr lang="en-US" sz="1200" dirty="0" smtClean="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21</a:t>
            </a:fld>
            <a:endParaRPr lang="en-US"/>
          </a:p>
        </p:txBody>
      </p:sp>
    </p:spTree>
    <p:extLst>
      <p:ext uri="{BB962C8B-B14F-4D97-AF65-F5344CB8AC3E}">
        <p14:creationId xmlns:p14="http://schemas.microsoft.com/office/powerpoint/2010/main" xmlns="" val="3918752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5B186D8-005D-4A52-B896-8F8A2B2A61C5}" type="slidenum">
              <a:rPr lang="en-US"/>
              <a:pPr/>
              <a:t>22</a:t>
            </a:fld>
            <a:endParaRPr lang="en-US"/>
          </a:p>
        </p:txBody>
      </p:sp>
      <p:sp>
        <p:nvSpPr>
          <p:cNvPr id="718850" name="Rectangle 2"/>
          <p:cNvSpPr>
            <a:spLocks noGrp="1" noChangeArrowheads="1"/>
          </p:cNvSpPr>
          <p:nvPr>
            <p:ph type="title"/>
          </p:nvPr>
        </p:nvSpPr>
        <p:spPr>
          <a:xfrm>
            <a:off x="457200" y="228600"/>
            <a:ext cx="8229600" cy="1219200"/>
          </a:xfrm>
        </p:spPr>
        <p:txBody>
          <a:bodyPr>
            <a:normAutofit/>
          </a:bodyPr>
          <a:lstStyle/>
          <a:p>
            <a:r>
              <a:rPr lang="en-US" dirty="0"/>
              <a:t>Principles for Managing MDR </a:t>
            </a:r>
            <a:r>
              <a:rPr lang="en-US" dirty="0" smtClean="0"/>
              <a:t>TB</a:t>
            </a:r>
            <a:endParaRPr lang="en-US" dirty="0">
              <a:solidFill>
                <a:schemeClr val="tx1"/>
              </a:solidFill>
            </a:endParaRPr>
          </a:p>
        </p:txBody>
      </p:sp>
      <p:sp>
        <p:nvSpPr>
          <p:cNvPr id="718851" name="Rectangle 3"/>
          <p:cNvSpPr>
            <a:spLocks noGrp="1" noChangeArrowheads="1"/>
          </p:cNvSpPr>
          <p:nvPr>
            <p:ph type="body" idx="1"/>
          </p:nvPr>
        </p:nvSpPr>
        <p:spPr>
          <a:xfrm>
            <a:off x="457199" y="1676400"/>
            <a:ext cx="8229601" cy="4495800"/>
          </a:xfrm>
        </p:spPr>
        <p:txBody>
          <a:bodyPr>
            <a:normAutofit/>
          </a:bodyPr>
          <a:lstStyle/>
          <a:p>
            <a:pPr>
              <a:lnSpc>
                <a:spcPct val="90000"/>
              </a:lnSpc>
            </a:pPr>
            <a:r>
              <a:rPr lang="en-US" sz="2800" dirty="0" smtClean="0"/>
              <a:t>A </a:t>
            </a:r>
            <a:r>
              <a:rPr lang="en-US" sz="2800" dirty="0"/>
              <a:t>good response does not justify continuation of an inadequate </a:t>
            </a:r>
            <a:r>
              <a:rPr lang="en-US" sz="2800" dirty="0" smtClean="0"/>
              <a:t>regimen</a:t>
            </a:r>
          </a:p>
          <a:p>
            <a:pPr>
              <a:lnSpc>
                <a:spcPct val="90000"/>
              </a:lnSpc>
            </a:pPr>
            <a:endParaRPr lang="en-US" sz="800" dirty="0"/>
          </a:p>
          <a:p>
            <a:pPr>
              <a:lnSpc>
                <a:spcPct val="90000"/>
              </a:lnSpc>
            </a:pPr>
            <a:r>
              <a:rPr lang="en-US" sz="2800" dirty="0"/>
              <a:t>Serum therapeutic drug level monitoring should generally be utilized, especially for the bactericidal drugs and those most </a:t>
            </a:r>
            <a:r>
              <a:rPr lang="en-US" sz="2800" dirty="0" smtClean="0"/>
              <a:t>toxic</a:t>
            </a:r>
          </a:p>
          <a:p>
            <a:pPr>
              <a:lnSpc>
                <a:spcPct val="90000"/>
              </a:lnSpc>
            </a:pPr>
            <a:endParaRPr lang="en-US" sz="800" dirty="0"/>
          </a:p>
          <a:p>
            <a:pPr>
              <a:lnSpc>
                <a:spcPct val="90000"/>
              </a:lnSpc>
            </a:pPr>
            <a:r>
              <a:rPr lang="en-US" sz="2800" dirty="0"/>
              <a:t>Resistance to RIF is associated in most cases with cross resistance to </a:t>
            </a:r>
            <a:r>
              <a:rPr lang="en-US" sz="2800" dirty="0" err="1"/>
              <a:t>rifabutin</a:t>
            </a:r>
            <a:r>
              <a:rPr lang="en-US" sz="2800" dirty="0"/>
              <a:t> and in all cases to </a:t>
            </a:r>
            <a:r>
              <a:rPr lang="en-US" sz="2800" dirty="0" err="1" smtClean="0"/>
              <a:t>rifapentine</a:t>
            </a:r>
            <a:endParaRPr lang="en-US" sz="2800" dirty="0" smtClean="0"/>
          </a:p>
          <a:p>
            <a:pPr>
              <a:lnSpc>
                <a:spcPct val="80000"/>
              </a:lnSpc>
            </a:pPr>
            <a:endParaRPr lang="en-US" sz="900" dirty="0"/>
          </a:p>
          <a:p>
            <a:endParaRPr lang="en-US" sz="1200" b="1" dirty="0" smtClean="0">
              <a:latin typeface="Arial Narrow" pitchFamily="34" charset="0"/>
            </a:endParaRPr>
          </a:p>
          <a:p>
            <a:pPr indent="1588">
              <a:buNone/>
            </a:pPr>
            <a:r>
              <a:rPr lang="en-US" sz="1200" dirty="0" smtClean="0"/>
              <a:t>American Thoracic Society, Centers for Disease Control &amp; Prevention, &amp; Infectious Diseases Society of America, 2003</a:t>
            </a:r>
            <a:endParaRPr lang="en-US" sz="1200" b="1" dirty="0" smtClean="0">
              <a:latin typeface="Arial Narrow" pitchFamily="34" charset="0"/>
            </a:endParaRPr>
          </a:p>
        </p:txBody>
      </p:sp>
      <p:sp>
        <p:nvSpPr>
          <p:cNvPr id="6" name="Date Placeholder 5"/>
          <p:cNvSpPr>
            <a:spLocks noGrp="1"/>
          </p:cNvSpPr>
          <p:nvPr>
            <p:ph type="dt" sz="half" idx="10"/>
          </p:nvPr>
        </p:nvSpPr>
        <p:spPr/>
        <p:txBody>
          <a:bodyPr/>
          <a:lstStyle/>
          <a:p>
            <a:r>
              <a:rPr lang="en-US" smtClean="0"/>
              <a:t>4/25/2014</a:t>
            </a:r>
            <a:endParaRPr lang="en-US" dirty="0"/>
          </a:p>
        </p:txBody>
      </p:sp>
    </p:spTree>
    <p:extLst>
      <p:ext uri="{BB962C8B-B14F-4D97-AF65-F5344CB8AC3E}">
        <p14:creationId xmlns:p14="http://schemas.microsoft.com/office/powerpoint/2010/main" xmlns="" val="2764878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5B186D8-005D-4A52-B896-8F8A2B2A61C5}" type="slidenum">
              <a:rPr lang="en-US"/>
              <a:pPr/>
              <a:t>23</a:t>
            </a:fld>
            <a:endParaRPr lang="en-US"/>
          </a:p>
        </p:txBody>
      </p:sp>
      <p:sp>
        <p:nvSpPr>
          <p:cNvPr id="718850" name="Rectangle 2"/>
          <p:cNvSpPr>
            <a:spLocks noGrp="1" noChangeArrowheads="1"/>
          </p:cNvSpPr>
          <p:nvPr>
            <p:ph type="title"/>
          </p:nvPr>
        </p:nvSpPr>
        <p:spPr>
          <a:xfrm>
            <a:off x="457200" y="228600"/>
            <a:ext cx="8229600" cy="1219200"/>
          </a:xfrm>
        </p:spPr>
        <p:txBody>
          <a:bodyPr>
            <a:normAutofit/>
          </a:bodyPr>
          <a:lstStyle/>
          <a:p>
            <a:r>
              <a:rPr lang="en-US" dirty="0"/>
              <a:t>Principles for Managing MDR </a:t>
            </a:r>
            <a:r>
              <a:rPr lang="en-US" dirty="0" smtClean="0"/>
              <a:t>TB</a:t>
            </a:r>
            <a:endParaRPr lang="en-US" dirty="0">
              <a:solidFill>
                <a:schemeClr val="tx1"/>
              </a:solidFill>
            </a:endParaRPr>
          </a:p>
        </p:txBody>
      </p:sp>
      <p:sp>
        <p:nvSpPr>
          <p:cNvPr id="718851" name="Rectangle 3"/>
          <p:cNvSpPr>
            <a:spLocks noGrp="1" noChangeArrowheads="1"/>
          </p:cNvSpPr>
          <p:nvPr>
            <p:ph type="body" idx="1"/>
          </p:nvPr>
        </p:nvSpPr>
        <p:spPr>
          <a:xfrm>
            <a:off x="457199" y="1676400"/>
            <a:ext cx="8229601" cy="1981200"/>
          </a:xfrm>
        </p:spPr>
        <p:txBody>
          <a:bodyPr>
            <a:normAutofit/>
          </a:bodyPr>
          <a:lstStyle/>
          <a:p>
            <a:pPr>
              <a:lnSpc>
                <a:spcPct val="80000"/>
              </a:lnSpc>
            </a:pPr>
            <a:endParaRPr lang="en-US" sz="900" dirty="0"/>
          </a:p>
          <a:p>
            <a:pPr marL="350838" indent="0">
              <a:buNone/>
            </a:pPr>
            <a:r>
              <a:rPr lang="en-US" b="1" dirty="0">
                <a:solidFill>
                  <a:schemeClr val="accent2"/>
                </a:solidFill>
              </a:rPr>
              <a:t>Consultation with an expert in the care of drug resistant tuberculosis should be sought</a:t>
            </a:r>
          </a:p>
          <a:p>
            <a:endParaRPr lang="en-US" sz="1200" b="1" dirty="0" smtClean="0">
              <a:latin typeface="Arial Narrow" pitchFamily="34" charset="0"/>
            </a:endParaRPr>
          </a:p>
          <a:p>
            <a:pPr indent="1588">
              <a:buNone/>
            </a:pPr>
            <a:r>
              <a:rPr lang="en-US" sz="1200" dirty="0" smtClean="0"/>
              <a:t>American Thoracic Society, Centers for Disease Control &amp; Prevention, &amp; Infectious Diseases Society of America, 2003</a:t>
            </a:r>
            <a:endParaRPr lang="en-US" sz="1200" b="1" dirty="0" smtClean="0">
              <a:latin typeface="Arial Narrow" pitchFamily="34" charset="0"/>
            </a:endParaRPr>
          </a:p>
        </p:txBody>
      </p:sp>
      <p:sp>
        <p:nvSpPr>
          <p:cNvPr id="6" name="Date Placeholder 5"/>
          <p:cNvSpPr>
            <a:spLocks noGrp="1"/>
          </p:cNvSpPr>
          <p:nvPr>
            <p:ph type="dt" sz="half" idx="10"/>
          </p:nvPr>
        </p:nvSpPr>
        <p:spPr/>
        <p:txBody>
          <a:bodyPr/>
          <a:lstStyle/>
          <a:p>
            <a:r>
              <a:rPr lang="en-US" smtClean="0"/>
              <a:t>4/25/2014</a:t>
            </a:r>
            <a:endParaRPr lang="en-US" dirty="0"/>
          </a:p>
        </p:txBody>
      </p:sp>
    </p:spTree>
    <p:extLst>
      <p:ext uri="{BB962C8B-B14F-4D97-AF65-F5344CB8AC3E}">
        <p14:creationId xmlns:p14="http://schemas.microsoft.com/office/powerpoint/2010/main" xmlns="" val="3210341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4/25/2014</a:t>
            </a:r>
            <a:endParaRPr lang="en-US"/>
          </a:p>
        </p:txBody>
      </p:sp>
      <p:sp>
        <p:nvSpPr>
          <p:cNvPr id="4" name="Slide Number Placeholder 3"/>
          <p:cNvSpPr>
            <a:spLocks noGrp="1"/>
          </p:cNvSpPr>
          <p:nvPr>
            <p:ph type="sldNum" sz="quarter" idx="12"/>
          </p:nvPr>
        </p:nvSpPr>
        <p:spPr/>
        <p:txBody>
          <a:bodyPr/>
          <a:lstStyle/>
          <a:p>
            <a:fld id="{3B32E81C-164C-4F79-8CF5-F3DC7ED5BBB5}" type="slidenum">
              <a:rPr lang="en-US" smtClean="0"/>
              <a:pPr/>
              <a:t>24</a:t>
            </a:fld>
            <a:endParaRPr lang="en-US"/>
          </a:p>
        </p:txBody>
      </p:sp>
      <p:pic>
        <p:nvPicPr>
          <p:cNvPr id="53250" name="Picture 2"/>
          <p:cNvPicPr>
            <a:picLocks noChangeAspect="1" noChangeArrowheads="1"/>
          </p:cNvPicPr>
          <p:nvPr/>
        </p:nvPicPr>
        <p:blipFill>
          <a:blip r:embed="rId2" cstate="print"/>
          <a:srcRect/>
          <a:stretch>
            <a:fillRect/>
          </a:stretch>
        </p:blipFill>
        <p:spPr bwMode="auto">
          <a:xfrm>
            <a:off x="0" y="323077"/>
            <a:ext cx="9144001" cy="6534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Patients with MDR TB</a:t>
            </a:r>
            <a:endParaRPr lang="en-US" dirty="0"/>
          </a:p>
        </p:txBody>
      </p:sp>
      <p:sp>
        <p:nvSpPr>
          <p:cNvPr id="3" name="Content Placeholder 2"/>
          <p:cNvSpPr>
            <a:spLocks noGrp="1"/>
          </p:cNvSpPr>
          <p:nvPr>
            <p:ph idx="1"/>
          </p:nvPr>
        </p:nvSpPr>
        <p:spPr>
          <a:xfrm>
            <a:off x="457200" y="1600201"/>
            <a:ext cx="8229600" cy="3276599"/>
          </a:xfrm>
        </p:spPr>
        <p:txBody>
          <a:bodyPr>
            <a:normAutofit/>
          </a:bodyPr>
          <a:lstStyle/>
          <a:p>
            <a:pPr>
              <a:buNone/>
            </a:pPr>
            <a:r>
              <a:rPr lang="en-US" sz="2800" dirty="0" smtClean="0"/>
              <a:t>The regimen should include:</a:t>
            </a:r>
          </a:p>
          <a:p>
            <a:r>
              <a:rPr lang="en-US" sz="2800" dirty="0" smtClean="0"/>
              <a:t>pyrazinamide</a:t>
            </a:r>
          </a:p>
          <a:p>
            <a:r>
              <a:rPr lang="en-US" sz="2800" dirty="0" smtClean="0"/>
              <a:t>a </a:t>
            </a:r>
            <a:r>
              <a:rPr lang="en-US" sz="2800" dirty="0" err="1" smtClean="0"/>
              <a:t>fluoroquinolone</a:t>
            </a:r>
            <a:endParaRPr lang="en-US" sz="2800" dirty="0" smtClean="0"/>
          </a:p>
          <a:p>
            <a:r>
              <a:rPr lang="en-US" sz="2800" dirty="0" smtClean="0"/>
              <a:t>a parenteral agent</a:t>
            </a:r>
          </a:p>
          <a:p>
            <a:r>
              <a:rPr lang="en-US" sz="2800" dirty="0" err="1" smtClean="0"/>
              <a:t>ethionamide</a:t>
            </a:r>
            <a:r>
              <a:rPr lang="en-US" sz="2800" dirty="0" smtClean="0"/>
              <a:t> (or </a:t>
            </a:r>
            <a:r>
              <a:rPr lang="en-US" sz="2800" dirty="0" err="1" smtClean="0"/>
              <a:t>prothionamide</a:t>
            </a:r>
            <a:r>
              <a:rPr lang="en-US" sz="2800" dirty="0" smtClean="0"/>
              <a:t>), and</a:t>
            </a:r>
          </a:p>
          <a:p>
            <a:r>
              <a:rPr lang="en-US" sz="2800" dirty="0" err="1" smtClean="0"/>
              <a:t>cycloserine</a:t>
            </a:r>
            <a:r>
              <a:rPr lang="en-US" sz="2800" dirty="0" smtClean="0"/>
              <a:t>, or else PAS if </a:t>
            </a:r>
            <a:r>
              <a:rPr lang="en-US" sz="2800" dirty="0" err="1" smtClean="0"/>
              <a:t>cycloserine</a:t>
            </a:r>
            <a:r>
              <a:rPr lang="en-US" sz="2800" dirty="0" smtClean="0"/>
              <a:t> cannot be used.</a:t>
            </a:r>
            <a:endParaRPr lang="en-US" sz="2800"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Patients with MDR TB</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110000"/>
              </a:lnSpc>
              <a:buNone/>
            </a:pPr>
            <a:r>
              <a:rPr lang="en-US" sz="3000" dirty="0" smtClean="0"/>
              <a:t>Compared to first-line anti-TB drugs, second-line drugs for the treatment of MDR-TB . . .</a:t>
            </a:r>
            <a:br>
              <a:rPr lang="en-US" sz="3000" dirty="0" smtClean="0"/>
            </a:br>
            <a:endParaRPr lang="en-US" sz="3000" dirty="0" smtClean="0"/>
          </a:p>
          <a:p>
            <a:r>
              <a:rPr lang="en-US" sz="3000" dirty="0" smtClean="0"/>
              <a:t>Are much more expensive</a:t>
            </a:r>
            <a:br>
              <a:rPr lang="en-US" sz="3000" dirty="0" smtClean="0"/>
            </a:br>
            <a:endParaRPr lang="en-US" sz="3000" dirty="0" smtClean="0"/>
          </a:p>
          <a:p>
            <a:r>
              <a:rPr lang="en-US" sz="3000" dirty="0" smtClean="0"/>
              <a:t>Are less effective </a:t>
            </a:r>
            <a:br>
              <a:rPr lang="en-US" sz="3000" dirty="0" smtClean="0"/>
            </a:br>
            <a:endParaRPr lang="en-US" sz="3000" dirty="0" smtClean="0"/>
          </a:p>
          <a:p>
            <a:r>
              <a:rPr lang="en-US" sz="3000" dirty="0" smtClean="0"/>
              <a:t>Have more side effects/toxicities </a:t>
            </a:r>
            <a:br>
              <a:rPr lang="en-US" sz="3000" dirty="0" smtClean="0"/>
            </a:br>
            <a:endParaRPr lang="en-US" sz="3000" dirty="0" smtClean="0"/>
          </a:p>
          <a:p>
            <a:r>
              <a:rPr lang="en-US" sz="3000" dirty="0" smtClean="0"/>
              <a:t>Have shorter shelf life </a:t>
            </a:r>
          </a:p>
          <a:p>
            <a:pPr>
              <a:buNone/>
            </a:pPr>
            <a:endParaRPr lang="en-US" dirty="0" smtClean="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Patients with MDR TB</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smtClean="0"/>
              <a:t>A </a:t>
            </a:r>
            <a:r>
              <a:rPr lang="en-US" sz="3000" b="1" dirty="0" smtClean="0"/>
              <a:t>total treatment</a:t>
            </a:r>
            <a:r>
              <a:rPr lang="en-US" sz="3000" dirty="0" smtClean="0"/>
              <a:t> duration of </a:t>
            </a:r>
            <a:r>
              <a:rPr lang="en-US" sz="3000" b="1" dirty="0" smtClean="0"/>
              <a:t>at least 20 months</a:t>
            </a:r>
            <a:r>
              <a:rPr lang="en-US" sz="3000" dirty="0" smtClean="0"/>
              <a:t> is recommended in patients not having had previous MDR treatment.</a:t>
            </a:r>
          </a:p>
          <a:p>
            <a:endParaRPr lang="en-US" sz="1000" dirty="0" smtClean="0"/>
          </a:p>
          <a:p>
            <a:r>
              <a:rPr lang="en-US" sz="3000" dirty="0" smtClean="0"/>
              <a:t>During the </a:t>
            </a:r>
            <a:r>
              <a:rPr lang="en-US" sz="3000" b="1" dirty="0" smtClean="0"/>
              <a:t>intensive phase of treatment</a:t>
            </a:r>
            <a:r>
              <a:rPr lang="en-US" sz="3000" dirty="0" smtClean="0"/>
              <a:t>, an MDR-TB patient takes at least four drugs deemed effective (including a parenteral agent), as well as pyrazinamide, should be included.</a:t>
            </a:r>
          </a:p>
          <a:p>
            <a:endParaRPr lang="en-US" sz="900" dirty="0" smtClean="0"/>
          </a:p>
          <a:p>
            <a:r>
              <a:rPr lang="en-US" sz="3000" dirty="0" smtClean="0"/>
              <a:t>During the </a:t>
            </a:r>
            <a:r>
              <a:rPr lang="en-US" sz="3000" b="1" dirty="0" smtClean="0"/>
              <a:t>continuation phase</a:t>
            </a:r>
            <a:r>
              <a:rPr lang="en-US" sz="3000" dirty="0" smtClean="0"/>
              <a:t>, the patient takes at least four oral drugs deemed effective.</a:t>
            </a:r>
            <a:endParaRPr lang="en-US" sz="3000" dirty="0"/>
          </a:p>
          <a:p>
            <a:endParaRPr lang="en-US" sz="900" dirty="0" smtClean="0"/>
          </a:p>
          <a:p>
            <a:r>
              <a:rPr lang="en-US" sz="3000" dirty="0" smtClean="0"/>
              <a:t>During both phases the drugs are taken daily.</a:t>
            </a:r>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Patients with MDR TB</a:t>
            </a:r>
            <a:endParaRPr lang="en-US" dirty="0"/>
          </a:p>
        </p:txBody>
      </p:sp>
      <p:sp>
        <p:nvSpPr>
          <p:cNvPr id="3" name="Content Placeholder 2"/>
          <p:cNvSpPr>
            <a:spLocks noGrp="1"/>
          </p:cNvSpPr>
          <p:nvPr>
            <p:ph idx="1"/>
          </p:nvPr>
        </p:nvSpPr>
        <p:spPr/>
        <p:txBody>
          <a:bodyPr>
            <a:noAutofit/>
          </a:bodyPr>
          <a:lstStyle/>
          <a:p>
            <a:pPr>
              <a:lnSpc>
                <a:spcPct val="80000"/>
              </a:lnSpc>
            </a:pPr>
            <a:r>
              <a:rPr lang="en-US" sz="2800" dirty="0" smtClean="0"/>
              <a:t>The duration of administration of the injectable agent (or the intensive phase) is guided by smear and culture conversion. </a:t>
            </a:r>
          </a:p>
          <a:p>
            <a:pPr>
              <a:lnSpc>
                <a:spcPct val="80000"/>
              </a:lnSpc>
            </a:pPr>
            <a:r>
              <a:rPr lang="en-US" sz="2800" dirty="0" smtClean="0"/>
              <a:t>The intensive phase should be continued for</a:t>
            </a:r>
            <a:r>
              <a:rPr lang="en-US" sz="2800" b="1" dirty="0" smtClean="0"/>
              <a:t> at least eight months</a:t>
            </a:r>
            <a:r>
              <a:rPr lang="en-US" sz="2800" dirty="0" smtClean="0"/>
              <a:t>. </a:t>
            </a:r>
          </a:p>
          <a:p>
            <a:pPr>
              <a:lnSpc>
                <a:spcPct val="80000"/>
              </a:lnSpc>
            </a:pPr>
            <a:r>
              <a:rPr lang="en-US" sz="2800" dirty="0" smtClean="0"/>
              <a:t>Culture results, chest radiograph findings and the patient's clinical status should be taken into account when deciding whether or not to continue an injectable agent for a longer period, particularly if: </a:t>
            </a:r>
          </a:p>
          <a:p>
            <a:pPr lvl="1"/>
            <a:r>
              <a:rPr lang="en-US" sz="2000" dirty="0" smtClean="0"/>
              <a:t>susceptibility pattern is unknown.</a:t>
            </a:r>
          </a:p>
          <a:p>
            <a:pPr lvl="1"/>
            <a:r>
              <a:rPr lang="en-US" sz="2000" dirty="0" smtClean="0"/>
              <a:t>effectiveness is questionable for an agent(s) in the regimen.</a:t>
            </a:r>
          </a:p>
          <a:p>
            <a:pPr lvl="1"/>
            <a:r>
              <a:rPr lang="en-US" sz="2000" dirty="0" smtClean="0"/>
              <a:t>extensive or bilateral pulmonary disease is present. </a:t>
            </a:r>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Patients with MDR TB</a:t>
            </a:r>
            <a:endParaRPr lang="en-US" dirty="0"/>
          </a:p>
        </p:txBody>
      </p:sp>
      <p:sp>
        <p:nvSpPr>
          <p:cNvPr id="3" name="Content Placeholder 2"/>
          <p:cNvSpPr>
            <a:spLocks noGrp="1"/>
          </p:cNvSpPr>
          <p:nvPr>
            <p:ph idx="1"/>
          </p:nvPr>
        </p:nvSpPr>
        <p:spPr>
          <a:xfrm>
            <a:off x="457200" y="1600200"/>
            <a:ext cx="8229600" cy="1981199"/>
          </a:xfrm>
        </p:spPr>
        <p:txBody>
          <a:bodyPr>
            <a:noAutofit/>
          </a:bodyPr>
          <a:lstStyle/>
          <a:p>
            <a:r>
              <a:rPr lang="en-US" sz="2800" dirty="0" smtClean="0"/>
              <a:t>Intermittent therapy only for the injectable agent (3 times/week after an initial period of 2-3 months of daily therapy) can be considered when toxicity becomes a greater risk to the patient.</a:t>
            </a:r>
            <a:endParaRPr lang="en-US" sz="2800"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29</a:t>
            </a:fld>
            <a:endParaRPr lang="en-US"/>
          </a:p>
        </p:txBody>
      </p:sp>
    </p:spTree>
    <p:extLst>
      <p:ext uri="{BB962C8B-B14F-4D97-AF65-F5344CB8AC3E}">
        <p14:creationId xmlns:p14="http://schemas.microsoft.com/office/powerpoint/2010/main" xmlns="" val="3887750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sz="2800" dirty="0" smtClean="0"/>
              <a:t>Review the definitions and categorization of drug-resistant tuberculosis.</a:t>
            </a:r>
          </a:p>
          <a:p>
            <a:r>
              <a:rPr lang="en-US" sz="2800" dirty="0" smtClean="0"/>
              <a:t>Understand the emergence of drug resistance, and learn how to prevent it.</a:t>
            </a:r>
          </a:p>
          <a:p>
            <a:r>
              <a:rPr lang="en-US" sz="2800" dirty="0" smtClean="0"/>
              <a:t>Grasp the global tuberculosis situation and the risk it poses.</a:t>
            </a:r>
          </a:p>
          <a:p>
            <a:r>
              <a:rPr lang="en-US" sz="2800" dirty="0" smtClean="0"/>
              <a:t>Learn the principles and specifics of treatment of MDR TB.</a:t>
            </a:r>
          </a:p>
          <a:p>
            <a:r>
              <a:rPr lang="en-US" sz="2800" dirty="0" smtClean="0"/>
              <a:t>Briefly discuss XDR TB.</a:t>
            </a:r>
          </a:p>
          <a:p>
            <a:endParaRPr lang="en-US"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3</a:t>
            </a:fld>
            <a:endParaRPr lang="en-US"/>
          </a:p>
        </p:txBody>
      </p:sp>
    </p:spTree>
    <p:extLst>
      <p:ext uri="{BB962C8B-B14F-4D97-AF65-F5344CB8AC3E}">
        <p14:creationId xmlns:p14="http://schemas.microsoft.com/office/powerpoint/2010/main" xmlns="" val="1089300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t>
            </a:r>
            <a:r>
              <a:rPr lang="en-US" b="1" u="sng" dirty="0" smtClean="0"/>
              <a:t>XDR TB</a:t>
            </a:r>
            <a:r>
              <a:rPr lang="en-US" dirty="0" smtClean="0"/>
              <a:t> a problem in the U.S.?</a:t>
            </a:r>
            <a:endParaRPr lang="en-US" dirty="0"/>
          </a:p>
        </p:txBody>
      </p:sp>
      <p:sp>
        <p:nvSpPr>
          <p:cNvPr id="3" name="Content Placeholder 2"/>
          <p:cNvSpPr>
            <a:spLocks noGrp="1"/>
          </p:cNvSpPr>
          <p:nvPr>
            <p:ph idx="1"/>
          </p:nvPr>
        </p:nvSpPr>
        <p:spPr>
          <a:xfrm>
            <a:off x="457200" y="1600201"/>
            <a:ext cx="8229600" cy="3581400"/>
          </a:xfrm>
        </p:spPr>
        <p:txBody>
          <a:bodyPr>
            <a:normAutofit/>
          </a:bodyPr>
          <a:lstStyle/>
          <a:p>
            <a:r>
              <a:rPr lang="en-US" sz="2800" dirty="0" smtClean="0"/>
              <a:t>The risk of acquiring XDR TB in the United States appears to be low because XDR TB is uncommon in the U.S.</a:t>
            </a:r>
          </a:p>
          <a:p>
            <a:endParaRPr lang="en-US" sz="800" dirty="0" smtClean="0"/>
          </a:p>
          <a:p>
            <a:r>
              <a:rPr lang="en-US" sz="2800" dirty="0" smtClean="0"/>
              <a:t>However, TB can spread easily. As long as XDR TB exists, the risk to people in the United States is not zero, and the U.S. public health system must address the threat.</a:t>
            </a:r>
            <a:endParaRPr lang="en-US" sz="2800"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XDR TB Cases Reported in U.S.</a:t>
            </a:r>
            <a:br>
              <a:rPr lang="en-US" dirty="0" smtClean="0"/>
            </a:br>
            <a:r>
              <a:rPr lang="en-US" dirty="0" smtClean="0"/>
              <a:t>1993 – 2006</a:t>
            </a:r>
            <a:endParaRPr lang="en-US" dirty="0"/>
          </a:p>
        </p:txBody>
      </p:sp>
      <p:sp>
        <p:nvSpPr>
          <p:cNvPr id="3" name="Date Placeholder 2"/>
          <p:cNvSpPr>
            <a:spLocks noGrp="1"/>
          </p:cNvSpPr>
          <p:nvPr>
            <p:ph type="dt" sz="half" idx="10"/>
          </p:nvPr>
        </p:nvSpPr>
        <p:spPr/>
        <p:txBody>
          <a:bodyPr/>
          <a:lstStyle/>
          <a:p>
            <a:r>
              <a:rPr lang="en-US" smtClean="0"/>
              <a:t>4/25/2014</a:t>
            </a:r>
            <a:endParaRPr lang="en-US"/>
          </a:p>
        </p:txBody>
      </p:sp>
      <p:sp>
        <p:nvSpPr>
          <p:cNvPr id="4" name="Slide Number Placeholder 3"/>
          <p:cNvSpPr>
            <a:spLocks noGrp="1"/>
          </p:cNvSpPr>
          <p:nvPr>
            <p:ph type="sldNum" sz="quarter" idx="12"/>
          </p:nvPr>
        </p:nvSpPr>
        <p:spPr/>
        <p:txBody>
          <a:bodyPr/>
          <a:lstStyle/>
          <a:p>
            <a:fld id="{3B32E81C-164C-4F79-8CF5-F3DC7ED5BBB5}" type="slidenum">
              <a:rPr lang="en-US" smtClean="0"/>
              <a:pPr/>
              <a:t>31</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1594706"/>
            <a:ext cx="6172200" cy="46430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82978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XDR TB so serious?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Because XDR TB is resistant to the most potent TB drugs, the remaining treatment options are less effective, have more side effects, and are more expensive.</a:t>
            </a:r>
          </a:p>
          <a:p>
            <a:endParaRPr lang="en-US" sz="800" dirty="0"/>
          </a:p>
          <a:p>
            <a:r>
              <a:rPr lang="en-US" sz="2800" dirty="0" smtClean="0"/>
              <a:t>XDR TB is of special concern for persons with HIV infection or other conditions that can weaken the immune system. These persons are more likely to develop TB disease once they are infected, and they also have a higher risk of death if they develop TB disease.</a:t>
            </a:r>
            <a:endParaRPr lang="en-US" sz="2800"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XDR TB be treated and cured?</a:t>
            </a:r>
            <a:endParaRPr lang="en-US" dirty="0"/>
          </a:p>
        </p:txBody>
      </p:sp>
      <p:sp>
        <p:nvSpPr>
          <p:cNvPr id="3" name="Content Placeholder 2"/>
          <p:cNvSpPr>
            <a:spLocks noGrp="1"/>
          </p:cNvSpPr>
          <p:nvPr>
            <p:ph idx="1"/>
          </p:nvPr>
        </p:nvSpPr>
        <p:spPr>
          <a:xfrm>
            <a:off x="457200" y="1600201"/>
            <a:ext cx="8229600" cy="3505200"/>
          </a:xfrm>
        </p:spPr>
        <p:txBody>
          <a:bodyPr>
            <a:normAutofit/>
          </a:bodyPr>
          <a:lstStyle/>
          <a:p>
            <a:r>
              <a:rPr lang="en-US" sz="2800" dirty="0" smtClean="0"/>
              <a:t>Yes, in some cases. Some TB control programs have shown that cure is possible for an estimated 30% to 50% of affected people.</a:t>
            </a:r>
          </a:p>
          <a:p>
            <a:endParaRPr lang="en-US" sz="800" dirty="0" smtClean="0"/>
          </a:p>
          <a:p>
            <a:r>
              <a:rPr lang="en-US" sz="2800" dirty="0" smtClean="0"/>
              <a:t>Successful outcomes depend greatly on the extent of the drug resistance, the severity of the disease, whether the patient’s immune system is weakened, and adherence to treatment.</a:t>
            </a:r>
            <a:endParaRPr lang="en-US" sz="2800"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healthcare providers do to prevent XDR TB?</a:t>
            </a:r>
            <a:endParaRPr lang="en-US" dirty="0"/>
          </a:p>
        </p:txBody>
      </p:sp>
      <p:sp>
        <p:nvSpPr>
          <p:cNvPr id="3" name="Content Placeholder 2"/>
          <p:cNvSpPr>
            <a:spLocks noGrp="1"/>
          </p:cNvSpPr>
          <p:nvPr>
            <p:ph idx="1"/>
          </p:nvPr>
        </p:nvSpPr>
        <p:spPr>
          <a:xfrm>
            <a:off x="457200" y="1600200"/>
            <a:ext cx="8229600" cy="2438399"/>
          </a:xfrm>
        </p:spPr>
        <p:txBody>
          <a:bodyPr/>
          <a:lstStyle/>
          <a:p>
            <a:r>
              <a:rPr lang="en-US" dirty="0" smtClean="0"/>
              <a:t>Quickly diagnose TB cases</a:t>
            </a:r>
          </a:p>
          <a:p>
            <a:r>
              <a:rPr lang="en-US" dirty="0" smtClean="0"/>
              <a:t>Follow recommended treatment guidelines</a:t>
            </a:r>
          </a:p>
          <a:p>
            <a:r>
              <a:rPr lang="en-US" dirty="0" smtClean="0"/>
              <a:t>Monitor patients’ response to treatment</a:t>
            </a:r>
          </a:p>
          <a:p>
            <a:r>
              <a:rPr lang="en-US" dirty="0" smtClean="0"/>
              <a:t>Make sure therapy is completed</a:t>
            </a:r>
            <a:endParaRPr lang="en-US"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92500"/>
          </a:bodyPr>
          <a:lstStyle/>
          <a:p>
            <a:pPr marL="609600" indent="-609600">
              <a:buClr>
                <a:schemeClr val="tx1"/>
              </a:buClr>
              <a:buFont typeface="Wingdings" pitchFamily="2" charset="2"/>
              <a:buChar char="§"/>
            </a:pPr>
            <a:r>
              <a:rPr lang="en-US" sz="2800" dirty="0" smtClean="0">
                <a:latin typeface="Calibri" pitchFamily="34" charset="0"/>
              </a:rPr>
              <a:t>Even if most TB patients are not drug-resistant, the burden of MDR and XDR TB in the world poses a formidable challenge to the prospect of controlling TB.</a:t>
            </a:r>
          </a:p>
          <a:p>
            <a:pPr marL="609600" indent="-609600">
              <a:buClr>
                <a:schemeClr val="tx1"/>
              </a:buClr>
              <a:buFont typeface="Wingdings" pitchFamily="2" charset="2"/>
              <a:buChar char="§"/>
            </a:pPr>
            <a:endParaRPr lang="en-US" sz="800" dirty="0" smtClean="0">
              <a:latin typeface="Calibri" pitchFamily="34" charset="0"/>
            </a:endParaRPr>
          </a:p>
          <a:p>
            <a:pPr marL="609600" indent="-609600">
              <a:buClr>
                <a:schemeClr val="tx1"/>
              </a:buClr>
              <a:buFont typeface="Wingdings" pitchFamily="2" charset="2"/>
              <a:buChar char="§"/>
            </a:pPr>
            <a:r>
              <a:rPr lang="en-US" sz="2800" dirty="0" smtClean="0">
                <a:latin typeface="Calibri" pitchFamily="34" charset="0"/>
              </a:rPr>
              <a:t>Coverage of DST for TB patients remains low and thus a minority of drug-resistant TB patients are detected and notified.</a:t>
            </a:r>
          </a:p>
          <a:p>
            <a:pPr marL="609600" indent="-609600">
              <a:buClr>
                <a:schemeClr val="tx1"/>
              </a:buClr>
              <a:buFont typeface="Wingdings" pitchFamily="2" charset="2"/>
              <a:buChar char="§"/>
            </a:pPr>
            <a:endParaRPr lang="en-US" sz="800" dirty="0">
              <a:latin typeface="Calibri" pitchFamily="34" charset="0"/>
            </a:endParaRPr>
          </a:p>
          <a:p>
            <a:pPr marL="609600" indent="-609600">
              <a:buClr>
                <a:schemeClr val="tx1"/>
              </a:buClr>
              <a:buFont typeface="Wingdings" pitchFamily="2" charset="2"/>
              <a:buChar char="§"/>
            </a:pPr>
            <a:r>
              <a:rPr lang="en-US" sz="2800" dirty="0">
                <a:latin typeface="Calibri" pitchFamily="34" charset="0"/>
              </a:rPr>
              <a:t>While progress has been achieved in recent years in scaling-up MDR-TB care, only one fourth of the estimated MDR-TB patients are reported to be put on treatment.</a:t>
            </a:r>
            <a:endParaRPr lang="en-US" sz="2800" dirty="0" smtClean="0">
              <a:latin typeface="Calibri" pitchFamily="34" charset="0"/>
            </a:endParaRPr>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35</a:t>
            </a:fld>
            <a:endParaRPr lang="en-US"/>
          </a:p>
        </p:txBody>
      </p:sp>
    </p:spTree>
    <p:extLst>
      <p:ext uri="{BB962C8B-B14F-4D97-AF65-F5344CB8AC3E}">
        <p14:creationId xmlns:p14="http://schemas.microsoft.com/office/powerpoint/2010/main" xmlns="" val="3576714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(cont’d)</a:t>
            </a:r>
            <a:endParaRPr lang="en-US" dirty="0"/>
          </a:p>
        </p:txBody>
      </p:sp>
      <p:sp>
        <p:nvSpPr>
          <p:cNvPr id="3" name="Content Placeholder 2"/>
          <p:cNvSpPr>
            <a:spLocks noGrp="1"/>
          </p:cNvSpPr>
          <p:nvPr>
            <p:ph idx="1"/>
          </p:nvPr>
        </p:nvSpPr>
        <p:spPr>
          <a:xfrm>
            <a:off x="457200" y="1600201"/>
            <a:ext cx="8229600" cy="1904999"/>
          </a:xfrm>
        </p:spPr>
        <p:txBody>
          <a:bodyPr>
            <a:normAutofit/>
          </a:bodyPr>
          <a:lstStyle/>
          <a:p>
            <a:pPr marL="609600" indent="-609600">
              <a:buClr>
                <a:schemeClr val="tx1"/>
              </a:buClr>
              <a:buFont typeface="Wingdings" pitchFamily="2" charset="2"/>
              <a:buChar char="§"/>
            </a:pPr>
            <a:r>
              <a:rPr lang="en-US" sz="2800" dirty="0" smtClean="0">
                <a:latin typeface="Calibri" pitchFamily="34" charset="0"/>
              </a:rPr>
              <a:t>Treatment of MDR-TB is complicated and less effective than for drug-susceptible TB.  Countries need to place more MDR-TB patients on adequate treatment.</a:t>
            </a:r>
            <a:endParaRPr lang="en-US" sz="2800"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800" dirty="0" smtClean="0"/>
              <a:t>Tuberculosis remains a world-wide public health problem that is pandemic in proportion.</a:t>
            </a:r>
          </a:p>
          <a:p>
            <a:r>
              <a:rPr lang="en-US" sz="2800" dirty="0" smtClean="0"/>
              <a:t>MDR and XDR TB have emerged due to poor treatment practices and monitoring.</a:t>
            </a:r>
          </a:p>
          <a:p>
            <a:r>
              <a:rPr lang="en-US" sz="2800" dirty="0" smtClean="0"/>
              <a:t>Drug </a:t>
            </a:r>
            <a:r>
              <a:rPr lang="en-US" sz="2800" dirty="0" err="1" smtClean="0"/>
              <a:t>susceptability</a:t>
            </a:r>
            <a:r>
              <a:rPr lang="en-US" sz="2800" dirty="0" smtClean="0"/>
              <a:t> testing, case finding, appropriate treatment and monitoring for MDR TB require special attention.</a:t>
            </a:r>
          </a:p>
          <a:p>
            <a:r>
              <a:rPr lang="en-US" sz="2800" dirty="0" smtClean="0"/>
              <a:t>Strong consideration should be given to expert consultation or management of MDR and XDR TB.</a:t>
            </a:r>
            <a:endParaRPr lang="en-US" sz="2800"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37</a:t>
            </a:fld>
            <a:endParaRPr lang="en-US"/>
          </a:p>
        </p:txBody>
      </p:sp>
    </p:spTree>
    <p:extLst>
      <p:ext uri="{BB962C8B-B14F-4D97-AF65-F5344CB8AC3E}">
        <p14:creationId xmlns:p14="http://schemas.microsoft.com/office/powerpoint/2010/main" xmlns="" val="3489239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p>
            <a:r>
              <a:rPr lang="en-US" dirty="0" smtClean="0"/>
              <a:t>Tuberculosis Conference</a:t>
            </a:r>
            <a:br>
              <a:rPr lang="en-US" dirty="0" smtClean="0"/>
            </a:br>
            <a:r>
              <a:rPr lang="en-US" dirty="0" smtClean="0"/>
              <a:t>2014</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762000"/>
            <a:ext cx="7546975" cy="5840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5972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CC7E278-D713-4BC7-AE26-296FBA2DC228}" type="slidenum">
              <a:rPr lang="en-US"/>
              <a:pPr/>
              <a:t>4</a:t>
            </a:fld>
            <a:endParaRPr lang="en-US"/>
          </a:p>
        </p:txBody>
      </p:sp>
      <p:sp>
        <p:nvSpPr>
          <p:cNvPr id="567298" name="Rectangle 2"/>
          <p:cNvSpPr>
            <a:spLocks noGrp="1" noChangeArrowheads="1"/>
          </p:cNvSpPr>
          <p:nvPr>
            <p:ph type="title"/>
          </p:nvPr>
        </p:nvSpPr>
        <p:spPr>
          <a:xfrm>
            <a:off x="457200" y="228600"/>
            <a:ext cx="8229600" cy="1219200"/>
          </a:xfrm>
        </p:spPr>
        <p:txBody>
          <a:bodyPr>
            <a:noAutofit/>
          </a:bodyPr>
          <a:lstStyle/>
          <a:p>
            <a:r>
              <a:rPr lang="en-US" dirty="0"/>
              <a:t>Definitions</a:t>
            </a:r>
          </a:p>
        </p:txBody>
      </p:sp>
      <p:sp>
        <p:nvSpPr>
          <p:cNvPr id="567299" name="Rectangle 3"/>
          <p:cNvSpPr>
            <a:spLocks noGrp="1" noChangeArrowheads="1"/>
          </p:cNvSpPr>
          <p:nvPr>
            <p:ph type="body" idx="1"/>
          </p:nvPr>
        </p:nvSpPr>
        <p:spPr>
          <a:xfrm>
            <a:off x="457200" y="1676400"/>
            <a:ext cx="8229600" cy="3200400"/>
          </a:xfrm>
        </p:spPr>
        <p:txBody>
          <a:bodyPr>
            <a:normAutofit/>
          </a:bodyPr>
          <a:lstStyle/>
          <a:p>
            <a:pPr>
              <a:spcAft>
                <a:spcPct val="20000"/>
              </a:spcAft>
              <a:buFontTx/>
              <a:buNone/>
            </a:pPr>
            <a:r>
              <a:rPr lang="en-US" sz="2800" b="1" dirty="0">
                <a:solidFill>
                  <a:schemeClr val="accent2"/>
                </a:solidFill>
                <a:cs typeface="Times New Roman" pitchFamily="18" charset="0"/>
              </a:rPr>
              <a:t>MDR TB:</a:t>
            </a:r>
            <a:r>
              <a:rPr lang="en-US" sz="2800" b="1" dirty="0">
                <a:cs typeface="Times New Roman" pitchFamily="18" charset="0"/>
              </a:rPr>
              <a:t> </a:t>
            </a:r>
            <a:r>
              <a:rPr lang="en-US" sz="2800" b="1" dirty="0" smtClean="0">
                <a:cs typeface="Times New Roman" pitchFamily="18" charset="0"/>
              </a:rPr>
              <a:t> TB </a:t>
            </a:r>
            <a:r>
              <a:rPr lang="en-US" sz="2800" b="1" dirty="0">
                <a:cs typeface="Times New Roman" pitchFamily="18" charset="0"/>
              </a:rPr>
              <a:t>isolate that is resistant to both isoniazid and </a:t>
            </a:r>
            <a:r>
              <a:rPr lang="en-US" sz="2800" b="1" dirty="0" smtClean="0">
                <a:cs typeface="Times New Roman" pitchFamily="18" charset="0"/>
              </a:rPr>
              <a:t>rifampin</a:t>
            </a:r>
          </a:p>
          <a:p>
            <a:pPr>
              <a:spcAft>
                <a:spcPct val="20000"/>
              </a:spcAft>
              <a:buFontTx/>
              <a:buNone/>
            </a:pPr>
            <a:r>
              <a:rPr lang="en-US" sz="2800" b="1" dirty="0" smtClean="0">
                <a:cs typeface="Times New Roman" pitchFamily="18" charset="0"/>
              </a:rPr>
              <a:t> </a:t>
            </a:r>
            <a:endParaRPr lang="en-US" sz="2800" b="1" dirty="0">
              <a:cs typeface="Times New Roman" pitchFamily="18" charset="0"/>
            </a:endParaRPr>
          </a:p>
          <a:p>
            <a:pPr>
              <a:spcAft>
                <a:spcPct val="20000"/>
              </a:spcAft>
              <a:buFontTx/>
              <a:buNone/>
            </a:pPr>
            <a:r>
              <a:rPr lang="en-US" sz="2800" b="1" dirty="0">
                <a:solidFill>
                  <a:schemeClr val="accent2"/>
                </a:solidFill>
                <a:cs typeface="Times New Roman" pitchFamily="18" charset="0"/>
              </a:rPr>
              <a:t>XDR TB:</a:t>
            </a:r>
            <a:r>
              <a:rPr lang="en-US" sz="2800" b="1" dirty="0">
                <a:cs typeface="Times New Roman" pitchFamily="18" charset="0"/>
              </a:rPr>
              <a:t> </a:t>
            </a:r>
            <a:r>
              <a:rPr lang="en-US" sz="2800" b="1" dirty="0" smtClean="0">
                <a:cs typeface="Times New Roman" pitchFamily="18" charset="0"/>
              </a:rPr>
              <a:t> MDR </a:t>
            </a:r>
            <a:r>
              <a:rPr lang="en-US" sz="2800" b="1" dirty="0">
                <a:cs typeface="Times New Roman" pitchFamily="18" charset="0"/>
              </a:rPr>
              <a:t>+ resistance to </a:t>
            </a:r>
            <a:r>
              <a:rPr lang="en-US" sz="2800" b="1" dirty="0" err="1">
                <a:cs typeface="Times New Roman" pitchFamily="18" charset="0"/>
              </a:rPr>
              <a:t>fluoroquinolone</a:t>
            </a:r>
            <a:r>
              <a:rPr lang="en-US" sz="2800" b="1" dirty="0">
                <a:cs typeface="Times New Roman" pitchFamily="18" charset="0"/>
              </a:rPr>
              <a:t> and 1 of the 3 injectable drugs (</a:t>
            </a:r>
            <a:r>
              <a:rPr lang="en-US" sz="2800" b="1" dirty="0" err="1">
                <a:cs typeface="Times New Roman" pitchFamily="18" charset="0"/>
              </a:rPr>
              <a:t>amikacin</a:t>
            </a:r>
            <a:r>
              <a:rPr lang="en-US" sz="2800" b="1" dirty="0">
                <a:cs typeface="Times New Roman" pitchFamily="18" charset="0"/>
              </a:rPr>
              <a:t>, kanamycin, </a:t>
            </a:r>
            <a:r>
              <a:rPr lang="en-US" sz="2800" b="1" dirty="0" err="1">
                <a:cs typeface="Times New Roman" pitchFamily="18" charset="0"/>
              </a:rPr>
              <a:t>capreomycin</a:t>
            </a:r>
            <a:r>
              <a:rPr lang="en-US" sz="2800" b="1" dirty="0">
                <a:cs typeface="Times New Roman" pitchFamily="18" charset="0"/>
              </a:rPr>
              <a:t>)</a:t>
            </a:r>
            <a:endParaRPr lang="en-US" sz="2800" b="1" dirty="0"/>
          </a:p>
        </p:txBody>
      </p:sp>
      <p:sp>
        <p:nvSpPr>
          <p:cNvPr id="6" name="Date Placeholder 5"/>
          <p:cNvSpPr>
            <a:spLocks noGrp="1"/>
          </p:cNvSpPr>
          <p:nvPr>
            <p:ph type="dt" sz="half" idx="10"/>
          </p:nvPr>
        </p:nvSpPr>
        <p:spPr/>
        <p:txBody>
          <a:bodyPr/>
          <a:lstStyle/>
          <a:p>
            <a:r>
              <a:rPr lang="en-US" smtClean="0"/>
              <a:t>4/25/2014</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CC7E278-D713-4BC7-AE26-296FBA2DC228}" type="slidenum">
              <a:rPr lang="en-US"/>
              <a:pPr/>
              <a:t>5</a:t>
            </a:fld>
            <a:endParaRPr lang="en-US"/>
          </a:p>
        </p:txBody>
      </p:sp>
      <p:sp>
        <p:nvSpPr>
          <p:cNvPr id="567298" name="Rectangle 2"/>
          <p:cNvSpPr>
            <a:spLocks noGrp="1" noChangeArrowheads="1"/>
          </p:cNvSpPr>
          <p:nvPr>
            <p:ph type="title"/>
          </p:nvPr>
        </p:nvSpPr>
        <p:spPr>
          <a:xfrm>
            <a:off x="457200" y="228600"/>
            <a:ext cx="8229600" cy="1219200"/>
          </a:xfrm>
        </p:spPr>
        <p:txBody>
          <a:bodyPr>
            <a:noAutofit/>
          </a:bodyPr>
          <a:lstStyle/>
          <a:p>
            <a:r>
              <a:rPr lang="en-US" dirty="0"/>
              <a:t>Definitions</a:t>
            </a:r>
          </a:p>
        </p:txBody>
      </p:sp>
      <p:sp>
        <p:nvSpPr>
          <p:cNvPr id="567299" name="Rectangle 3"/>
          <p:cNvSpPr>
            <a:spLocks noGrp="1" noChangeArrowheads="1"/>
          </p:cNvSpPr>
          <p:nvPr>
            <p:ph type="body" idx="1"/>
          </p:nvPr>
        </p:nvSpPr>
        <p:spPr>
          <a:xfrm>
            <a:off x="457200" y="1676400"/>
            <a:ext cx="8229600" cy="3276600"/>
          </a:xfrm>
        </p:spPr>
        <p:txBody>
          <a:bodyPr>
            <a:normAutofit lnSpcReduction="10000"/>
          </a:bodyPr>
          <a:lstStyle/>
          <a:p>
            <a:pPr>
              <a:spcBef>
                <a:spcPct val="25000"/>
              </a:spcBef>
              <a:buClr>
                <a:schemeClr val="accent2"/>
              </a:buClr>
              <a:buFontTx/>
              <a:buChar char="•"/>
            </a:pPr>
            <a:r>
              <a:rPr lang="en-US" b="1" dirty="0">
                <a:solidFill>
                  <a:schemeClr val="accent2"/>
                </a:solidFill>
              </a:rPr>
              <a:t>Primary drug resistance:</a:t>
            </a:r>
          </a:p>
          <a:p>
            <a:pPr lvl="1">
              <a:buClr>
                <a:schemeClr val="accent2"/>
              </a:buClr>
              <a:buFontTx/>
              <a:buChar char="–"/>
            </a:pPr>
            <a:r>
              <a:rPr lang="en-US" sz="3200" b="1" dirty="0"/>
              <a:t>Infected with TB which is already drug </a:t>
            </a:r>
            <a:r>
              <a:rPr lang="en-US" sz="3200" b="1" dirty="0" smtClean="0"/>
              <a:t>resistant</a:t>
            </a:r>
          </a:p>
          <a:p>
            <a:pPr lvl="1">
              <a:buClr>
                <a:schemeClr val="accent2"/>
              </a:buClr>
              <a:buFontTx/>
              <a:buChar char="–"/>
            </a:pPr>
            <a:endParaRPr lang="en-US" sz="3200" b="1" dirty="0"/>
          </a:p>
          <a:p>
            <a:pPr>
              <a:spcBef>
                <a:spcPct val="25000"/>
              </a:spcBef>
              <a:buClr>
                <a:schemeClr val="accent2"/>
              </a:buClr>
              <a:buFontTx/>
              <a:buChar char="•"/>
            </a:pPr>
            <a:r>
              <a:rPr lang="en-US" b="1" dirty="0">
                <a:solidFill>
                  <a:schemeClr val="accent2"/>
                </a:solidFill>
              </a:rPr>
              <a:t>Secondary (acquired) drug resistance:</a:t>
            </a:r>
          </a:p>
          <a:p>
            <a:pPr lvl="1">
              <a:spcAft>
                <a:spcPct val="25000"/>
              </a:spcAft>
              <a:buClr>
                <a:schemeClr val="accent2"/>
              </a:buClr>
              <a:buFontTx/>
              <a:buChar char="–"/>
            </a:pPr>
            <a:r>
              <a:rPr lang="en-US" sz="3200" b="1" dirty="0"/>
              <a:t>Drug resistance develops during treatment</a:t>
            </a:r>
            <a:endParaRPr lang="en-US" b="1" dirty="0"/>
          </a:p>
        </p:txBody>
      </p:sp>
      <p:sp>
        <p:nvSpPr>
          <p:cNvPr id="6" name="Date Placeholder 5"/>
          <p:cNvSpPr>
            <a:spLocks noGrp="1"/>
          </p:cNvSpPr>
          <p:nvPr>
            <p:ph type="dt" sz="half" idx="10"/>
          </p:nvPr>
        </p:nvSpPr>
        <p:spPr/>
        <p:txBody>
          <a:bodyPr/>
          <a:lstStyle/>
          <a:p>
            <a:r>
              <a:rPr lang="en-US" smtClean="0"/>
              <a:t>4/25/2014</a:t>
            </a:r>
            <a:endParaRPr lang="en-US"/>
          </a:p>
        </p:txBody>
      </p:sp>
    </p:spTree>
    <p:extLst>
      <p:ext uri="{BB962C8B-B14F-4D97-AF65-F5344CB8AC3E}">
        <p14:creationId xmlns:p14="http://schemas.microsoft.com/office/powerpoint/2010/main" xmlns="" val="2739867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Universe of TB</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457200" y="1629103"/>
            <a:ext cx="8229600" cy="4619297"/>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Resistant TB is Man-Made</a:t>
            </a:r>
            <a:endParaRPr lang="en-US" dirty="0"/>
          </a:p>
        </p:txBody>
      </p:sp>
      <p:sp>
        <p:nvSpPr>
          <p:cNvPr id="3" name="Content Placeholder 2"/>
          <p:cNvSpPr>
            <a:spLocks noGrp="1"/>
          </p:cNvSpPr>
          <p:nvPr>
            <p:ph idx="1"/>
          </p:nvPr>
        </p:nvSpPr>
        <p:spPr>
          <a:xfrm>
            <a:off x="3810000" y="1676400"/>
            <a:ext cx="4876800" cy="4419599"/>
          </a:xfrm>
        </p:spPr>
        <p:txBody>
          <a:bodyPr>
            <a:normAutofit fontScale="92500" lnSpcReduction="10000"/>
          </a:bodyPr>
          <a:lstStyle/>
          <a:p>
            <a:r>
              <a:rPr lang="en-US" sz="3000" dirty="0" smtClean="0"/>
              <a:t>It is the result of interrupted, erratic, or inadequate TB therapy, and its spread is undermining efforts to control the global TB epidemic.</a:t>
            </a:r>
          </a:p>
          <a:p>
            <a:endParaRPr lang="en-US" sz="900" dirty="0" smtClean="0"/>
          </a:p>
          <a:p>
            <a:r>
              <a:rPr lang="en-US" sz="3000" dirty="0"/>
              <a:t>It is costly, deadly, debilitating, and the biggest threat to our current TB control strategies.</a:t>
            </a:r>
          </a:p>
          <a:p>
            <a:pPr>
              <a:buNone/>
            </a:pPr>
            <a:endParaRPr lang="en-US" dirty="0"/>
          </a:p>
        </p:txBody>
      </p:sp>
      <p:sp>
        <p:nvSpPr>
          <p:cNvPr id="4" name="Date Placeholder 3"/>
          <p:cNvSpPr>
            <a:spLocks noGrp="1"/>
          </p:cNvSpPr>
          <p:nvPr>
            <p:ph type="dt" sz="half" idx="10"/>
          </p:nvPr>
        </p:nvSpPr>
        <p:spPr/>
        <p:txBody>
          <a:bodyPr/>
          <a:lstStyle/>
          <a:p>
            <a:r>
              <a:rPr lang="en-US" smtClean="0"/>
              <a:t>4/25/2014</a:t>
            </a:r>
            <a:endParaRPr lang="en-US"/>
          </a:p>
        </p:txBody>
      </p:sp>
      <p:sp>
        <p:nvSpPr>
          <p:cNvPr id="5" name="Slide Number Placeholder 4"/>
          <p:cNvSpPr>
            <a:spLocks noGrp="1"/>
          </p:cNvSpPr>
          <p:nvPr>
            <p:ph type="sldNum" sz="quarter" idx="12"/>
          </p:nvPr>
        </p:nvSpPr>
        <p:spPr/>
        <p:txBody>
          <a:bodyPr/>
          <a:lstStyle/>
          <a:p>
            <a:fld id="{3B32E81C-164C-4F79-8CF5-F3DC7ED5BBB5}" type="slidenum">
              <a:rPr lang="en-US" smtClean="0"/>
              <a:pPr/>
              <a:t>7</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199" y="1676400"/>
            <a:ext cx="2828925"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Slide Number Placeholder 3"/>
          <p:cNvSpPr>
            <a:spLocks noGrp="1"/>
          </p:cNvSpPr>
          <p:nvPr>
            <p:ph type="sldNum" sz="quarter" idx="12"/>
          </p:nvPr>
        </p:nvSpPr>
        <p:spPr/>
        <p:txBody>
          <a:bodyPr/>
          <a:lstStyle/>
          <a:p>
            <a:fld id="{0BC33FD5-9D9C-45DB-B34B-46BA69B9FF24}" type="slidenum">
              <a:rPr lang="en-US"/>
              <a:pPr/>
              <a:t>8</a:t>
            </a:fld>
            <a:endParaRPr lang="en-US"/>
          </a:p>
        </p:txBody>
      </p:sp>
      <p:sp>
        <p:nvSpPr>
          <p:cNvPr id="594946" name="Text Box 2"/>
          <p:cNvSpPr txBox="1">
            <a:spLocks noChangeArrowheads="1"/>
          </p:cNvSpPr>
          <p:nvPr/>
        </p:nvSpPr>
        <p:spPr bwMode="auto">
          <a:xfrm>
            <a:off x="2667000" y="596900"/>
            <a:ext cx="3657600" cy="1187450"/>
          </a:xfrm>
          <a:prstGeom prst="rect">
            <a:avLst/>
          </a:prstGeom>
          <a:noFill/>
          <a:ln w="9525">
            <a:noFill/>
            <a:miter lim="800000"/>
            <a:headEnd/>
            <a:tailEnd/>
          </a:ln>
          <a:effectLst/>
        </p:spPr>
        <p:txBody>
          <a:bodyPr>
            <a:spAutoFit/>
          </a:bodyPr>
          <a:lstStyle/>
          <a:p>
            <a:pPr algn="l"/>
            <a:r>
              <a:rPr lang="en-US" sz="2400">
                <a:solidFill>
                  <a:schemeClr val="tx2"/>
                </a:solidFill>
              </a:rPr>
              <a:t>Spontaneous mutations</a:t>
            </a:r>
          </a:p>
          <a:p>
            <a:pPr algn="l"/>
            <a:r>
              <a:rPr lang="en-US" sz="2400">
                <a:solidFill>
                  <a:schemeClr val="tx2"/>
                </a:solidFill>
              </a:rPr>
              <a:t>    develop as bacilli</a:t>
            </a:r>
          </a:p>
          <a:p>
            <a:pPr algn="l"/>
            <a:r>
              <a:rPr lang="en-US" sz="2400">
                <a:solidFill>
                  <a:schemeClr val="tx2"/>
                </a:solidFill>
              </a:rPr>
              <a:t>        proliferate to &gt;10</a:t>
            </a:r>
            <a:r>
              <a:rPr lang="en-US" sz="2400" baseline="30000">
                <a:solidFill>
                  <a:schemeClr val="tx2"/>
                </a:solidFill>
              </a:rPr>
              <a:t>8</a:t>
            </a:r>
          </a:p>
        </p:txBody>
      </p:sp>
      <p:grpSp>
        <p:nvGrpSpPr>
          <p:cNvPr id="2" name="Group 3"/>
          <p:cNvGrpSpPr>
            <a:grpSpLocks/>
          </p:cNvGrpSpPr>
          <p:nvPr/>
        </p:nvGrpSpPr>
        <p:grpSpPr bwMode="auto">
          <a:xfrm>
            <a:off x="6096000" y="1130300"/>
            <a:ext cx="2438400" cy="2286000"/>
            <a:chOff x="988" y="1107"/>
            <a:chExt cx="1473" cy="1660"/>
          </a:xfrm>
        </p:grpSpPr>
        <p:sp>
          <p:nvSpPr>
            <p:cNvPr id="594948" name="Freeform 4"/>
            <p:cNvSpPr>
              <a:spLocks/>
            </p:cNvSpPr>
            <p:nvPr/>
          </p:nvSpPr>
          <p:spPr bwMode="auto">
            <a:xfrm>
              <a:off x="1724" y="1107"/>
              <a:ext cx="737" cy="831"/>
            </a:xfrm>
            <a:custGeom>
              <a:avLst/>
              <a:gdLst/>
              <a:ahLst/>
              <a:cxnLst>
                <a:cxn ang="0">
                  <a:pos x="0" y="14"/>
                </a:cxn>
                <a:cxn ang="0">
                  <a:pos x="82" y="20"/>
                </a:cxn>
                <a:cxn ang="0">
                  <a:pos x="163" y="31"/>
                </a:cxn>
                <a:cxn ang="0">
                  <a:pos x="242" y="52"/>
                </a:cxn>
                <a:cxn ang="0">
                  <a:pos x="316" y="79"/>
                </a:cxn>
                <a:cxn ang="0">
                  <a:pos x="387" y="114"/>
                </a:cxn>
                <a:cxn ang="0">
                  <a:pos x="455" y="154"/>
                </a:cxn>
                <a:cxn ang="0">
                  <a:pos x="518" y="202"/>
                </a:cxn>
                <a:cxn ang="0">
                  <a:pos x="575" y="254"/>
                </a:cxn>
                <a:cxn ang="0">
                  <a:pos x="627" y="311"/>
                </a:cxn>
                <a:cxn ang="0">
                  <a:pos x="675" y="375"/>
                </a:cxn>
                <a:cxn ang="0">
                  <a:pos x="716" y="442"/>
                </a:cxn>
                <a:cxn ang="0">
                  <a:pos x="750" y="513"/>
                </a:cxn>
                <a:cxn ang="0">
                  <a:pos x="779" y="588"/>
                </a:cxn>
                <a:cxn ang="0">
                  <a:pos x="798" y="666"/>
                </a:cxn>
                <a:cxn ang="0">
                  <a:pos x="812" y="747"/>
                </a:cxn>
                <a:cxn ang="0">
                  <a:pos x="815" y="831"/>
                </a:cxn>
                <a:cxn ang="0">
                  <a:pos x="827" y="789"/>
                </a:cxn>
                <a:cxn ang="0">
                  <a:pos x="819" y="705"/>
                </a:cxn>
                <a:cxn ang="0">
                  <a:pos x="802" y="624"/>
                </a:cxn>
                <a:cxn ang="0">
                  <a:pos x="777" y="545"/>
                </a:cxn>
                <a:cxn ang="0">
                  <a:pos x="746" y="473"/>
                </a:cxn>
                <a:cxn ang="0">
                  <a:pos x="708" y="402"/>
                </a:cxn>
                <a:cxn ang="0">
                  <a:pos x="664" y="334"/>
                </a:cxn>
                <a:cxn ang="0">
                  <a:pos x="612" y="273"/>
                </a:cxn>
                <a:cxn ang="0">
                  <a:pos x="556" y="217"/>
                </a:cxn>
                <a:cxn ang="0">
                  <a:pos x="495" y="167"/>
                </a:cxn>
                <a:cxn ang="0">
                  <a:pos x="428" y="121"/>
                </a:cxn>
                <a:cxn ang="0">
                  <a:pos x="359" y="83"/>
                </a:cxn>
                <a:cxn ang="0">
                  <a:pos x="284" y="52"/>
                </a:cxn>
                <a:cxn ang="0">
                  <a:pos x="205" y="27"/>
                </a:cxn>
                <a:cxn ang="0">
                  <a:pos x="124" y="10"/>
                </a:cxn>
                <a:cxn ang="0">
                  <a:pos x="42" y="2"/>
                </a:cxn>
                <a:cxn ang="0">
                  <a:pos x="0" y="0"/>
                </a:cxn>
              </a:cxnLst>
              <a:rect l="0" t="0" r="r" b="b"/>
              <a:pathLst>
                <a:path w="829" h="831">
                  <a:moveTo>
                    <a:pt x="0" y="14"/>
                  </a:moveTo>
                  <a:lnTo>
                    <a:pt x="0" y="14"/>
                  </a:lnTo>
                  <a:lnTo>
                    <a:pt x="40" y="16"/>
                  </a:lnTo>
                  <a:lnTo>
                    <a:pt x="82" y="20"/>
                  </a:lnTo>
                  <a:lnTo>
                    <a:pt x="123" y="24"/>
                  </a:lnTo>
                  <a:lnTo>
                    <a:pt x="163" y="31"/>
                  </a:lnTo>
                  <a:lnTo>
                    <a:pt x="203" y="41"/>
                  </a:lnTo>
                  <a:lnTo>
                    <a:pt x="242" y="52"/>
                  </a:lnTo>
                  <a:lnTo>
                    <a:pt x="280" y="64"/>
                  </a:lnTo>
                  <a:lnTo>
                    <a:pt x="316" y="79"/>
                  </a:lnTo>
                  <a:lnTo>
                    <a:pt x="353" y="95"/>
                  </a:lnTo>
                  <a:lnTo>
                    <a:pt x="387" y="114"/>
                  </a:lnTo>
                  <a:lnTo>
                    <a:pt x="422" y="133"/>
                  </a:lnTo>
                  <a:lnTo>
                    <a:pt x="455" y="154"/>
                  </a:lnTo>
                  <a:lnTo>
                    <a:pt x="487" y="177"/>
                  </a:lnTo>
                  <a:lnTo>
                    <a:pt x="518" y="202"/>
                  </a:lnTo>
                  <a:lnTo>
                    <a:pt x="547" y="227"/>
                  </a:lnTo>
                  <a:lnTo>
                    <a:pt x="575" y="254"/>
                  </a:lnTo>
                  <a:lnTo>
                    <a:pt x="602" y="283"/>
                  </a:lnTo>
                  <a:lnTo>
                    <a:pt x="627" y="311"/>
                  </a:lnTo>
                  <a:lnTo>
                    <a:pt x="652" y="344"/>
                  </a:lnTo>
                  <a:lnTo>
                    <a:pt x="675" y="375"/>
                  </a:lnTo>
                  <a:lnTo>
                    <a:pt x="696" y="407"/>
                  </a:lnTo>
                  <a:lnTo>
                    <a:pt x="716" y="442"/>
                  </a:lnTo>
                  <a:lnTo>
                    <a:pt x="735" y="478"/>
                  </a:lnTo>
                  <a:lnTo>
                    <a:pt x="750" y="513"/>
                  </a:lnTo>
                  <a:lnTo>
                    <a:pt x="765" y="551"/>
                  </a:lnTo>
                  <a:lnTo>
                    <a:pt x="779" y="588"/>
                  </a:lnTo>
                  <a:lnTo>
                    <a:pt x="789" y="628"/>
                  </a:lnTo>
                  <a:lnTo>
                    <a:pt x="798" y="666"/>
                  </a:lnTo>
                  <a:lnTo>
                    <a:pt x="806" y="707"/>
                  </a:lnTo>
                  <a:lnTo>
                    <a:pt x="812" y="747"/>
                  </a:lnTo>
                  <a:lnTo>
                    <a:pt x="813" y="789"/>
                  </a:lnTo>
                  <a:lnTo>
                    <a:pt x="815" y="831"/>
                  </a:lnTo>
                  <a:lnTo>
                    <a:pt x="829" y="831"/>
                  </a:lnTo>
                  <a:lnTo>
                    <a:pt x="827" y="789"/>
                  </a:lnTo>
                  <a:lnTo>
                    <a:pt x="823" y="747"/>
                  </a:lnTo>
                  <a:lnTo>
                    <a:pt x="819" y="705"/>
                  </a:lnTo>
                  <a:lnTo>
                    <a:pt x="812" y="664"/>
                  </a:lnTo>
                  <a:lnTo>
                    <a:pt x="802" y="624"/>
                  </a:lnTo>
                  <a:lnTo>
                    <a:pt x="790" y="584"/>
                  </a:lnTo>
                  <a:lnTo>
                    <a:pt x="777" y="545"/>
                  </a:lnTo>
                  <a:lnTo>
                    <a:pt x="764" y="509"/>
                  </a:lnTo>
                  <a:lnTo>
                    <a:pt x="746" y="473"/>
                  </a:lnTo>
                  <a:lnTo>
                    <a:pt x="727" y="436"/>
                  </a:lnTo>
                  <a:lnTo>
                    <a:pt x="708" y="402"/>
                  </a:lnTo>
                  <a:lnTo>
                    <a:pt x="687" y="367"/>
                  </a:lnTo>
                  <a:lnTo>
                    <a:pt x="664" y="334"/>
                  </a:lnTo>
                  <a:lnTo>
                    <a:pt x="639" y="304"/>
                  </a:lnTo>
                  <a:lnTo>
                    <a:pt x="612" y="273"/>
                  </a:lnTo>
                  <a:lnTo>
                    <a:pt x="585" y="244"/>
                  </a:lnTo>
                  <a:lnTo>
                    <a:pt x="556" y="217"/>
                  </a:lnTo>
                  <a:lnTo>
                    <a:pt x="526" y="190"/>
                  </a:lnTo>
                  <a:lnTo>
                    <a:pt x="495" y="167"/>
                  </a:lnTo>
                  <a:lnTo>
                    <a:pt x="462" y="142"/>
                  </a:lnTo>
                  <a:lnTo>
                    <a:pt x="428" y="121"/>
                  </a:lnTo>
                  <a:lnTo>
                    <a:pt x="393" y="102"/>
                  </a:lnTo>
                  <a:lnTo>
                    <a:pt x="359" y="83"/>
                  </a:lnTo>
                  <a:lnTo>
                    <a:pt x="320" y="68"/>
                  </a:lnTo>
                  <a:lnTo>
                    <a:pt x="284" y="52"/>
                  </a:lnTo>
                  <a:lnTo>
                    <a:pt x="245" y="39"/>
                  </a:lnTo>
                  <a:lnTo>
                    <a:pt x="205" y="27"/>
                  </a:lnTo>
                  <a:lnTo>
                    <a:pt x="165" y="18"/>
                  </a:lnTo>
                  <a:lnTo>
                    <a:pt x="124" y="10"/>
                  </a:lnTo>
                  <a:lnTo>
                    <a:pt x="84" y="6"/>
                  </a:lnTo>
                  <a:lnTo>
                    <a:pt x="42" y="2"/>
                  </a:lnTo>
                  <a:lnTo>
                    <a:pt x="0" y="0"/>
                  </a:lnTo>
                  <a:lnTo>
                    <a:pt x="0" y="0"/>
                  </a:lnTo>
                  <a:lnTo>
                    <a:pt x="0" y="14"/>
                  </a:lnTo>
                  <a:close/>
                </a:path>
              </a:pathLst>
            </a:custGeom>
            <a:solidFill>
              <a:schemeClr val="tx1"/>
            </a:solidFill>
            <a:ln w="9525">
              <a:solidFill>
                <a:schemeClr val="tx1"/>
              </a:solidFill>
              <a:round/>
              <a:headEnd/>
              <a:tailEnd/>
            </a:ln>
          </p:spPr>
          <p:txBody>
            <a:bodyPr/>
            <a:lstStyle/>
            <a:p>
              <a:endParaRPr lang="en-US"/>
            </a:p>
          </p:txBody>
        </p:sp>
        <p:sp>
          <p:nvSpPr>
            <p:cNvPr id="594949" name="Freeform 5"/>
            <p:cNvSpPr>
              <a:spLocks/>
            </p:cNvSpPr>
            <p:nvPr/>
          </p:nvSpPr>
          <p:spPr bwMode="auto">
            <a:xfrm>
              <a:off x="988" y="1107"/>
              <a:ext cx="736" cy="831"/>
            </a:xfrm>
            <a:custGeom>
              <a:avLst/>
              <a:gdLst/>
              <a:ahLst/>
              <a:cxnLst>
                <a:cxn ang="0">
                  <a:pos x="11" y="831"/>
                </a:cxn>
                <a:cxn ang="0">
                  <a:pos x="17" y="747"/>
                </a:cxn>
                <a:cxn ang="0">
                  <a:pos x="28" y="666"/>
                </a:cxn>
                <a:cxn ang="0">
                  <a:pos x="49" y="588"/>
                </a:cxn>
                <a:cxn ang="0">
                  <a:pos x="76" y="513"/>
                </a:cxn>
                <a:cxn ang="0">
                  <a:pos x="111" y="442"/>
                </a:cxn>
                <a:cxn ang="0">
                  <a:pos x="151" y="375"/>
                </a:cxn>
                <a:cxn ang="0">
                  <a:pos x="199" y="311"/>
                </a:cxn>
                <a:cxn ang="0">
                  <a:pos x="251" y="254"/>
                </a:cxn>
                <a:cxn ang="0">
                  <a:pos x="309" y="202"/>
                </a:cxn>
                <a:cxn ang="0">
                  <a:pos x="372" y="154"/>
                </a:cxn>
                <a:cxn ang="0">
                  <a:pos x="439" y="114"/>
                </a:cxn>
                <a:cxn ang="0">
                  <a:pos x="510" y="79"/>
                </a:cxn>
                <a:cxn ang="0">
                  <a:pos x="585" y="52"/>
                </a:cxn>
                <a:cxn ang="0">
                  <a:pos x="664" y="31"/>
                </a:cxn>
                <a:cxn ang="0">
                  <a:pos x="744" y="20"/>
                </a:cxn>
                <a:cxn ang="0">
                  <a:pos x="829" y="14"/>
                </a:cxn>
                <a:cxn ang="0">
                  <a:pos x="785" y="2"/>
                </a:cxn>
                <a:cxn ang="0">
                  <a:pos x="702" y="10"/>
                </a:cxn>
                <a:cxn ang="0">
                  <a:pos x="621" y="27"/>
                </a:cxn>
                <a:cxn ang="0">
                  <a:pos x="543" y="52"/>
                </a:cxn>
                <a:cxn ang="0">
                  <a:pos x="470" y="83"/>
                </a:cxn>
                <a:cxn ang="0">
                  <a:pos x="399" y="121"/>
                </a:cxn>
                <a:cxn ang="0">
                  <a:pos x="332" y="167"/>
                </a:cxn>
                <a:cxn ang="0">
                  <a:pos x="270" y="217"/>
                </a:cxn>
                <a:cxn ang="0">
                  <a:pos x="215" y="273"/>
                </a:cxn>
                <a:cxn ang="0">
                  <a:pos x="165" y="334"/>
                </a:cxn>
                <a:cxn ang="0">
                  <a:pos x="119" y="402"/>
                </a:cxn>
                <a:cxn ang="0">
                  <a:pos x="80" y="473"/>
                </a:cxn>
                <a:cxn ang="0">
                  <a:pos x="49" y="545"/>
                </a:cxn>
                <a:cxn ang="0">
                  <a:pos x="25" y="624"/>
                </a:cxn>
                <a:cxn ang="0">
                  <a:pos x="7" y="705"/>
                </a:cxn>
                <a:cxn ang="0">
                  <a:pos x="0" y="789"/>
                </a:cxn>
                <a:cxn ang="0">
                  <a:pos x="0" y="831"/>
                </a:cxn>
              </a:cxnLst>
              <a:rect l="0" t="0" r="r" b="b"/>
              <a:pathLst>
                <a:path w="829" h="831">
                  <a:moveTo>
                    <a:pt x="11" y="831"/>
                  </a:moveTo>
                  <a:lnTo>
                    <a:pt x="11" y="831"/>
                  </a:lnTo>
                  <a:lnTo>
                    <a:pt x="13" y="789"/>
                  </a:lnTo>
                  <a:lnTo>
                    <a:pt x="17" y="747"/>
                  </a:lnTo>
                  <a:lnTo>
                    <a:pt x="21" y="707"/>
                  </a:lnTo>
                  <a:lnTo>
                    <a:pt x="28" y="666"/>
                  </a:lnTo>
                  <a:lnTo>
                    <a:pt x="38" y="628"/>
                  </a:lnTo>
                  <a:lnTo>
                    <a:pt x="49" y="588"/>
                  </a:lnTo>
                  <a:lnTo>
                    <a:pt x="61" y="551"/>
                  </a:lnTo>
                  <a:lnTo>
                    <a:pt x="76" y="513"/>
                  </a:lnTo>
                  <a:lnTo>
                    <a:pt x="92" y="478"/>
                  </a:lnTo>
                  <a:lnTo>
                    <a:pt x="111" y="442"/>
                  </a:lnTo>
                  <a:lnTo>
                    <a:pt x="130" y="407"/>
                  </a:lnTo>
                  <a:lnTo>
                    <a:pt x="151" y="375"/>
                  </a:lnTo>
                  <a:lnTo>
                    <a:pt x="174" y="344"/>
                  </a:lnTo>
                  <a:lnTo>
                    <a:pt x="199" y="311"/>
                  </a:lnTo>
                  <a:lnTo>
                    <a:pt x="224" y="283"/>
                  </a:lnTo>
                  <a:lnTo>
                    <a:pt x="251" y="254"/>
                  </a:lnTo>
                  <a:lnTo>
                    <a:pt x="280" y="227"/>
                  </a:lnTo>
                  <a:lnTo>
                    <a:pt x="309" y="202"/>
                  </a:lnTo>
                  <a:lnTo>
                    <a:pt x="339" y="177"/>
                  </a:lnTo>
                  <a:lnTo>
                    <a:pt x="372" y="154"/>
                  </a:lnTo>
                  <a:lnTo>
                    <a:pt x="405" y="133"/>
                  </a:lnTo>
                  <a:lnTo>
                    <a:pt x="439" y="114"/>
                  </a:lnTo>
                  <a:lnTo>
                    <a:pt x="476" y="95"/>
                  </a:lnTo>
                  <a:lnTo>
                    <a:pt x="510" y="79"/>
                  </a:lnTo>
                  <a:lnTo>
                    <a:pt x="549" y="64"/>
                  </a:lnTo>
                  <a:lnTo>
                    <a:pt x="585" y="52"/>
                  </a:lnTo>
                  <a:lnTo>
                    <a:pt x="625" y="41"/>
                  </a:lnTo>
                  <a:lnTo>
                    <a:pt x="664" y="31"/>
                  </a:lnTo>
                  <a:lnTo>
                    <a:pt x="704" y="24"/>
                  </a:lnTo>
                  <a:lnTo>
                    <a:pt x="744" y="20"/>
                  </a:lnTo>
                  <a:lnTo>
                    <a:pt x="786" y="16"/>
                  </a:lnTo>
                  <a:lnTo>
                    <a:pt x="829" y="14"/>
                  </a:lnTo>
                  <a:lnTo>
                    <a:pt x="829" y="0"/>
                  </a:lnTo>
                  <a:lnTo>
                    <a:pt x="785" y="2"/>
                  </a:lnTo>
                  <a:lnTo>
                    <a:pt x="744" y="6"/>
                  </a:lnTo>
                  <a:lnTo>
                    <a:pt x="702" y="10"/>
                  </a:lnTo>
                  <a:lnTo>
                    <a:pt x="662" y="18"/>
                  </a:lnTo>
                  <a:lnTo>
                    <a:pt x="621" y="27"/>
                  </a:lnTo>
                  <a:lnTo>
                    <a:pt x="581" y="39"/>
                  </a:lnTo>
                  <a:lnTo>
                    <a:pt x="543" y="52"/>
                  </a:lnTo>
                  <a:lnTo>
                    <a:pt x="506" y="68"/>
                  </a:lnTo>
                  <a:lnTo>
                    <a:pt x="470" y="83"/>
                  </a:lnTo>
                  <a:lnTo>
                    <a:pt x="433" y="102"/>
                  </a:lnTo>
                  <a:lnTo>
                    <a:pt x="399" y="121"/>
                  </a:lnTo>
                  <a:lnTo>
                    <a:pt x="364" y="142"/>
                  </a:lnTo>
                  <a:lnTo>
                    <a:pt x="332" y="167"/>
                  </a:lnTo>
                  <a:lnTo>
                    <a:pt x="301" y="190"/>
                  </a:lnTo>
                  <a:lnTo>
                    <a:pt x="270" y="217"/>
                  </a:lnTo>
                  <a:lnTo>
                    <a:pt x="241" y="244"/>
                  </a:lnTo>
                  <a:lnTo>
                    <a:pt x="215" y="273"/>
                  </a:lnTo>
                  <a:lnTo>
                    <a:pt x="188" y="304"/>
                  </a:lnTo>
                  <a:lnTo>
                    <a:pt x="165" y="334"/>
                  </a:lnTo>
                  <a:lnTo>
                    <a:pt x="140" y="367"/>
                  </a:lnTo>
                  <a:lnTo>
                    <a:pt x="119" y="402"/>
                  </a:lnTo>
                  <a:lnTo>
                    <a:pt x="99" y="436"/>
                  </a:lnTo>
                  <a:lnTo>
                    <a:pt x="80" y="473"/>
                  </a:lnTo>
                  <a:lnTo>
                    <a:pt x="65" y="509"/>
                  </a:lnTo>
                  <a:lnTo>
                    <a:pt x="49" y="545"/>
                  </a:lnTo>
                  <a:lnTo>
                    <a:pt x="36" y="584"/>
                  </a:lnTo>
                  <a:lnTo>
                    <a:pt x="25" y="624"/>
                  </a:lnTo>
                  <a:lnTo>
                    <a:pt x="15" y="664"/>
                  </a:lnTo>
                  <a:lnTo>
                    <a:pt x="7" y="705"/>
                  </a:lnTo>
                  <a:lnTo>
                    <a:pt x="3" y="747"/>
                  </a:lnTo>
                  <a:lnTo>
                    <a:pt x="0" y="789"/>
                  </a:lnTo>
                  <a:lnTo>
                    <a:pt x="0" y="831"/>
                  </a:lnTo>
                  <a:lnTo>
                    <a:pt x="0" y="831"/>
                  </a:lnTo>
                  <a:lnTo>
                    <a:pt x="11" y="831"/>
                  </a:lnTo>
                  <a:close/>
                </a:path>
              </a:pathLst>
            </a:custGeom>
            <a:solidFill>
              <a:schemeClr val="tx1"/>
            </a:solidFill>
            <a:ln w="9525">
              <a:solidFill>
                <a:schemeClr val="tx1"/>
              </a:solidFill>
              <a:round/>
              <a:headEnd/>
              <a:tailEnd/>
            </a:ln>
          </p:spPr>
          <p:txBody>
            <a:bodyPr/>
            <a:lstStyle/>
            <a:p>
              <a:endParaRPr lang="en-US"/>
            </a:p>
          </p:txBody>
        </p:sp>
        <p:sp>
          <p:nvSpPr>
            <p:cNvPr id="594950" name="Freeform 6"/>
            <p:cNvSpPr>
              <a:spLocks/>
            </p:cNvSpPr>
            <p:nvPr/>
          </p:nvSpPr>
          <p:spPr bwMode="auto">
            <a:xfrm>
              <a:off x="988" y="1938"/>
              <a:ext cx="736" cy="829"/>
            </a:xfrm>
            <a:custGeom>
              <a:avLst/>
              <a:gdLst/>
              <a:ahLst/>
              <a:cxnLst>
                <a:cxn ang="0">
                  <a:pos x="829" y="816"/>
                </a:cxn>
                <a:cxn ang="0">
                  <a:pos x="744" y="812"/>
                </a:cxn>
                <a:cxn ang="0">
                  <a:pos x="664" y="799"/>
                </a:cxn>
                <a:cxn ang="0">
                  <a:pos x="585" y="779"/>
                </a:cxn>
                <a:cxn ang="0">
                  <a:pos x="510" y="753"/>
                </a:cxn>
                <a:cxn ang="0">
                  <a:pos x="439" y="718"/>
                </a:cxn>
                <a:cxn ang="0">
                  <a:pos x="372" y="676"/>
                </a:cxn>
                <a:cxn ang="0">
                  <a:pos x="309" y="630"/>
                </a:cxn>
                <a:cxn ang="0">
                  <a:pos x="251" y="576"/>
                </a:cxn>
                <a:cxn ang="0">
                  <a:pos x="199" y="518"/>
                </a:cxn>
                <a:cxn ang="0">
                  <a:pos x="151" y="455"/>
                </a:cxn>
                <a:cxn ang="0">
                  <a:pos x="111" y="388"/>
                </a:cxn>
                <a:cxn ang="0">
                  <a:pos x="76" y="317"/>
                </a:cxn>
                <a:cxn ang="0">
                  <a:pos x="49" y="242"/>
                </a:cxn>
                <a:cxn ang="0">
                  <a:pos x="28" y="163"/>
                </a:cxn>
                <a:cxn ang="0">
                  <a:pos x="17" y="83"/>
                </a:cxn>
                <a:cxn ang="0">
                  <a:pos x="11" y="0"/>
                </a:cxn>
                <a:cxn ang="0">
                  <a:pos x="0" y="43"/>
                </a:cxn>
                <a:cxn ang="0">
                  <a:pos x="7" y="125"/>
                </a:cxn>
                <a:cxn ang="0">
                  <a:pos x="25" y="208"/>
                </a:cxn>
                <a:cxn ang="0">
                  <a:pos x="49" y="284"/>
                </a:cxn>
                <a:cxn ang="0">
                  <a:pos x="80" y="359"/>
                </a:cxn>
                <a:cxn ang="0">
                  <a:pos x="119" y="430"/>
                </a:cxn>
                <a:cxn ang="0">
                  <a:pos x="165" y="495"/>
                </a:cxn>
                <a:cxn ang="0">
                  <a:pos x="215" y="557"/>
                </a:cxn>
                <a:cxn ang="0">
                  <a:pos x="270" y="612"/>
                </a:cxn>
                <a:cxn ang="0">
                  <a:pos x="332" y="664"/>
                </a:cxn>
                <a:cxn ang="0">
                  <a:pos x="399" y="708"/>
                </a:cxn>
                <a:cxn ang="0">
                  <a:pos x="470" y="747"/>
                </a:cxn>
                <a:cxn ang="0">
                  <a:pos x="543" y="779"/>
                </a:cxn>
                <a:cxn ang="0">
                  <a:pos x="621" y="802"/>
                </a:cxn>
                <a:cxn ang="0">
                  <a:pos x="702" y="820"/>
                </a:cxn>
                <a:cxn ang="0">
                  <a:pos x="785" y="827"/>
                </a:cxn>
                <a:cxn ang="0">
                  <a:pos x="829" y="829"/>
                </a:cxn>
              </a:cxnLst>
              <a:rect l="0" t="0" r="r" b="b"/>
              <a:pathLst>
                <a:path w="829" h="829">
                  <a:moveTo>
                    <a:pt x="829" y="816"/>
                  </a:moveTo>
                  <a:lnTo>
                    <a:pt x="829" y="816"/>
                  </a:lnTo>
                  <a:lnTo>
                    <a:pt x="786" y="814"/>
                  </a:lnTo>
                  <a:lnTo>
                    <a:pt x="744" y="812"/>
                  </a:lnTo>
                  <a:lnTo>
                    <a:pt x="704" y="806"/>
                  </a:lnTo>
                  <a:lnTo>
                    <a:pt x="664" y="799"/>
                  </a:lnTo>
                  <a:lnTo>
                    <a:pt x="625" y="791"/>
                  </a:lnTo>
                  <a:lnTo>
                    <a:pt x="585" y="779"/>
                  </a:lnTo>
                  <a:lnTo>
                    <a:pt x="549" y="766"/>
                  </a:lnTo>
                  <a:lnTo>
                    <a:pt x="510" y="753"/>
                  </a:lnTo>
                  <a:lnTo>
                    <a:pt x="476" y="735"/>
                  </a:lnTo>
                  <a:lnTo>
                    <a:pt x="439" y="718"/>
                  </a:lnTo>
                  <a:lnTo>
                    <a:pt x="405" y="697"/>
                  </a:lnTo>
                  <a:lnTo>
                    <a:pt x="372" y="676"/>
                  </a:lnTo>
                  <a:lnTo>
                    <a:pt x="339" y="653"/>
                  </a:lnTo>
                  <a:lnTo>
                    <a:pt x="309" y="630"/>
                  </a:lnTo>
                  <a:lnTo>
                    <a:pt x="280" y="603"/>
                  </a:lnTo>
                  <a:lnTo>
                    <a:pt x="251" y="576"/>
                  </a:lnTo>
                  <a:lnTo>
                    <a:pt x="224" y="547"/>
                  </a:lnTo>
                  <a:lnTo>
                    <a:pt x="199" y="518"/>
                  </a:lnTo>
                  <a:lnTo>
                    <a:pt x="174" y="488"/>
                  </a:lnTo>
                  <a:lnTo>
                    <a:pt x="151" y="455"/>
                  </a:lnTo>
                  <a:lnTo>
                    <a:pt x="130" y="423"/>
                  </a:lnTo>
                  <a:lnTo>
                    <a:pt x="111" y="388"/>
                  </a:lnTo>
                  <a:lnTo>
                    <a:pt x="92" y="353"/>
                  </a:lnTo>
                  <a:lnTo>
                    <a:pt x="76" y="317"/>
                  </a:lnTo>
                  <a:lnTo>
                    <a:pt x="61" y="281"/>
                  </a:lnTo>
                  <a:lnTo>
                    <a:pt x="49" y="242"/>
                  </a:lnTo>
                  <a:lnTo>
                    <a:pt x="38" y="204"/>
                  </a:lnTo>
                  <a:lnTo>
                    <a:pt x="28" y="163"/>
                  </a:lnTo>
                  <a:lnTo>
                    <a:pt x="21" y="123"/>
                  </a:lnTo>
                  <a:lnTo>
                    <a:pt x="17" y="83"/>
                  </a:lnTo>
                  <a:lnTo>
                    <a:pt x="13" y="43"/>
                  </a:lnTo>
                  <a:lnTo>
                    <a:pt x="11" y="0"/>
                  </a:lnTo>
                  <a:lnTo>
                    <a:pt x="0" y="0"/>
                  </a:lnTo>
                  <a:lnTo>
                    <a:pt x="0" y="43"/>
                  </a:lnTo>
                  <a:lnTo>
                    <a:pt x="3" y="85"/>
                  </a:lnTo>
                  <a:lnTo>
                    <a:pt x="7" y="125"/>
                  </a:lnTo>
                  <a:lnTo>
                    <a:pt x="15" y="167"/>
                  </a:lnTo>
                  <a:lnTo>
                    <a:pt x="25" y="208"/>
                  </a:lnTo>
                  <a:lnTo>
                    <a:pt x="36" y="246"/>
                  </a:lnTo>
                  <a:lnTo>
                    <a:pt x="49" y="284"/>
                  </a:lnTo>
                  <a:lnTo>
                    <a:pt x="65" y="323"/>
                  </a:lnTo>
                  <a:lnTo>
                    <a:pt x="80" y="359"/>
                  </a:lnTo>
                  <a:lnTo>
                    <a:pt x="99" y="394"/>
                  </a:lnTo>
                  <a:lnTo>
                    <a:pt x="119" y="430"/>
                  </a:lnTo>
                  <a:lnTo>
                    <a:pt x="140" y="463"/>
                  </a:lnTo>
                  <a:lnTo>
                    <a:pt x="165" y="495"/>
                  </a:lnTo>
                  <a:lnTo>
                    <a:pt x="188" y="526"/>
                  </a:lnTo>
                  <a:lnTo>
                    <a:pt x="215" y="557"/>
                  </a:lnTo>
                  <a:lnTo>
                    <a:pt x="241" y="586"/>
                  </a:lnTo>
                  <a:lnTo>
                    <a:pt x="270" y="612"/>
                  </a:lnTo>
                  <a:lnTo>
                    <a:pt x="301" y="639"/>
                  </a:lnTo>
                  <a:lnTo>
                    <a:pt x="332" y="664"/>
                  </a:lnTo>
                  <a:lnTo>
                    <a:pt x="364" y="687"/>
                  </a:lnTo>
                  <a:lnTo>
                    <a:pt x="399" y="708"/>
                  </a:lnTo>
                  <a:lnTo>
                    <a:pt x="433" y="730"/>
                  </a:lnTo>
                  <a:lnTo>
                    <a:pt x="470" y="747"/>
                  </a:lnTo>
                  <a:lnTo>
                    <a:pt x="506" y="764"/>
                  </a:lnTo>
                  <a:lnTo>
                    <a:pt x="543" y="779"/>
                  </a:lnTo>
                  <a:lnTo>
                    <a:pt x="581" y="791"/>
                  </a:lnTo>
                  <a:lnTo>
                    <a:pt x="621" y="802"/>
                  </a:lnTo>
                  <a:lnTo>
                    <a:pt x="662" y="812"/>
                  </a:lnTo>
                  <a:lnTo>
                    <a:pt x="702" y="820"/>
                  </a:lnTo>
                  <a:lnTo>
                    <a:pt x="744" y="825"/>
                  </a:lnTo>
                  <a:lnTo>
                    <a:pt x="785" y="827"/>
                  </a:lnTo>
                  <a:lnTo>
                    <a:pt x="829" y="829"/>
                  </a:lnTo>
                  <a:lnTo>
                    <a:pt x="829" y="829"/>
                  </a:lnTo>
                  <a:lnTo>
                    <a:pt x="829" y="816"/>
                  </a:lnTo>
                  <a:close/>
                </a:path>
              </a:pathLst>
            </a:custGeom>
            <a:solidFill>
              <a:schemeClr val="tx1"/>
            </a:solidFill>
            <a:ln w="9525">
              <a:solidFill>
                <a:schemeClr val="tx1"/>
              </a:solidFill>
              <a:round/>
              <a:headEnd/>
              <a:tailEnd/>
            </a:ln>
          </p:spPr>
          <p:txBody>
            <a:bodyPr/>
            <a:lstStyle/>
            <a:p>
              <a:endParaRPr lang="en-US"/>
            </a:p>
          </p:txBody>
        </p:sp>
        <p:sp>
          <p:nvSpPr>
            <p:cNvPr id="594951" name="Freeform 7"/>
            <p:cNvSpPr>
              <a:spLocks/>
            </p:cNvSpPr>
            <p:nvPr/>
          </p:nvSpPr>
          <p:spPr bwMode="auto">
            <a:xfrm>
              <a:off x="1724" y="1938"/>
              <a:ext cx="737" cy="829"/>
            </a:xfrm>
            <a:custGeom>
              <a:avLst/>
              <a:gdLst/>
              <a:ahLst/>
              <a:cxnLst>
                <a:cxn ang="0">
                  <a:pos x="815" y="0"/>
                </a:cxn>
                <a:cxn ang="0">
                  <a:pos x="812" y="83"/>
                </a:cxn>
                <a:cxn ang="0">
                  <a:pos x="798" y="163"/>
                </a:cxn>
                <a:cxn ang="0">
                  <a:pos x="779" y="242"/>
                </a:cxn>
                <a:cxn ang="0">
                  <a:pos x="750" y="317"/>
                </a:cxn>
                <a:cxn ang="0">
                  <a:pos x="716" y="388"/>
                </a:cxn>
                <a:cxn ang="0">
                  <a:pos x="675" y="455"/>
                </a:cxn>
                <a:cxn ang="0">
                  <a:pos x="627" y="518"/>
                </a:cxn>
                <a:cxn ang="0">
                  <a:pos x="575" y="576"/>
                </a:cxn>
                <a:cxn ang="0">
                  <a:pos x="518" y="630"/>
                </a:cxn>
                <a:cxn ang="0">
                  <a:pos x="455" y="676"/>
                </a:cxn>
                <a:cxn ang="0">
                  <a:pos x="387" y="718"/>
                </a:cxn>
                <a:cxn ang="0">
                  <a:pos x="316" y="753"/>
                </a:cxn>
                <a:cxn ang="0">
                  <a:pos x="242" y="779"/>
                </a:cxn>
                <a:cxn ang="0">
                  <a:pos x="163" y="799"/>
                </a:cxn>
                <a:cxn ang="0">
                  <a:pos x="82" y="812"/>
                </a:cxn>
                <a:cxn ang="0">
                  <a:pos x="0" y="816"/>
                </a:cxn>
                <a:cxn ang="0">
                  <a:pos x="42" y="827"/>
                </a:cxn>
                <a:cxn ang="0">
                  <a:pos x="124" y="820"/>
                </a:cxn>
                <a:cxn ang="0">
                  <a:pos x="205" y="802"/>
                </a:cxn>
                <a:cxn ang="0">
                  <a:pos x="284" y="779"/>
                </a:cxn>
                <a:cxn ang="0">
                  <a:pos x="359" y="747"/>
                </a:cxn>
                <a:cxn ang="0">
                  <a:pos x="428" y="708"/>
                </a:cxn>
                <a:cxn ang="0">
                  <a:pos x="495" y="664"/>
                </a:cxn>
                <a:cxn ang="0">
                  <a:pos x="556" y="612"/>
                </a:cxn>
                <a:cxn ang="0">
                  <a:pos x="612" y="557"/>
                </a:cxn>
                <a:cxn ang="0">
                  <a:pos x="664" y="495"/>
                </a:cxn>
                <a:cxn ang="0">
                  <a:pos x="708" y="430"/>
                </a:cxn>
                <a:cxn ang="0">
                  <a:pos x="746" y="359"/>
                </a:cxn>
                <a:cxn ang="0">
                  <a:pos x="777" y="284"/>
                </a:cxn>
                <a:cxn ang="0">
                  <a:pos x="802" y="208"/>
                </a:cxn>
                <a:cxn ang="0">
                  <a:pos x="819" y="125"/>
                </a:cxn>
                <a:cxn ang="0">
                  <a:pos x="827" y="43"/>
                </a:cxn>
                <a:cxn ang="0">
                  <a:pos x="829" y="0"/>
                </a:cxn>
              </a:cxnLst>
              <a:rect l="0" t="0" r="r" b="b"/>
              <a:pathLst>
                <a:path w="829" h="829">
                  <a:moveTo>
                    <a:pt x="815" y="0"/>
                  </a:moveTo>
                  <a:lnTo>
                    <a:pt x="815" y="0"/>
                  </a:lnTo>
                  <a:lnTo>
                    <a:pt x="813" y="43"/>
                  </a:lnTo>
                  <a:lnTo>
                    <a:pt x="812" y="83"/>
                  </a:lnTo>
                  <a:lnTo>
                    <a:pt x="806" y="123"/>
                  </a:lnTo>
                  <a:lnTo>
                    <a:pt x="798" y="163"/>
                  </a:lnTo>
                  <a:lnTo>
                    <a:pt x="789" y="204"/>
                  </a:lnTo>
                  <a:lnTo>
                    <a:pt x="779" y="242"/>
                  </a:lnTo>
                  <a:lnTo>
                    <a:pt x="765" y="281"/>
                  </a:lnTo>
                  <a:lnTo>
                    <a:pt x="750" y="317"/>
                  </a:lnTo>
                  <a:lnTo>
                    <a:pt x="735" y="353"/>
                  </a:lnTo>
                  <a:lnTo>
                    <a:pt x="716" y="388"/>
                  </a:lnTo>
                  <a:lnTo>
                    <a:pt x="696" y="423"/>
                  </a:lnTo>
                  <a:lnTo>
                    <a:pt x="675" y="455"/>
                  </a:lnTo>
                  <a:lnTo>
                    <a:pt x="652" y="488"/>
                  </a:lnTo>
                  <a:lnTo>
                    <a:pt x="627" y="518"/>
                  </a:lnTo>
                  <a:lnTo>
                    <a:pt x="602" y="547"/>
                  </a:lnTo>
                  <a:lnTo>
                    <a:pt x="575" y="576"/>
                  </a:lnTo>
                  <a:lnTo>
                    <a:pt x="547" y="603"/>
                  </a:lnTo>
                  <a:lnTo>
                    <a:pt x="518" y="630"/>
                  </a:lnTo>
                  <a:lnTo>
                    <a:pt x="487" y="653"/>
                  </a:lnTo>
                  <a:lnTo>
                    <a:pt x="455" y="676"/>
                  </a:lnTo>
                  <a:lnTo>
                    <a:pt x="422" y="697"/>
                  </a:lnTo>
                  <a:lnTo>
                    <a:pt x="387" y="718"/>
                  </a:lnTo>
                  <a:lnTo>
                    <a:pt x="353" y="735"/>
                  </a:lnTo>
                  <a:lnTo>
                    <a:pt x="316" y="753"/>
                  </a:lnTo>
                  <a:lnTo>
                    <a:pt x="280" y="766"/>
                  </a:lnTo>
                  <a:lnTo>
                    <a:pt x="242" y="779"/>
                  </a:lnTo>
                  <a:lnTo>
                    <a:pt x="203" y="791"/>
                  </a:lnTo>
                  <a:lnTo>
                    <a:pt x="163" y="799"/>
                  </a:lnTo>
                  <a:lnTo>
                    <a:pt x="123" y="806"/>
                  </a:lnTo>
                  <a:lnTo>
                    <a:pt x="82" y="812"/>
                  </a:lnTo>
                  <a:lnTo>
                    <a:pt x="40" y="814"/>
                  </a:lnTo>
                  <a:lnTo>
                    <a:pt x="0" y="816"/>
                  </a:lnTo>
                  <a:lnTo>
                    <a:pt x="0" y="829"/>
                  </a:lnTo>
                  <a:lnTo>
                    <a:pt x="42" y="827"/>
                  </a:lnTo>
                  <a:lnTo>
                    <a:pt x="84" y="825"/>
                  </a:lnTo>
                  <a:lnTo>
                    <a:pt x="124" y="820"/>
                  </a:lnTo>
                  <a:lnTo>
                    <a:pt x="165" y="812"/>
                  </a:lnTo>
                  <a:lnTo>
                    <a:pt x="205" y="802"/>
                  </a:lnTo>
                  <a:lnTo>
                    <a:pt x="245" y="791"/>
                  </a:lnTo>
                  <a:lnTo>
                    <a:pt x="284" y="779"/>
                  </a:lnTo>
                  <a:lnTo>
                    <a:pt x="320" y="764"/>
                  </a:lnTo>
                  <a:lnTo>
                    <a:pt x="359" y="747"/>
                  </a:lnTo>
                  <a:lnTo>
                    <a:pt x="393" y="730"/>
                  </a:lnTo>
                  <a:lnTo>
                    <a:pt x="428" y="708"/>
                  </a:lnTo>
                  <a:lnTo>
                    <a:pt x="462" y="687"/>
                  </a:lnTo>
                  <a:lnTo>
                    <a:pt x="495" y="664"/>
                  </a:lnTo>
                  <a:lnTo>
                    <a:pt x="526" y="639"/>
                  </a:lnTo>
                  <a:lnTo>
                    <a:pt x="556" y="612"/>
                  </a:lnTo>
                  <a:lnTo>
                    <a:pt x="585" y="586"/>
                  </a:lnTo>
                  <a:lnTo>
                    <a:pt x="612" y="557"/>
                  </a:lnTo>
                  <a:lnTo>
                    <a:pt x="639" y="526"/>
                  </a:lnTo>
                  <a:lnTo>
                    <a:pt x="664" y="495"/>
                  </a:lnTo>
                  <a:lnTo>
                    <a:pt x="687" y="463"/>
                  </a:lnTo>
                  <a:lnTo>
                    <a:pt x="708" y="430"/>
                  </a:lnTo>
                  <a:lnTo>
                    <a:pt x="727" y="394"/>
                  </a:lnTo>
                  <a:lnTo>
                    <a:pt x="746" y="359"/>
                  </a:lnTo>
                  <a:lnTo>
                    <a:pt x="764" y="323"/>
                  </a:lnTo>
                  <a:lnTo>
                    <a:pt x="777" y="284"/>
                  </a:lnTo>
                  <a:lnTo>
                    <a:pt x="790" y="246"/>
                  </a:lnTo>
                  <a:lnTo>
                    <a:pt x="802" y="208"/>
                  </a:lnTo>
                  <a:lnTo>
                    <a:pt x="812" y="167"/>
                  </a:lnTo>
                  <a:lnTo>
                    <a:pt x="819" y="125"/>
                  </a:lnTo>
                  <a:lnTo>
                    <a:pt x="823" y="85"/>
                  </a:lnTo>
                  <a:lnTo>
                    <a:pt x="827" y="43"/>
                  </a:lnTo>
                  <a:lnTo>
                    <a:pt x="829" y="0"/>
                  </a:lnTo>
                  <a:lnTo>
                    <a:pt x="829" y="0"/>
                  </a:lnTo>
                  <a:lnTo>
                    <a:pt x="815" y="0"/>
                  </a:lnTo>
                  <a:close/>
                </a:path>
              </a:pathLst>
            </a:custGeom>
            <a:solidFill>
              <a:schemeClr val="tx1"/>
            </a:solidFill>
            <a:ln w="9525">
              <a:solidFill>
                <a:schemeClr val="tx1"/>
              </a:solidFill>
              <a:round/>
              <a:headEnd/>
              <a:tailEnd/>
            </a:ln>
          </p:spPr>
          <p:txBody>
            <a:bodyPr/>
            <a:lstStyle/>
            <a:p>
              <a:endParaRPr lang="en-US"/>
            </a:p>
          </p:txBody>
        </p:sp>
        <p:sp>
          <p:nvSpPr>
            <p:cNvPr id="594952" name="Freeform 8"/>
            <p:cNvSpPr>
              <a:spLocks/>
            </p:cNvSpPr>
            <p:nvPr/>
          </p:nvSpPr>
          <p:spPr bwMode="auto">
            <a:xfrm>
              <a:off x="1769" y="1983"/>
              <a:ext cx="216" cy="243"/>
            </a:xfrm>
            <a:custGeom>
              <a:avLst/>
              <a:gdLst/>
              <a:ahLst/>
              <a:cxnLst>
                <a:cxn ang="0">
                  <a:pos x="243" y="109"/>
                </a:cxn>
                <a:cxn ang="0">
                  <a:pos x="240" y="86"/>
                </a:cxn>
                <a:cxn ang="0">
                  <a:pos x="230" y="63"/>
                </a:cxn>
                <a:cxn ang="0">
                  <a:pos x="216" y="44"/>
                </a:cxn>
                <a:cxn ang="0">
                  <a:pos x="199" y="26"/>
                </a:cxn>
                <a:cxn ang="0">
                  <a:pos x="180" y="15"/>
                </a:cxn>
                <a:cxn ang="0">
                  <a:pos x="159" y="5"/>
                </a:cxn>
                <a:cxn ang="0">
                  <a:pos x="134" y="0"/>
                </a:cxn>
                <a:cxn ang="0">
                  <a:pos x="109" y="0"/>
                </a:cxn>
                <a:cxn ang="0">
                  <a:pos x="86" y="5"/>
                </a:cxn>
                <a:cxn ang="0">
                  <a:pos x="63" y="15"/>
                </a:cxn>
                <a:cxn ang="0">
                  <a:pos x="44" y="26"/>
                </a:cxn>
                <a:cxn ang="0">
                  <a:pos x="26" y="44"/>
                </a:cxn>
                <a:cxn ang="0">
                  <a:pos x="15" y="63"/>
                </a:cxn>
                <a:cxn ang="0">
                  <a:pos x="5" y="86"/>
                </a:cxn>
                <a:cxn ang="0">
                  <a:pos x="0" y="109"/>
                </a:cxn>
                <a:cxn ang="0">
                  <a:pos x="0" y="134"/>
                </a:cxn>
                <a:cxn ang="0">
                  <a:pos x="5" y="159"/>
                </a:cxn>
                <a:cxn ang="0">
                  <a:pos x="15" y="180"/>
                </a:cxn>
                <a:cxn ang="0">
                  <a:pos x="26" y="199"/>
                </a:cxn>
                <a:cxn ang="0">
                  <a:pos x="44" y="216"/>
                </a:cxn>
                <a:cxn ang="0">
                  <a:pos x="63" y="230"/>
                </a:cxn>
                <a:cxn ang="0">
                  <a:pos x="86" y="239"/>
                </a:cxn>
                <a:cxn ang="0">
                  <a:pos x="109" y="243"/>
                </a:cxn>
                <a:cxn ang="0">
                  <a:pos x="134" y="243"/>
                </a:cxn>
                <a:cxn ang="0">
                  <a:pos x="159" y="239"/>
                </a:cxn>
                <a:cxn ang="0">
                  <a:pos x="180" y="230"/>
                </a:cxn>
                <a:cxn ang="0">
                  <a:pos x="199" y="216"/>
                </a:cxn>
                <a:cxn ang="0">
                  <a:pos x="216" y="199"/>
                </a:cxn>
                <a:cxn ang="0">
                  <a:pos x="230" y="180"/>
                </a:cxn>
                <a:cxn ang="0">
                  <a:pos x="240" y="159"/>
                </a:cxn>
                <a:cxn ang="0">
                  <a:pos x="243" y="134"/>
                </a:cxn>
              </a:cxnLst>
              <a:rect l="0" t="0" r="r" b="b"/>
              <a:pathLst>
                <a:path w="243" h="243">
                  <a:moveTo>
                    <a:pt x="243" y="122"/>
                  </a:moveTo>
                  <a:lnTo>
                    <a:pt x="243" y="109"/>
                  </a:lnTo>
                  <a:lnTo>
                    <a:pt x="241" y="97"/>
                  </a:lnTo>
                  <a:lnTo>
                    <a:pt x="240" y="86"/>
                  </a:lnTo>
                  <a:lnTo>
                    <a:pt x="234" y="74"/>
                  </a:lnTo>
                  <a:lnTo>
                    <a:pt x="230" y="63"/>
                  </a:lnTo>
                  <a:lnTo>
                    <a:pt x="224" y="53"/>
                  </a:lnTo>
                  <a:lnTo>
                    <a:pt x="216" y="44"/>
                  </a:lnTo>
                  <a:lnTo>
                    <a:pt x="209" y="34"/>
                  </a:lnTo>
                  <a:lnTo>
                    <a:pt x="199" y="26"/>
                  </a:lnTo>
                  <a:lnTo>
                    <a:pt x="192" y="21"/>
                  </a:lnTo>
                  <a:lnTo>
                    <a:pt x="180" y="15"/>
                  </a:lnTo>
                  <a:lnTo>
                    <a:pt x="170" y="9"/>
                  </a:lnTo>
                  <a:lnTo>
                    <a:pt x="159" y="5"/>
                  </a:lnTo>
                  <a:lnTo>
                    <a:pt x="147" y="1"/>
                  </a:lnTo>
                  <a:lnTo>
                    <a:pt x="134" y="0"/>
                  </a:lnTo>
                  <a:lnTo>
                    <a:pt x="122" y="0"/>
                  </a:lnTo>
                  <a:lnTo>
                    <a:pt x="109" y="0"/>
                  </a:lnTo>
                  <a:lnTo>
                    <a:pt x="97" y="1"/>
                  </a:lnTo>
                  <a:lnTo>
                    <a:pt x="86" y="5"/>
                  </a:lnTo>
                  <a:lnTo>
                    <a:pt x="74" y="9"/>
                  </a:lnTo>
                  <a:lnTo>
                    <a:pt x="63" y="15"/>
                  </a:lnTo>
                  <a:lnTo>
                    <a:pt x="53" y="21"/>
                  </a:lnTo>
                  <a:lnTo>
                    <a:pt x="44" y="26"/>
                  </a:lnTo>
                  <a:lnTo>
                    <a:pt x="34" y="34"/>
                  </a:lnTo>
                  <a:lnTo>
                    <a:pt x="26" y="44"/>
                  </a:lnTo>
                  <a:lnTo>
                    <a:pt x="21" y="53"/>
                  </a:lnTo>
                  <a:lnTo>
                    <a:pt x="15" y="63"/>
                  </a:lnTo>
                  <a:lnTo>
                    <a:pt x="9" y="74"/>
                  </a:lnTo>
                  <a:lnTo>
                    <a:pt x="5" y="86"/>
                  </a:lnTo>
                  <a:lnTo>
                    <a:pt x="2" y="97"/>
                  </a:lnTo>
                  <a:lnTo>
                    <a:pt x="0" y="109"/>
                  </a:lnTo>
                  <a:lnTo>
                    <a:pt x="0" y="122"/>
                  </a:lnTo>
                  <a:lnTo>
                    <a:pt x="0" y="134"/>
                  </a:lnTo>
                  <a:lnTo>
                    <a:pt x="2" y="147"/>
                  </a:lnTo>
                  <a:lnTo>
                    <a:pt x="5" y="159"/>
                  </a:lnTo>
                  <a:lnTo>
                    <a:pt x="9" y="170"/>
                  </a:lnTo>
                  <a:lnTo>
                    <a:pt x="15" y="180"/>
                  </a:lnTo>
                  <a:lnTo>
                    <a:pt x="21" y="191"/>
                  </a:lnTo>
                  <a:lnTo>
                    <a:pt x="26" y="199"/>
                  </a:lnTo>
                  <a:lnTo>
                    <a:pt x="34" y="209"/>
                  </a:lnTo>
                  <a:lnTo>
                    <a:pt x="44" y="216"/>
                  </a:lnTo>
                  <a:lnTo>
                    <a:pt x="53" y="224"/>
                  </a:lnTo>
                  <a:lnTo>
                    <a:pt x="63" y="230"/>
                  </a:lnTo>
                  <a:lnTo>
                    <a:pt x="74" y="234"/>
                  </a:lnTo>
                  <a:lnTo>
                    <a:pt x="86" y="239"/>
                  </a:lnTo>
                  <a:lnTo>
                    <a:pt x="97" y="241"/>
                  </a:lnTo>
                  <a:lnTo>
                    <a:pt x="109" y="243"/>
                  </a:lnTo>
                  <a:lnTo>
                    <a:pt x="122" y="243"/>
                  </a:lnTo>
                  <a:lnTo>
                    <a:pt x="134" y="243"/>
                  </a:lnTo>
                  <a:lnTo>
                    <a:pt x="147" y="241"/>
                  </a:lnTo>
                  <a:lnTo>
                    <a:pt x="159" y="239"/>
                  </a:lnTo>
                  <a:lnTo>
                    <a:pt x="170" y="234"/>
                  </a:lnTo>
                  <a:lnTo>
                    <a:pt x="180" y="230"/>
                  </a:lnTo>
                  <a:lnTo>
                    <a:pt x="192" y="224"/>
                  </a:lnTo>
                  <a:lnTo>
                    <a:pt x="199" y="216"/>
                  </a:lnTo>
                  <a:lnTo>
                    <a:pt x="209" y="209"/>
                  </a:lnTo>
                  <a:lnTo>
                    <a:pt x="216" y="199"/>
                  </a:lnTo>
                  <a:lnTo>
                    <a:pt x="224" y="191"/>
                  </a:lnTo>
                  <a:lnTo>
                    <a:pt x="230" y="180"/>
                  </a:lnTo>
                  <a:lnTo>
                    <a:pt x="234" y="170"/>
                  </a:lnTo>
                  <a:lnTo>
                    <a:pt x="240" y="159"/>
                  </a:lnTo>
                  <a:lnTo>
                    <a:pt x="241" y="147"/>
                  </a:lnTo>
                  <a:lnTo>
                    <a:pt x="243" y="134"/>
                  </a:lnTo>
                  <a:lnTo>
                    <a:pt x="243" y="122"/>
                  </a:lnTo>
                  <a:close/>
                </a:path>
              </a:pathLst>
            </a:custGeom>
            <a:solidFill>
              <a:srgbClr val="008FE0"/>
            </a:solidFill>
            <a:ln w="9525">
              <a:solidFill>
                <a:schemeClr val="tx1"/>
              </a:solidFill>
              <a:round/>
              <a:headEnd/>
              <a:tailEnd/>
            </a:ln>
          </p:spPr>
          <p:txBody>
            <a:bodyPr/>
            <a:lstStyle/>
            <a:p>
              <a:endParaRPr lang="en-US"/>
            </a:p>
          </p:txBody>
        </p:sp>
        <p:sp>
          <p:nvSpPr>
            <p:cNvPr id="594953" name="Freeform 9"/>
            <p:cNvSpPr>
              <a:spLocks/>
            </p:cNvSpPr>
            <p:nvPr/>
          </p:nvSpPr>
          <p:spPr bwMode="auto">
            <a:xfrm>
              <a:off x="1769" y="1983"/>
              <a:ext cx="216" cy="243"/>
            </a:xfrm>
            <a:custGeom>
              <a:avLst/>
              <a:gdLst/>
              <a:ahLst/>
              <a:cxnLst>
                <a:cxn ang="0">
                  <a:pos x="243" y="109"/>
                </a:cxn>
                <a:cxn ang="0">
                  <a:pos x="240" y="86"/>
                </a:cxn>
                <a:cxn ang="0">
                  <a:pos x="230" y="63"/>
                </a:cxn>
                <a:cxn ang="0">
                  <a:pos x="216" y="44"/>
                </a:cxn>
                <a:cxn ang="0">
                  <a:pos x="199" y="26"/>
                </a:cxn>
                <a:cxn ang="0">
                  <a:pos x="180" y="15"/>
                </a:cxn>
                <a:cxn ang="0">
                  <a:pos x="159" y="5"/>
                </a:cxn>
                <a:cxn ang="0">
                  <a:pos x="134" y="0"/>
                </a:cxn>
                <a:cxn ang="0">
                  <a:pos x="109" y="0"/>
                </a:cxn>
                <a:cxn ang="0">
                  <a:pos x="86" y="5"/>
                </a:cxn>
                <a:cxn ang="0">
                  <a:pos x="63" y="15"/>
                </a:cxn>
                <a:cxn ang="0">
                  <a:pos x="44" y="26"/>
                </a:cxn>
                <a:cxn ang="0">
                  <a:pos x="26" y="44"/>
                </a:cxn>
                <a:cxn ang="0">
                  <a:pos x="15" y="63"/>
                </a:cxn>
                <a:cxn ang="0">
                  <a:pos x="5" y="86"/>
                </a:cxn>
                <a:cxn ang="0">
                  <a:pos x="0" y="109"/>
                </a:cxn>
                <a:cxn ang="0">
                  <a:pos x="0" y="134"/>
                </a:cxn>
                <a:cxn ang="0">
                  <a:pos x="5" y="159"/>
                </a:cxn>
                <a:cxn ang="0">
                  <a:pos x="15" y="180"/>
                </a:cxn>
                <a:cxn ang="0">
                  <a:pos x="26" y="199"/>
                </a:cxn>
                <a:cxn ang="0">
                  <a:pos x="44" y="216"/>
                </a:cxn>
                <a:cxn ang="0">
                  <a:pos x="63" y="230"/>
                </a:cxn>
                <a:cxn ang="0">
                  <a:pos x="86" y="239"/>
                </a:cxn>
                <a:cxn ang="0">
                  <a:pos x="109" y="243"/>
                </a:cxn>
                <a:cxn ang="0">
                  <a:pos x="134" y="243"/>
                </a:cxn>
                <a:cxn ang="0">
                  <a:pos x="159" y="239"/>
                </a:cxn>
                <a:cxn ang="0">
                  <a:pos x="180" y="230"/>
                </a:cxn>
                <a:cxn ang="0">
                  <a:pos x="199" y="216"/>
                </a:cxn>
                <a:cxn ang="0">
                  <a:pos x="216" y="199"/>
                </a:cxn>
                <a:cxn ang="0">
                  <a:pos x="230" y="180"/>
                </a:cxn>
                <a:cxn ang="0">
                  <a:pos x="240" y="159"/>
                </a:cxn>
                <a:cxn ang="0">
                  <a:pos x="243" y="134"/>
                </a:cxn>
              </a:cxnLst>
              <a:rect l="0" t="0" r="r" b="b"/>
              <a:pathLst>
                <a:path w="243" h="243">
                  <a:moveTo>
                    <a:pt x="243" y="122"/>
                  </a:moveTo>
                  <a:lnTo>
                    <a:pt x="243" y="109"/>
                  </a:lnTo>
                  <a:lnTo>
                    <a:pt x="241" y="97"/>
                  </a:lnTo>
                  <a:lnTo>
                    <a:pt x="240" y="86"/>
                  </a:lnTo>
                  <a:lnTo>
                    <a:pt x="234" y="74"/>
                  </a:lnTo>
                  <a:lnTo>
                    <a:pt x="230" y="63"/>
                  </a:lnTo>
                  <a:lnTo>
                    <a:pt x="224" y="53"/>
                  </a:lnTo>
                  <a:lnTo>
                    <a:pt x="216" y="44"/>
                  </a:lnTo>
                  <a:lnTo>
                    <a:pt x="209" y="34"/>
                  </a:lnTo>
                  <a:lnTo>
                    <a:pt x="199" y="26"/>
                  </a:lnTo>
                  <a:lnTo>
                    <a:pt x="192" y="21"/>
                  </a:lnTo>
                  <a:lnTo>
                    <a:pt x="180" y="15"/>
                  </a:lnTo>
                  <a:lnTo>
                    <a:pt x="170" y="9"/>
                  </a:lnTo>
                  <a:lnTo>
                    <a:pt x="159" y="5"/>
                  </a:lnTo>
                  <a:lnTo>
                    <a:pt x="147" y="1"/>
                  </a:lnTo>
                  <a:lnTo>
                    <a:pt x="134" y="0"/>
                  </a:lnTo>
                  <a:lnTo>
                    <a:pt x="122" y="0"/>
                  </a:lnTo>
                  <a:lnTo>
                    <a:pt x="109" y="0"/>
                  </a:lnTo>
                  <a:lnTo>
                    <a:pt x="97" y="1"/>
                  </a:lnTo>
                  <a:lnTo>
                    <a:pt x="86" y="5"/>
                  </a:lnTo>
                  <a:lnTo>
                    <a:pt x="74" y="9"/>
                  </a:lnTo>
                  <a:lnTo>
                    <a:pt x="63" y="15"/>
                  </a:lnTo>
                  <a:lnTo>
                    <a:pt x="53" y="21"/>
                  </a:lnTo>
                  <a:lnTo>
                    <a:pt x="44" y="26"/>
                  </a:lnTo>
                  <a:lnTo>
                    <a:pt x="34" y="34"/>
                  </a:lnTo>
                  <a:lnTo>
                    <a:pt x="26" y="44"/>
                  </a:lnTo>
                  <a:lnTo>
                    <a:pt x="21" y="53"/>
                  </a:lnTo>
                  <a:lnTo>
                    <a:pt x="15" y="63"/>
                  </a:lnTo>
                  <a:lnTo>
                    <a:pt x="9" y="74"/>
                  </a:lnTo>
                  <a:lnTo>
                    <a:pt x="5" y="86"/>
                  </a:lnTo>
                  <a:lnTo>
                    <a:pt x="2" y="97"/>
                  </a:lnTo>
                  <a:lnTo>
                    <a:pt x="0" y="109"/>
                  </a:lnTo>
                  <a:lnTo>
                    <a:pt x="0" y="122"/>
                  </a:lnTo>
                  <a:lnTo>
                    <a:pt x="0" y="134"/>
                  </a:lnTo>
                  <a:lnTo>
                    <a:pt x="2" y="147"/>
                  </a:lnTo>
                  <a:lnTo>
                    <a:pt x="5" y="159"/>
                  </a:lnTo>
                  <a:lnTo>
                    <a:pt x="9" y="170"/>
                  </a:lnTo>
                  <a:lnTo>
                    <a:pt x="15" y="180"/>
                  </a:lnTo>
                  <a:lnTo>
                    <a:pt x="21" y="191"/>
                  </a:lnTo>
                  <a:lnTo>
                    <a:pt x="26" y="199"/>
                  </a:lnTo>
                  <a:lnTo>
                    <a:pt x="34" y="209"/>
                  </a:lnTo>
                  <a:lnTo>
                    <a:pt x="44" y="216"/>
                  </a:lnTo>
                  <a:lnTo>
                    <a:pt x="53" y="224"/>
                  </a:lnTo>
                  <a:lnTo>
                    <a:pt x="63" y="230"/>
                  </a:lnTo>
                  <a:lnTo>
                    <a:pt x="74" y="234"/>
                  </a:lnTo>
                  <a:lnTo>
                    <a:pt x="86" y="239"/>
                  </a:lnTo>
                  <a:lnTo>
                    <a:pt x="97" y="241"/>
                  </a:lnTo>
                  <a:lnTo>
                    <a:pt x="109" y="243"/>
                  </a:lnTo>
                  <a:lnTo>
                    <a:pt x="122" y="243"/>
                  </a:lnTo>
                  <a:lnTo>
                    <a:pt x="134" y="243"/>
                  </a:lnTo>
                  <a:lnTo>
                    <a:pt x="147" y="241"/>
                  </a:lnTo>
                  <a:lnTo>
                    <a:pt x="159" y="239"/>
                  </a:lnTo>
                  <a:lnTo>
                    <a:pt x="170" y="234"/>
                  </a:lnTo>
                  <a:lnTo>
                    <a:pt x="180" y="230"/>
                  </a:lnTo>
                  <a:lnTo>
                    <a:pt x="192" y="224"/>
                  </a:lnTo>
                  <a:lnTo>
                    <a:pt x="199" y="216"/>
                  </a:lnTo>
                  <a:lnTo>
                    <a:pt x="209" y="209"/>
                  </a:lnTo>
                  <a:lnTo>
                    <a:pt x="216" y="199"/>
                  </a:lnTo>
                  <a:lnTo>
                    <a:pt x="224" y="191"/>
                  </a:lnTo>
                  <a:lnTo>
                    <a:pt x="230" y="180"/>
                  </a:lnTo>
                  <a:lnTo>
                    <a:pt x="234" y="170"/>
                  </a:lnTo>
                  <a:lnTo>
                    <a:pt x="240" y="159"/>
                  </a:lnTo>
                  <a:lnTo>
                    <a:pt x="241" y="147"/>
                  </a:lnTo>
                  <a:lnTo>
                    <a:pt x="243" y="134"/>
                  </a:lnTo>
                  <a:lnTo>
                    <a:pt x="243" y="122"/>
                  </a:lnTo>
                </a:path>
              </a:pathLst>
            </a:custGeom>
            <a:noFill/>
            <a:ln w="3175">
              <a:solidFill>
                <a:schemeClr val="tx1"/>
              </a:solidFill>
              <a:prstDash val="solid"/>
              <a:round/>
              <a:headEnd/>
              <a:tailEnd/>
            </a:ln>
          </p:spPr>
          <p:txBody>
            <a:bodyPr/>
            <a:lstStyle/>
            <a:p>
              <a:endParaRPr lang="en-US"/>
            </a:p>
          </p:txBody>
        </p:sp>
        <p:sp>
          <p:nvSpPr>
            <p:cNvPr id="594954" name="Freeform 10"/>
            <p:cNvSpPr>
              <a:spLocks/>
            </p:cNvSpPr>
            <p:nvPr/>
          </p:nvSpPr>
          <p:spPr bwMode="auto">
            <a:xfrm>
              <a:off x="1789" y="2322"/>
              <a:ext cx="218" cy="244"/>
            </a:xfrm>
            <a:custGeom>
              <a:avLst/>
              <a:gdLst/>
              <a:ahLst/>
              <a:cxnLst>
                <a:cxn ang="0">
                  <a:pos x="243" y="110"/>
                </a:cxn>
                <a:cxn ang="0">
                  <a:pos x="240" y="86"/>
                </a:cxn>
                <a:cxn ang="0">
                  <a:pos x="230" y="63"/>
                </a:cxn>
                <a:cxn ang="0">
                  <a:pos x="217" y="44"/>
                </a:cxn>
                <a:cxn ang="0">
                  <a:pos x="201" y="27"/>
                </a:cxn>
                <a:cxn ang="0">
                  <a:pos x="182" y="15"/>
                </a:cxn>
                <a:cxn ang="0">
                  <a:pos x="159" y="6"/>
                </a:cxn>
                <a:cxn ang="0">
                  <a:pos x="136" y="0"/>
                </a:cxn>
                <a:cxn ang="0">
                  <a:pos x="109" y="0"/>
                </a:cxn>
                <a:cxn ang="0">
                  <a:pos x="86" y="6"/>
                </a:cxn>
                <a:cxn ang="0">
                  <a:pos x="63" y="15"/>
                </a:cxn>
                <a:cxn ang="0">
                  <a:pos x="44" y="27"/>
                </a:cxn>
                <a:cxn ang="0">
                  <a:pos x="28" y="44"/>
                </a:cxn>
                <a:cxn ang="0">
                  <a:pos x="15" y="63"/>
                </a:cxn>
                <a:cxn ang="0">
                  <a:pos x="5" y="86"/>
                </a:cxn>
                <a:cxn ang="0">
                  <a:pos x="2" y="110"/>
                </a:cxn>
                <a:cxn ang="0">
                  <a:pos x="2" y="134"/>
                </a:cxn>
                <a:cxn ang="0">
                  <a:pos x="5" y="159"/>
                </a:cxn>
                <a:cxn ang="0">
                  <a:pos x="15" y="181"/>
                </a:cxn>
                <a:cxn ang="0">
                  <a:pos x="28" y="202"/>
                </a:cxn>
                <a:cxn ang="0">
                  <a:pos x="44" y="217"/>
                </a:cxn>
                <a:cxn ang="0">
                  <a:pos x="63" y="230"/>
                </a:cxn>
                <a:cxn ang="0">
                  <a:pos x="86" y="240"/>
                </a:cxn>
                <a:cxn ang="0">
                  <a:pos x="109" y="244"/>
                </a:cxn>
                <a:cxn ang="0">
                  <a:pos x="136" y="244"/>
                </a:cxn>
                <a:cxn ang="0">
                  <a:pos x="159" y="240"/>
                </a:cxn>
                <a:cxn ang="0">
                  <a:pos x="182" y="230"/>
                </a:cxn>
                <a:cxn ang="0">
                  <a:pos x="201" y="217"/>
                </a:cxn>
                <a:cxn ang="0">
                  <a:pos x="217" y="202"/>
                </a:cxn>
                <a:cxn ang="0">
                  <a:pos x="230" y="181"/>
                </a:cxn>
                <a:cxn ang="0">
                  <a:pos x="240" y="159"/>
                </a:cxn>
                <a:cxn ang="0">
                  <a:pos x="243" y="134"/>
                </a:cxn>
              </a:cxnLst>
              <a:rect l="0" t="0" r="r" b="b"/>
              <a:pathLst>
                <a:path w="245" h="244">
                  <a:moveTo>
                    <a:pt x="245" y="123"/>
                  </a:moveTo>
                  <a:lnTo>
                    <a:pt x="243" y="110"/>
                  </a:lnTo>
                  <a:lnTo>
                    <a:pt x="241" y="98"/>
                  </a:lnTo>
                  <a:lnTo>
                    <a:pt x="240" y="86"/>
                  </a:lnTo>
                  <a:lnTo>
                    <a:pt x="236" y="75"/>
                  </a:lnTo>
                  <a:lnTo>
                    <a:pt x="230" y="63"/>
                  </a:lnTo>
                  <a:lnTo>
                    <a:pt x="224" y="54"/>
                  </a:lnTo>
                  <a:lnTo>
                    <a:pt x="217" y="44"/>
                  </a:lnTo>
                  <a:lnTo>
                    <a:pt x="209" y="37"/>
                  </a:lnTo>
                  <a:lnTo>
                    <a:pt x="201" y="27"/>
                  </a:lnTo>
                  <a:lnTo>
                    <a:pt x="192" y="21"/>
                  </a:lnTo>
                  <a:lnTo>
                    <a:pt x="182" y="15"/>
                  </a:lnTo>
                  <a:lnTo>
                    <a:pt x="170" y="10"/>
                  </a:lnTo>
                  <a:lnTo>
                    <a:pt x="159" y="6"/>
                  </a:lnTo>
                  <a:lnTo>
                    <a:pt x="147" y="2"/>
                  </a:lnTo>
                  <a:lnTo>
                    <a:pt x="136" y="0"/>
                  </a:lnTo>
                  <a:lnTo>
                    <a:pt x="122" y="0"/>
                  </a:lnTo>
                  <a:lnTo>
                    <a:pt x="109" y="0"/>
                  </a:lnTo>
                  <a:lnTo>
                    <a:pt x="98" y="2"/>
                  </a:lnTo>
                  <a:lnTo>
                    <a:pt x="86" y="6"/>
                  </a:lnTo>
                  <a:lnTo>
                    <a:pt x="74" y="10"/>
                  </a:lnTo>
                  <a:lnTo>
                    <a:pt x="63" y="15"/>
                  </a:lnTo>
                  <a:lnTo>
                    <a:pt x="53" y="21"/>
                  </a:lnTo>
                  <a:lnTo>
                    <a:pt x="44" y="27"/>
                  </a:lnTo>
                  <a:lnTo>
                    <a:pt x="36" y="37"/>
                  </a:lnTo>
                  <a:lnTo>
                    <a:pt x="28" y="44"/>
                  </a:lnTo>
                  <a:lnTo>
                    <a:pt x="21" y="54"/>
                  </a:lnTo>
                  <a:lnTo>
                    <a:pt x="15" y="63"/>
                  </a:lnTo>
                  <a:lnTo>
                    <a:pt x="9" y="75"/>
                  </a:lnTo>
                  <a:lnTo>
                    <a:pt x="5" y="86"/>
                  </a:lnTo>
                  <a:lnTo>
                    <a:pt x="3" y="98"/>
                  </a:lnTo>
                  <a:lnTo>
                    <a:pt x="2" y="110"/>
                  </a:lnTo>
                  <a:lnTo>
                    <a:pt x="0" y="123"/>
                  </a:lnTo>
                  <a:lnTo>
                    <a:pt x="2" y="134"/>
                  </a:lnTo>
                  <a:lnTo>
                    <a:pt x="3" y="148"/>
                  </a:lnTo>
                  <a:lnTo>
                    <a:pt x="5" y="159"/>
                  </a:lnTo>
                  <a:lnTo>
                    <a:pt x="9" y="171"/>
                  </a:lnTo>
                  <a:lnTo>
                    <a:pt x="15" y="181"/>
                  </a:lnTo>
                  <a:lnTo>
                    <a:pt x="21" y="192"/>
                  </a:lnTo>
                  <a:lnTo>
                    <a:pt x="28" y="202"/>
                  </a:lnTo>
                  <a:lnTo>
                    <a:pt x="36" y="209"/>
                  </a:lnTo>
                  <a:lnTo>
                    <a:pt x="44" y="217"/>
                  </a:lnTo>
                  <a:lnTo>
                    <a:pt x="53" y="225"/>
                  </a:lnTo>
                  <a:lnTo>
                    <a:pt x="63" y="230"/>
                  </a:lnTo>
                  <a:lnTo>
                    <a:pt x="74" y="236"/>
                  </a:lnTo>
                  <a:lnTo>
                    <a:pt x="86" y="240"/>
                  </a:lnTo>
                  <a:lnTo>
                    <a:pt x="98" y="242"/>
                  </a:lnTo>
                  <a:lnTo>
                    <a:pt x="109" y="244"/>
                  </a:lnTo>
                  <a:lnTo>
                    <a:pt x="122" y="244"/>
                  </a:lnTo>
                  <a:lnTo>
                    <a:pt x="136" y="244"/>
                  </a:lnTo>
                  <a:lnTo>
                    <a:pt x="147" y="242"/>
                  </a:lnTo>
                  <a:lnTo>
                    <a:pt x="159" y="240"/>
                  </a:lnTo>
                  <a:lnTo>
                    <a:pt x="170" y="236"/>
                  </a:lnTo>
                  <a:lnTo>
                    <a:pt x="182" y="230"/>
                  </a:lnTo>
                  <a:lnTo>
                    <a:pt x="192" y="225"/>
                  </a:lnTo>
                  <a:lnTo>
                    <a:pt x="201" y="217"/>
                  </a:lnTo>
                  <a:lnTo>
                    <a:pt x="209" y="209"/>
                  </a:lnTo>
                  <a:lnTo>
                    <a:pt x="217" y="202"/>
                  </a:lnTo>
                  <a:lnTo>
                    <a:pt x="224" y="192"/>
                  </a:lnTo>
                  <a:lnTo>
                    <a:pt x="230" y="181"/>
                  </a:lnTo>
                  <a:lnTo>
                    <a:pt x="236" y="171"/>
                  </a:lnTo>
                  <a:lnTo>
                    <a:pt x="240" y="159"/>
                  </a:lnTo>
                  <a:lnTo>
                    <a:pt x="241" y="148"/>
                  </a:lnTo>
                  <a:lnTo>
                    <a:pt x="243" y="134"/>
                  </a:lnTo>
                  <a:lnTo>
                    <a:pt x="245" y="123"/>
                  </a:lnTo>
                </a:path>
              </a:pathLst>
            </a:custGeom>
            <a:noFill/>
            <a:ln w="3175">
              <a:solidFill>
                <a:schemeClr val="tx1"/>
              </a:solidFill>
              <a:prstDash val="solid"/>
              <a:round/>
              <a:headEnd/>
              <a:tailEnd/>
            </a:ln>
          </p:spPr>
          <p:txBody>
            <a:bodyPr/>
            <a:lstStyle/>
            <a:p>
              <a:endParaRPr lang="en-US"/>
            </a:p>
          </p:txBody>
        </p:sp>
        <p:sp>
          <p:nvSpPr>
            <p:cNvPr id="594955" name="Freeform 11"/>
            <p:cNvSpPr>
              <a:spLocks/>
            </p:cNvSpPr>
            <p:nvPr/>
          </p:nvSpPr>
          <p:spPr bwMode="auto">
            <a:xfrm>
              <a:off x="2057" y="2105"/>
              <a:ext cx="219" cy="244"/>
            </a:xfrm>
            <a:custGeom>
              <a:avLst/>
              <a:gdLst/>
              <a:ahLst/>
              <a:cxnLst>
                <a:cxn ang="0">
                  <a:pos x="244" y="110"/>
                </a:cxn>
                <a:cxn ang="0">
                  <a:pos x="240" y="85"/>
                </a:cxn>
                <a:cxn ang="0">
                  <a:pos x="230" y="64"/>
                </a:cxn>
                <a:cxn ang="0">
                  <a:pos x="217" y="44"/>
                </a:cxn>
                <a:cxn ang="0">
                  <a:pos x="201" y="27"/>
                </a:cxn>
                <a:cxn ang="0">
                  <a:pos x="182" y="14"/>
                </a:cxn>
                <a:cxn ang="0">
                  <a:pos x="159" y="6"/>
                </a:cxn>
                <a:cxn ang="0">
                  <a:pos x="136" y="0"/>
                </a:cxn>
                <a:cxn ang="0">
                  <a:pos x="109" y="0"/>
                </a:cxn>
                <a:cxn ang="0">
                  <a:pos x="86" y="6"/>
                </a:cxn>
                <a:cxn ang="0">
                  <a:pos x="63" y="14"/>
                </a:cxn>
                <a:cxn ang="0">
                  <a:pos x="44" y="27"/>
                </a:cxn>
                <a:cxn ang="0">
                  <a:pos x="29" y="44"/>
                </a:cxn>
                <a:cxn ang="0">
                  <a:pos x="15" y="64"/>
                </a:cxn>
                <a:cxn ang="0">
                  <a:pos x="6" y="85"/>
                </a:cxn>
                <a:cxn ang="0">
                  <a:pos x="2" y="110"/>
                </a:cxn>
                <a:cxn ang="0">
                  <a:pos x="2" y="135"/>
                </a:cxn>
                <a:cxn ang="0">
                  <a:pos x="6" y="160"/>
                </a:cxn>
                <a:cxn ang="0">
                  <a:pos x="15" y="181"/>
                </a:cxn>
                <a:cxn ang="0">
                  <a:pos x="29" y="200"/>
                </a:cxn>
                <a:cxn ang="0">
                  <a:pos x="44" y="217"/>
                </a:cxn>
                <a:cxn ang="0">
                  <a:pos x="63" y="231"/>
                </a:cxn>
                <a:cxn ang="0">
                  <a:pos x="86" y="238"/>
                </a:cxn>
                <a:cxn ang="0">
                  <a:pos x="109" y="244"/>
                </a:cxn>
                <a:cxn ang="0">
                  <a:pos x="136" y="244"/>
                </a:cxn>
                <a:cxn ang="0">
                  <a:pos x="159" y="238"/>
                </a:cxn>
                <a:cxn ang="0">
                  <a:pos x="182" y="231"/>
                </a:cxn>
                <a:cxn ang="0">
                  <a:pos x="201" y="217"/>
                </a:cxn>
                <a:cxn ang="0">
                  <a:pos x="217" y="200"/>
                </a:cxn>
                <a:cxn ang="0">
                  <a:pos x="230" y="181"/>
                </a:cxn>
                <a:cxn ang="0">
                  <a:pos x="240" y="160"/>
                </a:cxn>
                <a:cxn ang="0">
                  <a:pos x="244" y="135"/>
                </a:cxn>
              </a:cxnLst>
              <a:rect l="0" t="0" r="r" b="b"/>
              <a:pathLst>
                <a:path w="246" h="244">
                  <a:moveTo>
                    <a:pt x="246" y="121"/>
                  </a:moveTo>
                  <a:lnTo>
                    <a:pt x="244" y="110"/>
                  </a:lnTo>
                  <a:lnTo>
                    <a:pt x="242" y="96"/>
                  </a:lnTo>
                  <a:lnTo>
                    <a:pt x="240" y="85"/>
                  </a:lnTo>
                  <a:lnTo>
                    <a:pt x="236" y="73"/>
                  </a:lnTo>
                  <a:lnTo>
                    <a:pt x="230" y="64"/>
                  </a:lnTo>
                  <a:lnTo>
                    <a:pt x="225" y="54"/>
                  </a:lnTo>
                  <a:lnTo>
                    <a:pt x="217" y="44"/>
                  </a:lnTo>
                  <a:lnTo>
                    <a:pt x="209" y="35"/>
                  </a:lnTo>
                  <a:lnTo>
                    <a:pt x="201" y="27"/>
                  </a:lnTo>
                  <a:lnTo>
                    <a:pt x="192" y="20"/>
                  </a:lnTo>
                  <a:lnTo>
                    <a:pt x="182" y="14"/>
                  </a:lnTo>
                  <a:lnTo>
                    <a:pt x="171" y="10"/>
                  </a:lnTo>
                  <a:lnTo>
                    <a:pt x="159" y="6"/>
                  </a:lnTo>
                  <a:lnTo>
                    <a:pt x="148" y="2"/>
                  </a:lnTo>
                  <a:lnTo>
                    <a:pt x="136" y="0"/>
                  </a:lnTo>
                  <a:lnTo>
                    <a:pt x="123" y="0"/>
                  </a:lnTo>
                  <a:lnTo>
                    <a:pt x="109" y="0"/>
                  </a:lnTo>
                  <a:lnTo>
                    <a:pt x="98" y="2"/>
                  </a:lnTo>
                  <a:lnTo>
                    <a:pt x="86" y="6"/>
                  </a:lnTo>
                  <a:lnTo>
                    <a:pt x="75" y="10"/>
                  </a:lnTo>
                  <a:lnTo>
                    <a:pt x="63" y="14"/>
                  </a:lnTo>
                  <a:lnTo>
                    <a:pt x="54" y="20"/>
                  </a:lnTo>
                  <a:lnTo>
                    <a:pt x="44" y="27"/>
                  </a:lnTo>
                  <a:lnTo>
                    <a:pt x="36" y="35"/>
                  </a:lnTo>
                  <a:lnTo>
                    <a:pt x="29" y="44"/>
                  </a:lnTo>
                  <a:lnTo>
                    <a:pt x="21" y="54"/>
                  </a:lnTo>
                  <a:lnTo>
                    <a:pt x="15" y="64"/>
                  </a:lnTo>
                  <a:lnTo>
                    <a:pt x="10" y="73"/>
                  </a:lnTo>
                  <a:lnTo>
                    <a:pt x="6" y="85"/>
                  </a:lnTo>
                  <a:lnTo>
                    <a:pt x="4" y="96"/>
                  </a:lnTo>
                  <a:lnTo>
                    <a:pt x="2" y="110"/>
                  </a:lnTo>
                  <a:lnTo>
                    <a:pt x="0" y="121"/>
                  </a:lnTo>
                  <a:lnTo>
                    <a:pt x="2" y="135"/>
                  </a:lnTo>
                  <a:lnTo>
                    <a:pt x="4" y="146"/>
                  </a:lnTo>
                  <a:lnTo>
                    <a:pt x="6" y="160"/>
                  </a:lnTo>
                  <a:lnTo>
                    <a:pt x="10" y="169"/>
                  </a:lnTo>
                  <a:lnTo>
                    <a:pt x="15" y="181"/>
                  </a:lnTo>
                  <a:lnTo>
                    <a:pt x="21" y="190"/>
                  </a:lnTo>
                  <a:lnTo>
                    <a:pt x="29" y="200"/>
                  </a:lnTo>
                  <a:lnTo>
                    <a:pt x="36" y="209"/>
                  </a:lnTo>
                  <a:lnTo>
                    <a:pt x="44" y="217"/>
                  </a:lnTo>
                  <a:lnTo>
                    <a:pt x="54" y="223"/>
                  </a:lnTo>
                  <a:lnTo>
                    <a:pt x="63" y="231"/>
                  </a:lnTo>
                  <a:lnTo>
                    <a:pt x="75" y="234"/>
                  </a:lnTo>
                  <a:lnTo>
                    <a:pt x="86" y="238"/>
                  </a:lnTo>
                  <a:lnTo>
                    <a:pt x="98" y="242"/>
                  </a:lnTo>
                  <a:lnTo>
                    <a:pt x="109" y="244"/>
                  </a:lnTo>
                  <a:lnTo>
                    <a:pt x="123" y="244"/>
                  </a:lnTo>
                  <a:lnTo>
                    <a:pt x="136" y="244"/>
                  </a:lnTo>
                  <a:lnTo>
                    <a:pt x="148" y="242"/>
                  </a:lnTo>
                  <a:lnTo>
                    <a:pt x="159" y="238"/>
                  </a:lnTo>
                  <a:lnTo>
                    <a:pt x="171" y="234"/>
                  </a:lnTo>
                  <a:lnTo>
                    <a:pt x="182" y="231"/>
                  </a:lnTo>
                  <a:lnTo>
                    <a:pt x="192" y="223"/>
                  </a:lnTo>
                  <a:lnTo>
                    <a:pt x="201" y="217"/>
                  </a:lnTo>
                  <a:lnTo>
                    <a:pt x="209" y="209"/>
                  </a:lnTo>
                  <a:lnTo>
                    <a:pt x="217" y="200"/>
                  </a:lnTo>
                  <a:lnTo>
                    <a:pt x="225" y="190"/>
                  </a:lnTo>
                  <a:lnTo>
                    <a:pt x="230" y="181"/>
                  </a:lnTo>
                  <a:lnTo>
                    <a:pt x="236" y="169"/>
                  </a:lnTo>
                  <a:lnTo>
                    <a:pt x="240" y="160"/>
                  </a:lnTo>
                  <a:lnTo>
                    <a:pt x="242" y="146"/>
                  </a:lnTo>
                  <a:lnTo>
                    <a:pt x="244" y="135"/>
                  </a:lnTo>
                  <a:lnTo>
                    <a:pt x="246" y="121"/>
                  </a:lnTo>
                </a:path>
              </a:pathLst>
            </a:custGeom>
            <a:noFill/>
            <a:ln w="3175">
              <a:solidFill>
                <a:schemeClr val="tx1"/>
              </a:solidFill>
              <a:prstDash val="solid"/>
              <a:round/>
              <a:headEnd/>
              <a:tailEnd/>
            </a:ln>
          </p:spPr>
          <p:txBody>
            <a:bodyPr/>
            <a:lstStyle/>
            <a:p>
              <a:endParaRPr lang="en-US"/>
            </a:p>
          </p:txBody>
        </p:sp>
        <p:sp>
          <p:nvSpPr>
            <p:cNvPr id="594956" name="Freeform 12"/>
            <p:cNvSpPr>
              <a:spLocks/>
            </p:cNvSpPr>
            <p:nvPr/>
          </p:nvSpPr>
          <p:spPr bwMode="auto">
            <a:xfrm>
              <a:off x="2021" y="1779"/>
              <a:ext cx="216" cy="246"/>
            </a:xfrm>
            <a:custGeom>
              <a:avLst/>
              <a:gdLst/>
              <a:ahLst/>
              <a:cxnLst>
                <a:cxn ang="0">
                  <a:pos x="243" y="109"/>
                </a:cxn>
                <a:cxn ang="0">
                  <a:pos x="238" y="86"/>
                </a:cxn>
                <a:cxn ang="0">
                  <a:pos x="228" y="63"/>
                </a:cxn>
                <a:cxn ang="0">
                  <a:pos x="217" y="44"/>
                </a:cxn>
                <a:cxn ang="0">
                  <a:pos x="199" y="29"/>
                </a:cxn>
                <a:cxn ang="0">
                  <a:pos x="180" y="15"/>
                </a:cxn>
                <a:cxn ang="0">
                  <a:pos x="157" y="6"/>
                </a:cxn>
                <a:cxn ang="0">
                  <a:pos x="134" y="2"/>
                </a:cxn>
                <a:cxn ang="0">
                  <a:pos x="109" y="2"/>
                </a:cxn>
                <a:cxn ang="0">
                  <a:pos x="84" y="6"/>
                </a:cxn>
                <a:cxn ang="0">
                  <a:pos x="63" y="15"/>
                </a:cxn>
                <a:cxn ang="0">
                  <a:pos x="42" y="29"/>
                </a:cxn>
                <a:cxn ang="0">
                  <a:pos x="27" y="44"/>
                </a:cxn>
                <a:cxn ang="0">
                  <a:pos x="13" y="63"/>
                </a:cxn>
                <a:cxn ang="0">
                  <a:pos x="3" y="86"/>
                </a:cxn>
                <a:cxn ang="0">
                  <a:pos x="0" y="109"/>
                </a:cxn>
                <a:cxn ang="0">
                  <a:pos x="0" y="136"/>
                </a:cxn>
                <a:cxn ang="0">
                  <a:pos x="3" y="159"/>
                </a:cxn>
                <a:cxn ang="0">
                  <a:pos x="13" y="182"/>
                </a:cxn>
                <a:cxn ang="0">
                  <a:pos x="27" y="202"/>
                </a:cxn>
                <a:cxn ang="0">
                  <a:pos x="42" y="217"/>
                </a:cxn>
                <a:cxn ang="0">
                  <a:pos x="63" y="230"/>
                </a:cxn>
                <a:cxn ang="0">
                  <a:pos x="84" y="240"/>
                </a:cxn>
                <a:cxn ang="0">
                  <a:pos x="109" y="244"/>
                </a:cxn>
                <a:cxn ang="0">
                  <a:pos x="134" y="244"/>
                </a:cxn>
                <a:cxn ang="0">
                  <a:pos x="157" y="240"/>
                </a:cxn>
                <a:cxn ang="0">
                  <a:pos x="180" y="230"/>
                </a:cxn>
                <a:cxn ang="0">
                  <a:pos x="199" y="217"/>
                </a:cxn>
                <a:cxn ang="0">
                  <a:pos x="217" y="202"/>
                </a:cxn>
                <a:cxn ang="0">
                  <a:pos x="228" y="182"/>
                </a:cxn>
                <a:cxn ang="0">
                  <a:pos x="238" y="159"/>
                </a:cxn>
                <a:cxn ang="0">
                  <a:pos x="243" y="136"/>
                </a:cxn>
              </a:cxnLst>
              <a:rect l="0" t="0" r="r" b="b"/>
              <a:pathLst>
                <a:path w="243" h="246">
                  <a:moveTo>
                    <a:pt x="243" y="123"/>
                  </a:moveTo>
                  <a:lnTo>
                    <a:pt x="243" y="109"/>
                  </a:lnTo>
                  <a:lnTo>
                    <a:pt x="241" y="98"/>
                  </a:lnTo>
                  <a:lnTo>
                    <a:pt x="238" y="86"/>
                  </a:lnTo>
                  <a:lnTo>
                    <a:pt x="234" y="75"/>
                  </a:lnTo>
                  <a:lnTo>
                    <a:pt x="228" y="63"/>
                  </a:lnTo>
                  <a:lnTo>
                    <a:pt x="222" y="54"/>
                  </a:lnTo>
                  <a:lnTo>
                    <a:pt x="217" y="44"/>
                  </a:lnTo>
                  <a:lnTo>
                    <a:pt x="207" y="37"/>
                  </a:lnTo>
                  <a:lnTo>
                    <a:pt x="199" y="29"/>
                  </a:lnTo>
                  <a:lnTo>
                    <a:pt x="190" y="21"/>
                  </a:lnTo>
                  <a:lnTo>
                    <a:pt x="180" y="15"/>
                  </a:lnTo>
                  <a:lnTo>
                    <a:pt x="169" y="10"/>
                  </a:lnTo>
                  <a:lnTo>
                    <a:pt x="157" y="6"/>
                  </a:lnTo>
                  <a:lnTo>
                    <a:pt x="146" y="4"/>
                  </a:lnTo>
                  <a:lnTo>
                    <a:pt x="134" y="2"/>
                  </a:lnTo>
                  <a:lnTo>
                    <a:pt x="121" y="0"/>
                  </a:lnTo>
                  <a:lnTo>
                    <a:pt x="109" y="2"/>
                  </a:lnTo>
                  <a:lnTo>
                    <a:pt x="96" y="4"/>
                  </a:lnTo>
                  <a:lnTo>
                    <a:pt x="84" y="6"/>
                  </a:lnTo>
                  <a:lnTo>
                    <a:pt x="73" y="10"/>
                  </a:lnTo>
                  <a:lnTo>
                    <a:pt x="63" y="15"/>
                  </a:lnTo>
                  <a:lnTo>
                    <a:pt x="51" y="21"/>
                  </a:lnTo>
                  <a:lnTo>
                    <a:pt x="42" y="29"/>
                  </a:lnTo>
                  <a:lnTo>
                    <a:pt x="34" y="37"/>
                  </a:lnTo>
                  <a:lnTo>
                    <a:pt x="27" y="44"/>
                  </a:lnTo>
                  <a:lnTo>
                    <a:pt x="19" y="54"/>
                  </a:lnTo>
                  <a:lnTo>
                    <a:pt x="13" y="63"/>
                  </a:lnTo>
                  <a:lnTo>
                    <a:pt x="7" y="75"/>
                  </a:lnTo>
                  <a:lnTo>
                    <a:pt x="3" y="86"/>
                  </a:lnTo>
                  <a:lnTo>
                    <a:pt x="2" y="98"/>
                  </a:lnTo>
                  <a:lnTo>
                    <a:pt x="0" y="109"/>
                  </a:lnTo>
                  <a:lnTo>
                    <a:pt x="0" y="123"/>
                  </a:lnTo>
                  <a:lnTo>
                    <a:pt x="0" y="136"/>
                  </a:lnTo>
                  <a:lnTo>
                    <a:pt x="2" y="148"/>
                  </a:lnTo>
                  <a:lnTo>
                    <a:pt x="3" y="159"/>
                  </a:lnTo>
                  <a:lnTo>
                    <a:pt x="7" y="171"/>
                  </a:lnTo>
                  <a:lnTo>
                    <a:pt x="13" y="182"/>
                  </a:lnTo>
                  <a:lnTo>
                    <a:pt x="19" y="192"/>
                  </a:lnTo>
                  <a:lnTo>
                    <a:pt x="27" y="202"/>
                  </a:lnTo>
                  <a:lnTo>
                    <a:pt x="34" y="209"/>
                  </a:lnTo>
                  <a:lnTo>
                    <a:pt x="42" y="217"/>
                  </a:lnTo>
                  <a:lnTo>
                    <a:pt x="51" y="225"/>
                  </a:lnTo>
                  <a:lnTo>
                    <a:pt x="63" y="230"/>
                  </a:lnTo>
                  <a:lnTo>
                    <a:pt x="73" y="236"/>
                  </a:lnTo>
                  <a:lnTo>
                    <a:pt x="84" y="240"/>
                  </a:lnTo>
                  <a:lnTo>
                    <a:pt x="96" y="242"/>
                  </a:lnTo>
                  <a:lnTo>
                    <a:pt x="109" y="244"/>
                  </a:lnTo>
                  <a:lnTo>
                    <a:pt x="121" y="246"/>
                  </a:lnTo>
                  <a:lnTo>
                    <a:pt x="134" y="244"/>
                  </a:lnTo>
                  <a:lnTo>
                    <a:pt x="146" y="242"/>
                  </a:lnTo>
                  <a:lnTo>
                    <a:pt x="157" y="240"/>
                  </a:lnTo>
                  <a:lnTo>
                    <a:pt x="169" y="236"/>
                  </a:lnTo>
                  <a:lnTo>
                    <a:pt x="180" y="230"/>
                  </a:lnTo>
                  <a:lnTo>
                    <a:pt x="190" y="225"/>
                  </a:lnTo>
                  <a:lnTo>
                    <a:pt x="199" y="217"/>
                  </a:lnTo>
                  <a:lnTo>
                    <a:pt x="207" y="209"/>
                  </a:lnTo>
                  <a:lnTo>
                    <a:pt x="217" y="202"/>
                  </a:lnTo>
                  <a:lnTo>
                    <a:pt x="222" y="192"/>
                  </a:lnTo>
                  <a:lnTo>
                    <a:pt x="228" y="182"/>
                  </a:lnTo>
                  <a:lnTo>
                    <a:pt x="234" y="171"/>
                  </a:lnTo>
                  <a:lnTo>
                    <a:pt x="238" y="159"/>
                  </a:lnTo>
                  <a:lnTo>
                    <a:pt x="241" y="148"/>
                  </a:lnTo>
                  <a:lnTo>
                    <a:pt x="243" y="136"/>
                  </a:lnTo>
                  <a:lnTo>
                    <a:pt x="243" y="123"/>
                  </a:lnTo>
                </a:path>
              </a:pathLst>
            </a:custGeom>
            <a:noFill/>
            <a:ln w="3175">
              <a:solidFill>
                <a:schemeClr val="tx1"/>
              </a:solidFill>
              <a:prstDash val="solid"/>
              <a:round/>
              <a:headEnd/>
              <a:tailEnd/>
            </a:ln>
          </p:spPr>
          <p:txBody>
            <a:bodyPr/>
            <a:lstStyle/>
            <a:p>
              <a:endParaRPr lang="en-US"/>
            </a:p>
          </p:txBody>
        </p:sp>
        <p:sp>
          <p:nvSpPr>
            <p:cNvPr id="594957" name="Freeform 13"/>
            <p:cNvSpPr>
              <a:spLocks/>
            </p:cNvSpPr>
            <p:nvPr/>
          </p:nvSpPr>
          <p:spPr bwMode="auto">
            <a:xfrm>
              <a:off x="1721" y="1595"/>
              <a:ext cx="217" cy="244"/>
            </a:xfrm>
            <a:custGeom>
              <a:avLst/>
              <a:gdLst/>
              <a:ahLst/>
              <a:cxnLst>
                <a:cxn ang="0">
                  <a:pos x="244" y="109"/>
                </a:cxn>
                <a:cxn ang="0">
                  <a:pos x="240" y="86"/>
                </a:cxn>
                <a:cxn ang="0">
                  <a:pos x="230" y="63"/>
                </a:cxn>
                <a:cxn ang="0">
                  <a:pos x="217" y="44"/>
                </a:cxn>
                <a:cxn ang="0">
                  <a:pos x="199" y="27"/>
                </a:cxn>
                <a:cxn ang="0">
                  <a:pos x="180" y="15"/>
                </a:cxn>
                <a:cxn ang="0">
                  <a:pos x="159" y="6"/>
                </a:cxn>
                <a:cxn ang="0">
                  <a:pos x="134" y="0"/>
                </a:cxn>
                <a:cxn ang="0">
                  <a:pos x="109" y="0"/>
                </a:cxn>
                <a:cxn ang="0">
                  <a:pos x="86" y="6"/>
                </a:cxn>
                <a:cxn ang="0">
                  <a:pos x="63" y="15"/>
                </a:cxn>
                <a:cxn ang="0">
                  <a:pos x="44" y="27"/>
                </a:cxn>
                <a:cxn ang="0">
                  <a:pos x="27" y="44"/>
                </a:cxn>
                <a:cxn ang="0">
                  <a:pos x="15" y="63"/>
                </a:cxn>
                <a:cxn ang="0">
                  <a:pos x="6" y="86"/>
                </a:cxn>
                <a:cxn ang="0">
                  <a:pos x="0" y="109"/>
                </a:cxn>
                <a:cxn ang="0">
                  <a:pos x="0" y="134"/>
                </a:cxn>
                <a:cxn ang="0">
                  <a:pos x="6" y="159"/>
                </a:cxn>
                <a:cxn ang="0">
                  <a:pos x="15" y="180"/>
                </a:cxn>
                <a:cxn ang="0">
                  <a:pos x="27" y="199"/>
                </a:cxn>
                <a:cxn ang="0">
                  <a:pos x="44" y="217"/>
                </a:cxn>
                <a:cxn ang="0">
                  <a:pos x="63" y="230"/>
                </a:cxn>
                <a:cxn ang="0">
                  <a:pos x="86" y="240"/>
                </a:cxn>
                <a:cxn ang="0">
                  <a:pos x="109" y="244"/>
                </a:cxn>
                <a:cxn ang="0">
                  <a:pos x="134" y="244"/>
                </a:cxn>
                <a:cxn ang="0">
                  <a:pos x="159" y="240"/>
                </a:cxn>
                <a:cxn ang="0">
                  <a:pos x="180" y="230"/>
                </a:cxn>
                <a:cxn ang="0">
                  <a:pos x="199" y="217"/>
                </a:cxn>
                <a:cxn ang="0">
                  <a:pos x="217" y="199"/>
                </a:cxn>
                <a:cxn ang="0">
                  <a:pos x="230" y="180"/>
                </a:cxn>
                <a:cxn ang="0">
                  <a:pos x="240" y="159"/>
                </a:cxn>
                <a:cxn ang="0">
                  <a:pos x="244" y="134"/>
                </a:cxn>
              </a:cxnLst>
              <a:rect l="0" t="0" r="r" b="b"/>
              <a:pathLst>
                <a:path w="244" h="244">
                  <a:moveTo>
                    <a:pt x="244" y="123"/>
                  </a:moveTo>
                  <a:lnTo>
                    <a:pt x="244" y="109"/>
                  </a:lnTo>
                  <a:lnTo>
                    <a:pt x="242" y="98"/>
                  </a:lnTo>
                  <a:lnTo>
                    <a:pt x="240" y="86"/>
                  </a:lnTo>
                  <a:lnTo>
                    <a:pt x="234" y="75"/>
                  </a:lnTo>
                  <a:lnTo>
                    <a:pt x="230" y="63"/>
                  </a:lnTo>
                  <a:lnTo>
                    <a:pt x="224" y="54"/>
                  </a:lnTo>
                  <a:lnTo>
                    <a:pt x="217" y="44"/>
                  </a:lnTo>
                  <a:lnTo>
                    <a:pt x="209" y="36"/>
                  </a:lnTo>
                  <a:lnTo>
                    <a:pt x="199" y="27"/>
                  </a:lnTo>
                  <a:lnTo>
                    <a:pt x="192" y="21"/>
                  </a:lnTo>
                  <a:lnTo>
                    <a:pt x="180" y="15"/>
                  </a:lnTo>
                  <a:lnTo>
                    <a:pt x="171" y="9"/>
                  </a:lnTo>
                  <a:lnTo>
                    <a:pt x="159" y="6"/>
                  </a:lnTo>
                  <a:lnTo>
                    <a:pt x="148" y="2"/>
                  </a:lnTo>
                  <a:lnTo>
                    <a:pt x="134" y="0"/>
                  </a:lnTo>
                  <a:lnTo>
                    <a:pt x="123" y="0"/>
                  </a:lnTo>
                  <a:lnTo>
                    <a:pt x="109" y="0"/>
                  </a:lnTo>
                  <a:lnTo>
                    <a:pt x="98" y="2"/>
                  </a:lnTo>
                  <a:lnTo>
                    <a:pt x="86" y="6"/>
                  </a:lnTo>
                  <a:lnTo>
                    <a:pt x="75" y="9"/>
                  </a:lnTo>
                  <a:lnTo>
                    <a:pt x="63" y="15"/>
                  </a:lnTo>
                  <a:lnTo>
                    <a:pt x="54" y="21"/>
                  </a:lnTo>
                  <a:lnTo>
                    <a:pt x="44" y="27"/>
                  </a:lnTo>
                  <a:lnTo>
                    <a:pt x="34" y="36"/>
                  </a:lnTo>
                  <a:lnTo>
                    <a:pt x="27" y="44"/>
                  </a:lnTo>
                  <a:lnTo>
                    <a:pt x="21" y="54"/>
                  </a:lnTo>
                  <a:lnTo>
                    <a:pt x="15" y="63"/>
                  </a:lnTo>
                  <a:lnTo>
                    <a:pt x="9" y="75"/>
                  </a:lnTo>
                  <a:lnTo>
                    <a:pt x="6" y="86"/>
                  </a:lnTo>
                  <a:lnTo>
                    <a:pt x="2" y="98"/>
                  </a:lnTo>
                  <a:lnTo>
                    <a:pt x="0" y="109"/>
                  </a:lnTo>
                  <a:lnTo>
                    <a:pt x="0" y="123"/>
                  </a:lnTo>
                  <a:lnTo>
                    <a:pt x="0" y="134"/>
                  </a:lnTo>
                  <a:lnTo>
                    <a:pt x="2" y="148"/>
                  </a:lnTo>
                  <a:lnTo>
                    <a:pt x="6" y="159"/>
                  </a:lnTo>
                  <a:lnTo>
                    <a:pt x="9" y="171"/>
                  </a:lnTo>
                  <a:lnTo>
                    <a:pt x="15" y="180"/>
                  </a:lnTo>
                  <a:lnTo>
                    <a:pt x="21" y="192"/>
                  </a:lnTo>
                  <a:lnTo>
                    <a:pt x="27" y="199"/>
                  </a:lnTo>
                  <a:lnTo>
                    <a:pt x="34" y="209"/>
                  </a:lnTo>
                  <a:lnTo>
                    <a:pt x="44" y="217"/>
                  </a:lnTo>
                  <a:lnTo>
                    <a:pt x="54" y="224"/>
                  </a:lnTo>
                  <a:lnTo>
                    <a:pt x="63" y="230"/>
                  </a:lnTo>
                  <a:lnTo>
                    <a:pt x="75" y="236"/>
                  </a:lnTo>
                  <a:lnTo>
                    <a:pt x="86" y="240"/>
                  </a:lnTo>
                  <a:lnTo>
                    <a:pt x="98" y="242"/>
                  </a:lnTo>
                  <a:lnTo>
                    <a:pt x="109" y="244"/>
                  </a:lnTo>
                  <a:lnTo>
                    <a:pt x="123" y="244"/>
                  </a:lnTo>
                  <a:lnTo>
                    <a:pt x="134" y="244"/>
                  </a:lnTo>
                  <a:lnTo>
                    <a:pt x="148" y="242"/>
                  </a:lnTo>
                  <a:lnTo>
                    <a:pt x="159" y="240"/>
                  </a:lnTo>
                  <a:lnTo>
                    <a:pt x="171" y="236"/>
                  </a:lnTo>
                  <a:lnTo>
                    <a:pt x="180" y="230"/>
                  </a:lnTo>
                  <a:lnTo>
                    <a:pt x="192" y="224"/>
                  </a:lnTo>
                  <a:lnTo>
                    <a:pt x="199" y="217"/>
                  </a:lnTo>
                  <a:lnTo>
                    <a:pt x="209" y="209"/>
                  </a:lnTo>
                  <a:lnTo>
                    <a:pt x="217" y="199"/>
                  </a:lnTo>
                  <a:lnTo>
                    <a:pt x="224" y="192"/>
                  </a:lnTo>
                  <a:lnTo>
                    <a:pt x="230" y="180"/>
                  </a:lnTo>
                  <a:lnTo>
                    <a:pt x="234" y="171"/>
                  </a:lnTo>
                  <a:lnTo>
                    <a:pt x="240" y="159"/>
                  </a:lnTo>
                  <a:lnTo>
                    <a:pt x="242" y="148"/>
                  </a:lnTo>
                  <a:lnTo>
                    <a:pt x="244" y="134"/>
                  </a:lnTo>
                  <a:lnTo>
                    <a:pt x="244" y="123"/>
                  </a:lnTo>
                  <a:close/>
                </a:path>
              </a:pathLst>
            </a:custGeom>
            <a:solidFill>
              <a:srgbClr val="009240"/>
            </a:solidFill>
            <a:ln w="9525">
              <a:solidFill>
                <a:schemeClr val="tx1"/>
              </a:solidFill>
              <a:round/>
              <a:headEnd/>
              <a:tailEnd/>
            </a:ln>
          </p:spPr>
          <p:txBody>
            <a:bodyPr/>
            <a:lstStyle/>
            <a:p>
              <a:endParaRPr lang="en-US"/>
            </a:p>
          </p:txBody>
        </p:sp>
        <p:sp>
          <p:nvSpPr>
            <p:cNvPr id="594958" name="Freeform 14"/>
            <p:cNvSpPr>
              <a:spLocks/>
            </p:cNvSpPr>
            <p:nvPr/>
          </p:nvSpPr>
          <p:spPr bwMode="auto">
            <a:xfrm>
              <a:off x="1721" y="1595"/>
              <a:ext cx="217" cy="244"/>
            </a:xfrm>
            <a:custGeom>
              <a:avLst/>
              <a:gdLst/>
              <a:ahLst/>
              <a:cxnLst>
                <a:cxn ang="0">
                  <a:pos x="244" y="109"/>
                </a:cxn>
                <a:cxn ang="0">
                  <a:pos x="240" y="86"/>
                </a:cxn>
                <a:cxn ang="0">
                  <a:pos x="230" y="63"/>
                </a:cxn>
                <a:cxn ang="0">
                  <a:pos x="217" y="44"/>
                </a:cxn>
                <a:cxn ang="0">
                  <a:pos x="199" y="27"/>
                </a:cxn>
                <a:cxn ang="0">
                  <a:pos x="180" y="15"/>
                </a:cxn>
                <a:cxn ang="0">
                  <a:pos x="159" y="6"/>
                </a:cxn>
                <a:cxn ang="0">
                  <a:pos x="134" y="0"/>
                </a:cxn>
                <a:cxn ang="0">
                  <a:pos x="109" y="0"/>
                </a:cxn>
                <a:cxn ang="0">
                  <a:pos x="86" y="6"/>
                </a:cxn>
                <a:cxn ang="0">
                  <a:pos x="63" y="15"/>
                </a:cxn>
                <a:cxn ang="0">
                  <a:pos x="44" y="27"/>
                </a:cxn>
                <a:cxn ang="0">
                  <a:pos x="27" y="44"/>
                </a:cxn>
                <a:cxn ang="0">
                  <a:pos x="15" y="63"/>
                </a:cxn>
                <a:cxn ang="0">
                  <a:pos x="6" y="86"/>
                </a:cxn>
                <a:cxn ang="0">
                  <a:pos x="0" y="109"/>
                </a:cxn>
                <a:cxn ang="0">
                  <a:pos x="0" y="134"/>
                </a:cxn>
                <a:cxn ang="0">
                  <a:pos x="6" y="159"/>
                </a:cxn>
                <a:cxn ang="0">
                  <a:pos x="15" y="180"/>
                </a:cxn>
                <a:cxn ang="0">
                  <a:pos x="27" y="199"/>
                </a:cxn>
                <a:cxn ang="0">
                  <a:pos x="44" y="217"/>
                </a:cxn>
                <a:cxn ang="0">
                  <a:pos x="63" y="230"/>
                </a:cxn>
                <a:cxn ang="0">
                  <a:pos x="86" y="240"/>
                </a:cxn>
                <a:cxn ang="0">
                  <a:pos x="109" y="244"/>
                </a:cxn>
                <a:cxn ang="0">
                  <a:pos x="134" y="244"/>
                </a:cxn>
                <a:cxn ang="0">
                  <a:pos x="159" y="240"/>
                </a:cxn>
                <a:cxn ang="0">
                  <a:pos x="180" y="230"/>
                </a:cxn>
                <a:cxn ang="0">
                  <a:pos x="199" y="217"/>
                </a:cxn>
                <a:cxn ang="0">
                  <a:pos x="217" y="199"/>
                </a:cxn>
                <a:cxn ang="0">
                  <a:pos x="230" y="180"/>
                </a:cxn>
                <a:cxn ang="0">
                  <a:pos x="240" y="159"/>
                </a:cxn>
                <a:cxn ang="0">
                  <a:pos x="244" y="134"/>
                </a:cxn>
              </a:cxnLst>
              <a:rect l="0" t="0" r="r" b="b"/>
              <a:pathLst>
                <a:path w="244" h="244">
                  <a:moveTo>
                    <a:pt x="244" y="123"/>
                  </a:moveTo>
                  <a:lnTo>
                    <a:pt x="244" y="109"/>
                  </a:lnTo>
                  <a:lnTo>
                    <a:pt x="242" y="98"/>
                  </a:lnTo>
                  <a:lnTo>
                    <a:pt x="240" y="86"/>
                  </a:lnTo>
                  <a:lnTo>
                    <a:pt x="234" y="75"/>
                  </a:lnTo>
                  <a:lnTo>
                    <a:pt x="230" y="63"/>
                  </a:lnTo>
                  <a:lnTo>
                    <a:pt x="224" y="54"/>
                  </a:lnTo>
                  <a:lnTo>
                    <a:pt x="217" y="44"/>
                  </a:lnTo>
                  <a:lnTo>
                    <a:pt x="209" y="36"/>
                  </a:lnTo>
                  <a:lnTo>
                    <a:pt x="199" y="27"/>
                  </a:lnTo>
                  <a:lnTo>
                    <a:pt x="192" y="21"/>
                  </a:lnTo>
                  <a:lnTo>
                    <a:pt x="180" y="15"/>
                  </a:lnTo>
                  <a:lnTo>
                    <a:pt x="171" y="9"/>
                  </a:lnTo>
                  <a:lnTo>
                    <a:pt x="159" y="6"/>
                  </a:lnTo>
                  <a:lnTo>
                    <a:pt x="148" y="2"/>
                  </a:lnTo>
                  <a:lnTo>
                    <a:pt x="134" y="0"/>
                  </a:lnTo>
                  <a:lnTo>
                    <a:pt x="123" y="0"/>
                  </a:lnTo>
                  <a:lnTo>
                    <a:pt x="109" y="0"/>
                  </a:lnTo>
                  <a:lnTo>
                    <a:pt x="98" y="2"/>
                  </a:lnTo>
                  <a:lnTo>
                    <a:pt x="86" y="6"/>
                  </a:lnTo>
                  <a:lnTo>
                    <a:pt x="75" y="9"/>
                  </a:lnTo>
                  <a:lnTo>
                    <a:pt x="63" y="15"/>
                  </a:lnTo>
                  <a:lnTo>
                    <a:pt x="54" y="21"/>
                  </a:lnTo>
                  <a:lnTo>
                    <a:pt x="44" y="27"/>
                  </a:lnTo>
                  <a:lnTo>
                    <a:pt x="34" y="36"/>
                  </a:lnTo>
                  <a:lnTo>
                    <a:pt x="27" y="44"/>
                  </a:lnTo>
                  <a:lnTo>
                    <a:pt x="21" y="54"/>
                  </a:lnTo>
                  <a:lnTo>
                    <a:pt x="15" y="63"/>
                  </a:lnTo>
                  <a:lnTo>
                    <a:pt x="9" y="75"/>
                  </a:lnTo>
                  <a:lnTo>
                    <a:pt x="6" y="86"/>
                  </a:lnTo>
                  <a:lnTo>
                    <a:pt x="2" y="98"/>
                  </a:lnTo>
                  <a:lnTo>
                    <a:pt x="0" y="109"/>
                  </a:lnTo>
                  <a:lnTo>
                    <a:pt x="0" y="123"/>
                  </a:lnTo>
                  <a:lnTo>
                    <a:pt x="0" y="134"/>
                  </a:lnTo>
                  <a:lnTo>
                    <a:pt x="2" y="148"/>
                  </a:lnTo>
                  <a:lnTo>
                    <a:pt x="6" y="159"/>
                  </a:lnTo>
                  <a:lnTo>
                    <a:pt x="9" y="171"/>
                  </a:lnTo>
                  <a:lnTo>
                    <a:pt x="15" y="180"/>
                  </a:lnTo>
                  <a:lnTo>
                    <a:pt x="21" y="192"/>
                  </a:lnTo>
                  <a:lnTo>
                    <a:pt x="27" y="199"/>
                  </a:lnTo>
                  <a:lnTo>
                    <a:pt x="34" y="209"/>
                  </a:lnTo>
                  <a:lnTo>
                    <a:pt x="44" y="217"/>
                  </a:lnTo>
                  <a:lnTo>
                    <a:pt x="54" y="224"/>
                  </a:lnTo>
                  <a:lnTo>
                    <a:pt x="63" y="230"/>
                  </a:lnTo>
                  <a:lnTo>
                    <a:pt x="75" y="236"/>
                  </a:lnTo>
                  <a:lnTo>
                    <a:pt x="86" y="240"/>
                  </a:lnTo>
                  <a:lnTo>
                    <a:pt x="98" y="242"/>
                  </a:lnTo>
                  <a:lnTo>
                    <a:pt x="109" y="244"/>
                  </a:lnTo>
                  <a:lnTo>
                    <a:pt x="123" y="244"/>
                  </a:lnTo>
                  <a:lnTo>
                    <a:pt x="134" y="244"/>
                  </a:lnTo>
                  <a:lnTo>
                    <a:pt x="148" y="242"/>
                  </a:lnTo>
                  <a:lnTo>
                    <a:pt x="159" y="240"/>
                  </a:lnTo>
                  <a:lnTo>
                    <a:pt x="171" y="236"/>
                  </a:lnTo>
                  <a:lnTo>
                    <a:pt x="180" y="230"/>
                  </a:lnTo>
                  <a:lnTo>
                    <a:pt x="192" y="224"/>
                  </a:lnTo>
                  <a:lnTo>
                    <a:pt x="199" y="217"/>
                  </a:lnTo>
                  <a:lnTo>
                    <a:pt x="209" y="209"/>
                  </a:lnTo>
                  <a:lnTo>
                    <a:pt x="217" y="199"/>
                  </a:lnTo>
                  <a:lnTo>
                    <a:pt x="224" y="192"/>
                  </a:lnTo>
                  <a:lnTo>
                    <a:pt x="230" y="180"/>
                  </a:lnTo>
                  <a:lnTo>
                    <a:pt x="234" y="171"/>
                  </a:lnTo>
                  <a:lnTo>
                    <a:pt x="240" y="159"/>
                  </a:lnTo>
                  <a:lnTo>
                    <a:pt x="242" y="148"/>
                  </a:lnTo>
                  <a:lnTo>
                    <a:pt x="244" y="134"/>
                  </a:lnTo>
                  <a:lnTo>
                    <a:pt x="244" y="123"/>
                  </a:lnTo>
                </a:path>
              </a:pathLst>
            </a:custGeom>
            <a:noFill/>
            <a:ln w="3175">
              <a:solidFill>
                <a:schemeClr val="tx1"/>
              </a:solidFill>
              <a:prstDash val="solid"/>
              <a:round/>
              <a:headEnd/>
              <a:tailEnd/>
            </a:ln>
          </p:spPr>
          <p:txBody>
            <a:bodyPr/>
            <a:lstStyle/>
            <a:p>
              <a:endParaRPr lang="en-US"/>
            </a:p>
          </p:txBody>
        </p:sp>
        <p:sp>
          <p:nvSpPr>
            <p:cNvPr id="594959" name="Freeform 15"/>
            <p:cNvSpPr>
              <a:spLocks/>
            </p:cNvSpPr>
            <p:nvPr/>
          </p:nvSpPr>
          <p:spPr bwMode="auto">
            <a:xfrm>
              <a:off x="1973" y="1491"/>
              <a:ext cx="217" cy="244"/>
            </a:xfrm>
            <a:custGeom>
              <a:avLst/>
              <a:gdLst/>
              <a:ahLst/>
              <a:cxnLst>
                <a:cxn ang="0">
                  <a:pos x="244" y="110"/>
                </a:cxn>
                <a:cxn ang="0">
                  <a:pos x="238" y="85"/>
                </a:cxn>
                <a:cxn ang="0">
                  <a:pos x="228" y="64"/>
                </a:cxn>
                <a:cxn ang="0">
                  <a:pos x="217" y="44"/>
                </a:cxn>
                <a:cxn ang="0">
                  <a:pos x="200" y="27"/>
                </a:cxn>
                <a:cxn ang="0">
                  <a:pos x="180" y="14"/>
                </a:cxn>
                <a:cxn ang="0">
                  <a:pos x="157" y="6"/>
                </a:cxn>
                <a:cxn ang="0">
                  <a:pos x="134" y="0"/>
                </a:cxn>
                <a:cxn ang="0">
                  <a:pos x="109" y="0"/>
                </a:cxn>
                <a:cxn ang="0">
                  <a:pos x="84" y="6"/>
                </a:cxn>
                <a:cxn ang="0">
                  <a:pos x="63" y="14"/>
                </a:cxn>
                <a:cxn ang="0">
                  <a:pos x="44" y="27"/>
                </a:cxn>
                <a:cxn ang="0">
                  <a:pos x="27" y="44"/>
                </a:cxn>
                <a:cxn ang="0">
                  <a:pos x="13" y="64"/>
                </a:cxn>
                <a:cxn ang="0">
                  <a:pos x="4" y="85"/>
                </a:cxn>
                <a:cxn ang="0">
                  <a:pos x="0" y="110"/>
                </a:cxn>
                <a:cxn ang="0">
                  <a:pos x="0" y="135"/>
                </a:cxn>
                <a:cxn ang="0">
                  <a:pos x="4" y="160"/>
                </a:cxn>
                <a:cxn ang="0">
                  <a:pos x="13" y="181"/>
                </a:cxn>
                <a:cxn ang="0">
                  <a:pos x="27" y="200"/>
                </a:cxn>
                <a:cxn ang="0">
                  <a:pos x="44" y="217"/>
                </a:cxn>
                <a:cxn ang="0">
                  <a:pos x="63" y="229"/>
                </a:cxn>
                <a:cxn ang="0">
                  <a:pos x="84" y="238"/>
                </a:cxn>
                <a:cxn ang="0">
                  <a:pos x="109" y="244"/>
                </a:cxn>
                <a:cxn ang="0">
                  <a:pos x="134" y="244"/>
                </a:cxn>
                <a:cxn ang="0">
                  <a:pos x="157" y="238"/>
                </a:cxn>
                <a:cxn ang="0">
                  <a:pos x="180" y="229"/>
                </a:cxn>
                <a:cxn ang="0">
                  <a:pos x="200" y="217"/>
                </a:cxn>
                <a:cxn ang="0">
                  <a:pos x="217" y="200"/>
                </a:cxn>
                <a:cxn ang="0">
                  <a:pos x="228" y="181"/>
                </a:cxn>
                <a:cxn ang="0">
                  <a:pos x="238" y="160"/>
                </a:cxn>
                <a:cxn ang="0">
                  <a:pos x="244" y="135"/>
                </a:cxn>
              </a:cxnLst>
              <a:rect l="0" t="0" r="r" b="b"/>
              <a:pathLst>
                <a:path w="244" h="244">
                  <a:moveTo>
                    <a:pt x="244" y="121"/>
                  </a:moveTo>
                  <a:lnTo>
                    <a:pt x="244" y="110"/>
                  </a:lnTo>
                  <a:lnTo>
                    <a:pt x="242" y="96"/>
                  </a:lnTo>
                  <a:lnTo>
                    <a:pt x="238" y="85"/>
                  </a:lnTo>
                  <a:lnTo>
                    <a:pt x="234" y="73"/>
                  </a:lnTo>
                  <a:lnTo>
                    <a:pt x="228" y="64"/>
                  </a:lnTo>
                  <a:lnTo>
                    <a:pt x="223" y="54"/>
                  </a:lnTo>
                  <a:lnTo>
                    <a:pt x="217" y="44"/>
                  </a:lnTo>
                  <a:lnTo>
                    <a:pt x="207" y="35"/>
                  </a:lnTo>
                  <a:lnTo>
                    <a:pt x="200" y="27"/>
                  </a:lnTo>
                  <a:lnTo>
                    <a:pt x="190" y="19"/>
                  </a:lnTo>
                  <a:lnTo>
                    <a:pt x="180" y="14"/>
                  </a:lnTo>
                  <a:lnTo>
                    <a:pt x="169" y="10"/>
                  </a:lnTo>
                  <a:lnTo>
                    <a:pt x="157" y="6"/>
                  </a:lnTo>
                  <a:lnTo>
                    <a:pt x="146" y="2"/>
                  </a:lnTo>
                  <a:lnTo>
                    <a:pt x="134" y="0"/>
                  </a:lnTo>
                  <a:lnTo>
                    <a:pt x="121" y="0"/>
                  </a:lnTo>
                  <a:lnTo>
                    <a:pt x="109" y="0"/>
                  </a:lnTo>
                  <a:lnTo>
                    <a:pt x="96" y="2"/>
                  </a:lnTo>
                  <a:lnTo>
                    <a:pt x="84" y="6"/>
                  </a:lnTo>
                  <a:lnTo>
                    <a:pt x="73" y="10"/>
                  </a:lnTo>
                  <a:lnTo>
                    <a:pt x="63" y="14"/>
                  </a:lnTo>
                  <a:lnTo>
                    <a:pt x="52" y="19"/>
                  </a:lnTo>
                  <a:lnTo>
                    <a:pt x="44" y="27"/>
                  </a:lnTo>
                  <a:lnTo>
                    <a:pt x="34" y="35"/>
                  </a:lnTo>
                  <a:lnTo>
                    <a:pt x="27" y="44"/>
                  </a:lnTo>
                  <a:lnTo>
                    <a:pt x="19" y="54"/>
                  </a:lnTo>
                  <a:lnTo>
                    <a:pt x="13" y="64"/>
                  </a:lnTo>
                  <a:lnTo>
                    <a:pt x="10" y="73"/>
                  </a:lnTo>
                  <a:lnTo>
                    <a:pt x="4" y="85"/>
                  </a:lnTo>
                  <a:lnTo>
                    <a:pt x="2" y="96"/>
                  </a:lnTo>
                  <a:lnTo>
                    <a:pt x="0" y="110"/>
                  </a:lnTo>
                  <a:lnTo>
                    <a:pt x="0" y="121"/>
                  </a:lnTo>
                  <a:lnTo>
                    <a:pt x="0" y="135"/>
                  </a:lnTo>
                  <a:lnTo>
                    <a:pt x="2" y="146"/>
                  </a:lnTo>
                  <a:lnTo>
                    <a:pt x="4" y="160"/>
                  </a:lnTo>
                  <a:lnTo>
                    <a:pt x="10" y="169"/>
                  </a:lnTo>
                  <a:lnTo>
                    <a:pt x="13" y="181"/>
                  </a:lnTo>
                  <a:lnTo>
                    <a:pt x="19" y="190"/>
                  </a:lnTo>
                  <a:lnTo>
                    <a:pt x="27" y="200"/>
                  </a:lnTo>
                  <a:lnTo>
                    <a:pt x="34" y="209"/>
                  </a:lnTo>
                  <a:lnTo>
                    <a:pt x="44" y="217"/>
                  </a:lnTo>
                  <a:lnTo>
                    <a:pt x="52" y="223"/>
                  </a:lnTo>
                  <a:lnTo>
                    <a:pt x="63" y="229"/>
                  </a:lnTo>
                  <a:lnTo>
                    <a:pt x="73" y="234"/>
                  </a:lnTo>
                  <a:lnTo>
                    <a:pt x="84" y="238"/>
                  </a:lnTo>
                  <a:lnTo>
                    <a:pt x="96" y="242"/>
                  </a:lnTo>
                  <a:lnTo>
                    <a:pt x="109" y="244"/>
                  </a:lnTo>
                  <a:lnTo>
                    <a:pt x="121" y="244"/>
                  </a:lnTo>
                  <a:lnTo>
                    <a:pt x="134" y="244"/>
                  </a:lnTo>
                  <a:lnTo>
                    <a:pt x="146" y="242"/>
                  </a:lnTo>
                  <a:lnTo>
                    <a:pt x="157" y="238"/>
                  </a:lnTo>
                  <a:lnTo>
                    <a:pt x="169" y="234"/>
                  </a:lnTo>
                  <a:lnTo>
                    <a:pt x="180" y="229"/>
                  </a:lnTo>
                  <a:lnTo>
                    <a:pt x="190" y="223"/>
                  </a:lnTo>
                  <a:lnTo>
                    <a:pt x="200" y="217"/>
                  </a:lnTo>
                  <a:lnTo>
                    <a:pt x="207" y="209"/>
                  </a:lnTo>
                  <a:lnTo>
                    <a:pt x="217" y="200"/>
                  </a:lnTo>
                  <a:lnTo>
                    <a:pt x="223" y="190"/>
                  </a:lnTo>
                  <a:lnTo>
                    <a:pt x="228" y="181"/>
                  </a:lnTo>
                  <a:lnTo>
                    <a:pt x="234" y="169"/>
                  </a:lnTo>
                  <a:lnTo>
                    <a:pt x="238" y="160"/>
                  </a:lnTo>
                  <a:lnTo>
                    <a:pt x="242" y="146"/>
                  </a:lnTo>
                  <a:lnTo>
                    <a:pt x="244" y="135"/>
                  </a:lnTo>
                  <a:lnTo>
                    <a:pt x="244" y="121"/>
                  </a:lnTo>
                </a:path>
              </a:pathLst>
            </a:custGeom>
            <a:noFill/>
            <a:ln w="3175">
              <a:solidFill>
                <a:schemeClr val="tx1"/>
              </a:solidFill>
              <a:prstDash val="solid"/>
              <a:round/>
              <a:headEnd/>
              <a:tailEnd/>
            </a:ln>
          </p:spPr>
          <p:txBody>
            <a:bodyPr/>
            <a:lstStyle/>
            <a:p>
              <a:endParaRPr lang="en-US"/>
            </a:p>
          </p:txBody>
        </p:sp>
        <p:sp>
          <p:nvSpPr>
            <p:cNvPr id="594960" name="Freeform 16"/>
            <p:cNvSpPr>
              <a:spLocks/>
            </p:cNvSpPr>
            <p:nvPr/>
          </p:nvSpPr>
          <p:spPr bwMode="auto">
            <a:xfrm>
              <a:off x="1779" y="1255"/>
              <a:ext cx="218" cy="244"/>
            </a:xfrm>
            <a:custGeom>
              <a:avLst/>
              <a:gdLst/>
              <a:ahLst/>
              <a:cxnLst>
                <a:cxn ang="0">
                  <a:pos x="244" y="110"/>
                </a:cxn>
                <a:cxn ang="0">
                  <a:pos x="240" y="87"/>
                </a:cxn>
                <a:cxn ang="0">
                  <a:pos x="230" y="64"/>
                </a:cxn>
                <a:cxn ang="0">
                  <a:pos x="217" y="44"/>
                </a:cxn>
                <a:cxn ang="0">
                  <a:pos x="202" y="27"/>
                </a:cxn>
                <a:cxn ang="0">
                  <a:pos x="181" y="16"/>
                </a:cxn>
                <a:cxn ang="0">
                  <a:pos x="159" y="6"/>
                </a:cxn>
                <a:cxn ang="0">
                  <a:pos x="134" y="0"/>
                </a:cxn>
                <a:cxn ang="0">
                  <a:pos x="110" y="0"/>
                </a:cxn>
                <a:cxn ang="0">
                  <a:pos x="86" y="6"/>
                </a:cxn>
                <a:cxn ang="0">
                  <a:pos x="63" y="16"/>
                </a:cxn>
                <a:cxn ang="0">
                  <a:pos x="44" y="27"/>
                </a:cxn>
                <a:cxn ang="0">
                  <a:pos x="29" y="44"/>
                </a:cxn>
                <a:cxn ang="0">
                  <a:pos x="15" y="64"/>
                </a:cxn>
                <a:cxn ang="0">
                  <a:pos x="6" y="87"/>
                </a:cxn>
                <a:cxn ang="0">
                  <a:pos x="2" y="110"/>
                </a:cxn>
                <a:cxn ang="0">
                  <a:pos x="2" y="135"/>
                </a:cxn>
                <a:cxn ang="0">
                  <a:pos x="6" y="160"/>
                </a:cxn>
                <a:cxn ang="0">
                  <a:pos x="15" y="181"/>
                </a:cxn>
                <a:cxn ang="0">
                  <a:pos x="29" y="200"/>
                </a:cxn>
                <a:cxn ang="0">
                  <a:pos x="44" y="217"/>
                </a:cxn>
                <a:cxn ang="0">
                  <a:pos x="63" y="231"/>
                </a:cxn>
                <a:cxn ang="0">
                  <a:pos x="86" y="240"/>
                </a:cxn>
                <a:cxn ang="0">
                  <a:pos x="110" y="244"/>
                </a:cxn>
                <a:cxn ang="0">
                  <a:pos x="134" y="244"/>
                </a:cxn>
                <a:cxn ang="0">
                  <a:pos x="159" y="240"/>
                </a:cxn>
                <a:cxn ang="0">
                  <a:pos x="181" y="231"/>
                </a:cxn>
                <a:cxn ang="0">
                  <a:pos x="202" y="217"/>
                </a:cxn>
                <a:cxn ang="0">
                  <a:pos x="217" y="200"/>
                </a:cxn>
                <a:cxn ang="0">
                  <a:pos x="230" y="181"/>
                </a:cxn>
                <a:cxn ang="0">
                  <a:pos x="240" y="160"/>
                </a:cxn>
                <a:cxn ang="0">
                  <a:pos x="244" y="135"/>
                </a:cxn>
              </a:cxnLst>
              <a:rect l="0" t="0" r="r" b="b"/>
              <a:pathLst>
                <a:path w="246" h="244">
                  <a:moveTo>
                    <a:pt x="246" y="123"/>
                  </a:moveTo>
                  <a:lnTo>
                    <a:pt x="244" y="110"/>
                  </a:lnTo>
                  <a:lnTo>
                    <a:pt x="242" y="98"/>
                  </a:lnTo>
                  <a:lnTo>
                    <a:pt x="240" y="87"/>
                  </a:lnTo>
                  <a:lnTo>
                    <a:pt x="236" y="75"/>
                  </a:lnTo>
                  <a:lnTo>
                    <a:pt x="230" y="64"/>
                  </a:lnTo>
                  <a:lnTo>
                    <a:pt x="225" y="54"/>
                  </a:lnTo>
                  <a:lnTo>
                    <a:pt x="217" y="44"/>
                  </a:lnTo>
                  <a:lnTo>
                    <a:pt x="209" y="35"/>
                  </a:lnTo>
                  <a:lnTo>
                    <a:pt x="202" y="27"/>
                  </a:lnTo>
                  <a:lnTo>
                    <a:pt x="192" y="21"/>
                  </a:lnTo>
                  <a:lnTo>
                    <a:pt x="181" y="16"/>
                  </a:lnTo>
                  <a:lnTo>
                    <a:pt x="171" y="10"/>
                  </a:lnTo>
                  <a:lnTo>
                    <a:pt x="159" y="6"/>
                  </a:lnTo>
                  <a:lnTo>
                    <a:pt x="148" y="2"/>
                  </a:lnTo>
                  <a:lnTo>
                    <a:pt x="134" y="0"/>
                  </a:lnTo>
                  <a:lnTo>
                    <a:pt x="123" y="0"/>
                  </a:lnTo>
                  <a:lnTo>
                    <a:pt x="110" y="0"/>
                  </a:lnTo>
                  <a:lnTo>
                    <a:pt x="98" y="2"/>
                  </a:lnTo>
                  <a:lnTo>
                    <a:pt x="86" y="6"/>
                  </a:lnTo>
                  <a:lnTo>
                    <a:pt x="75" y="10"/>
                  </a:lnTo>
                  <a:lnTo>
                    <a:pt x="63" y="16"/>
                  </a:lnTo>
                  <a:lnTo>
                    <a:pt x="54" y="21"/>
                  </a:lnTo>
                  <a:lnTo>
                    <a:pt x="44" y="27"/>
                  </a:lnTo>
                  <a:lnTo>
                    <a:pt x="37" y="35"/>
                  </a:lnTo>
                  <a:lnTo>
                    <a:pt x="29" y="44"/>
                  </a:lnTo>
                  <a:lnTo>
                    <a:pt x="21" y="54"/>
                  </a:lnTo>
                  <a:lnTo>
                    <a:pt x="15" y="64"/>
                  </a:lnTo>
                  <a:lnTo>
                    <a:pt x="10" y="75"/>
                  </a:lnTo>
                  <a:lnTo>
                    <a:pt x="6" y="87"/>
                  </a:lnTo>
                  <a:lnTo>
                    <a:pt x="2" y="98"/>
                  </a:lnTo>
                  <a:lnTo>
                    <a:pt x="2" y="110"/>
                  </a:lnTo>
                  <a:lnTo>
                    <a:pt x="0" y="123"/>
                  </a:lnTo>
                  <a:lnTo>
                    <a:pt x="2" y="135"/>
                  </a:lnTo>
                  <a:lnTo>
                    <a:pt x="2" y="148"/>
                  </a:lnTo>
                  <a:lnTo>
                    <a:pt x="6" y="160"/>
                  </a:lnTo>
                  <a:lnTo>
                    <a:pt x="10" y="171"/>
                  </a:lnTo>
                  <a:lnTo>
                    <a:pt x="15" y="181"/>
                  </a:lnTo>
                  <a:lnTo>
                    <a:pt x="21" y="192"/>
                  </a:lnTo>
                  <a:lnTo>
                    <a:pt x="29" y="200"/>
                  </a:lnTo>
                  <a:lnTo>
                    <a:pt x="37" y="209"/>
                  </a:lnTo>
                  <a:lnTo>
                    <a:pt x="44" y="217"/>
                  </a:lnTo>
                  <a:lnTo>
                    <a:pt x="54" y="225"/>
                  </a:lnTo>
                  <a:lnTo>
                    <a:pt x="63" y="231"/>
                  </a:lnTo>
                  <a:lnTo>
                    <a:pt x="75" y="234"/>
                  </a:lnTo>
                  <a:lnTo>
                    <a:pt x="86" y="240"/>
                  </a:lnTo>
                  <a:lnTo>
                    <a:pt x="98" y="242"/>
                  </a:lnTo>
                  <a:lnTo>
                    <a:pt x="110" y="244"/>
                  </a:lnTo>
                  <a:lnTo>
                    <a:pt x="123" y="244"/>
                  </a:lnTo>
                  <a:lnTo>
                    <a:pt x="134" y="244"/>
                  </a:lnTo>
                  <a:lnTo>
                    <a:pt x="148" y="242"/>
                  </a:lnTo>
                  <a:lnTo>
                    <a:pt x="159" y="240"/>
                  </a:lnTo>
                  <a:lnTo>
                    <a:pt x="171" y="234"/>
                  </a:lnTo>
                  <a:lnTo>
                    <a:pt x="181" y="231"/>
                  </a:lnTo>
                  <a:lnTo>
                    <a:pt x="192" y="225"/>
                  </a:lnTo>
                  <a:lnTo>
                    <a:pt x="202" y="217"/>
                  </a:lnTo>
                  <a:lnTo>
                    <a:pt x="209" y="209"/>
                  </a:lnTo>
                  <a:lnTo>
                    <a:pt x="217" y="200"/>
                  </a:lnTo>
                  <a:lnTo>
                    <a:pt x="225" y="192"/>
                  </a:lnTo>
                  <a:lnTo>
                    <a:pt x="230" y="181"/>
                  </a:lnTo>
                  <a:lnTo>
                    <a:pt x="236" y="171"/>
                  </a:lnTo>
                  <a:lnTo>
                    <a:pt x="240" y="160"/>
                  </a:lnTo>
                  <a:lnTo>
                    <a:pt x="242" y="148"/>
                  </a:lnTo>
                  <a:lnTo>
                    <a:pt x="244" y="135"/>
                  </a:lnTo>
                  <a:lnTo>
                    <a:pt x="246" y="123"/>
                  </a:lnTo>
                </a:path>
              </a:pathLst>
            </a:custGeom>
            <a:noFill/>
            <a:ln w="3175">
              <a:solidFill>
                <a:schemeClr val="tx1"/>
              </a:solidFill>
              <a:prstDash val="solid"/>
              <a:round/>
              <a:headEnd/>
              <a:tailEnd/>
            </a:ln>
          </p:spPr>
          <p:txBody>
            <a:bodyPr/>
            <a:lstStyle/>
            <a:p>
              <a:endParaRPr lang="en-US"/>
            </a:p>
          </p:txBody>
        </p:sp>
        <p:sp>
          <p:nvSpPr>
            <p:cNvPr id="594961" name="Freeform 17"/>
            <p:cNvSpPr>
              <a:spLocks/>
            </p:cNvSpPr>
            <p:nvPr/>
          </p:nvSpPr>
          <p:spPr bwMode="auto">
            <a:xfrm>
              <a:off x="1482" y="1251"/>
              <a:ext cx="218" cy="246"/>
            </a:xfrm>
            <a:custGeom>
              <a:avLst/>
              <a:gdLst/>
              <a:ahLst/>
              <a:cxnLst>
                <a:cxn ang="0">
                  <a:pos x="244" y="110"/>
                </a:cxn>
                <a:cxn ang="0">
                  <a:pos x="240" y="87"/>
                </a:cxn>
                <a:cxn ang="0">
                  <a:pos x="230" y="64"/>
                </a:cxn>
                <a:cxn ang="0">
                  <a:pos x="217" y="45"/>
                </a:cxn>
                <a:cxn ang="0">
                  <a:pos x="202" y="29"/>
                </a:cxn>
                <a:cxn ang="0">
                  <a:pos x="183" y="16"/>
                </a:cxn>
                <a:cxn ang="0">
                  <a:pos x="159" y="6"/>
                </a:cxn>
                <a:cxn ang="0">
                  <a:pos x="136" y="2"/>
                </a:cxn>
                <a:cxn ang="0">
                  <a:pos x="110" y="2"/>
                </a:cxn>
                <a:cxn ang="0">
                  <a:pos x="87" y="6"/>
                </a:cxn>
                <a:cxn ang="0">
                  <a:pos x="64" y="16"/>
                </a:cxn>
                <a:cxn ang="0">
                  <a:pos x="44" y="29"/>
                </a:cxn>
                <a:cxn ang="0">
                  <a:pos x="29" y="45"/>
                </a:cxn>
                <a:cxn ang="0">
                  <a:pos x="16" y="64"/>
                </a:cxn>
                <a:cxn ang="0">
                  <a:pos x="6" y="87"/>
                </a:cxn>
                <a:cxn ang="0">
                  <a:pos x="2" y="110"/>
                </a:cxn>
                <a:cxn ang="0">
                  <a:pos x="2" y="137"/>
                </a:cxn>
                <a:cxn ang="0">
                  <a:pos x="6" y="160"/>
                </a:cxn>
                <a:cxn ang="0">
                  <a:pos x="16" y="183"/>
                </a:cxn>
                <a:cxn ang="0">
                  <a:pos x="29" y="202"/>
                </a:cxn>
                <a:cxn ang="0">
                  <a:pos x="44" y="217"/>
                </a:cxn>
                <a:cxn ang="0">
                  <a:pos x="64" y="231"/>
                </a:cxn>
                <a:cxn ang="0">
                  <a:pos x="87" y="240"/>
                </a:cxn>
                <a:cxn ang="0">
                  <a:pos x="110" y="244"/>
                </a:cxn>
                <a:cxn ang="0">
                  <a:pos x="136" y="244"/>
                </a:cxn>
                <a:cxn ang="0">
                  <a:pos x="159" y="240"/>
                </a:cxn>
                <a:cxn ang="0">
                  <a:pos x="183" y="231"/>
                </a:cxn>
                <a:cxn ang="0">
                  <a:pos x="202" y="217"/>
                </a:cxn>
                <a:cxn ang="0">
                  <a:pos x="217" y="202"/>
                </a:cxn>
                <a:cxn ang="0">
                  <a:pos x="230" y="183"/>
                </a:cxn>
                <a:cxn ang="0">
                  <a:pos x="240" y="160"/>
                </a:cxn>
                <a:cxn ang="0">
                  <a:pos x="244" y="137"/>
                </a:cxn>
              </a:cxnLst>
              <a:rect l="0" t="0" r="r" b="b"/>
              <a:pathLst>
                <a:path w="246" h="246">
                  <a:moveTo>
                    <a:pt x="246" y="123"/>
                  </a:moveTo>
                  <a:lnTo>
                    <a:pt x="244" y="110"/>
                  </a:lnTo>
                  <a:lnTo>
                    <a:pt x="242" y="98"/>
                  </a:lnTo>
                  <a:lnTo>
                    <a:pt x="240" y="87"/>
                  </a:lnTo>
                  <a:lnTo>
                    <a:pt x="236" y="75"/>
                  </a:lnTo>
                  <a:lnTo>
                    <a:pt x="230" y="64"/>
                  </a:lnTo>
                  <a:lnTo>
                    <a:pt x="225" y="54"/>
                  </a:lnTo>
                  <a:lnTo>
                    <a:pt x="217" y="45"/>
                  </a:lnTo>
                  <a:lnTo>
                    <a:pt x="209" y="37"/>
                  </a:lnTo>
                  <a:lnTo>
                    <a:pt x="202" y="29"/>
                  </a:lnTo>
                  <a:lnTo>
                    <a:pt x="192" y="22"/>
                  </a:lnTo>
                  <a:lnTo>
                    <a:pt x="183" y="16"/>
                  </a:lnTo>
                  <a:lnTo>
                    <a:pt x="171" y="10"/>
                  </a:lnTo>
                  <a:lnTo>
                    <a:pt x="159" y="6"/>
                  </a:lnTo>
                  <a:lnTo>
                    <a:pt x="148" y="4"/>
                  </a:lnTo>
                  <a:lnTo>
                    <a:pt x="136" y="2"/>
                  </a:lnTo>
                  <a:lnTo>
                    <a:pt x="123" y="0"/>
                  </a:lnTo>
                  <a:lnTo>
                    <a:pt x="110" y="2"/>
                  </a:lnTo>
                  <a:lnTo>
                    <a:pt x="98" y="4"/>
                  </a:lnTo>
                  <a:lnTo>
                    <a:pt x="87" y="6"/>
                  </a:lnTo>
                  <a:lnTo>
                    <a:pt x="75" y="10"/>
                  </a:lnTo>
                  <a:lnTo>
                    <a:pt x="64" y="16"/>
                  </a:lnTo>
                  <a:lnTo>
                    <a:pt x="54" y="22"/>
                  </a:lnTo>
                  <a:lnTo>
                    <a:pt x="44" y="29"/>
                  </a:lnTo>
                  <a:lnTo>
                    <a:pt x="37" y="37"/>
                  </a:lnTo>
                  <a:lnTo>
                    <a:pt x="29" y="45"/>
                  </a:lnTo>
                  <a:lnTo>
                    <a:pt x="21" y="54"/>
                  </a:lnTo>
                  <a:lnTo>
                    <a:pt x="16" y="64"/>
                  </a:lnTo>
                  <a:lnTo>
                    <a:pt x="10" y="75"/>
                  </a:lnTo>
                  <a:lnTo>
                    <a:pt x="6" y="87"/>
                  </a:lnTo>
                  <a:lnTo>
                    <a:pt x="4" y="98"/>
                  </a:lnTo>
                  <a:lnTo>
                    <a:pt x="2" y="110"/>
                  </a:lnTo>
                  <a:lnTo>
                    <a:pt x="0" y="123"/>
                  </a:lnTo>
                  <a:lnTo>
                    <a:pt x="2" y="137"/>
                  </a:lnTo>
                  <a:lnTo>
                    <a:pt x="4" y="148"/>
                  </a:lnTo>
                  <a:lnTo>
                    <a:pt x="6" y="160"/>
                  </a:lnTo>
                  <a:lnTo>
                    <a:pt x="10" y="171"/>
                  </a:lnTo>
                  <a:lnTo>
                    <a:pt x="16" y="183"/>
                  </a:lnTo>
                  <a:lnTo>
                    <a:pt x="21" y="192"/>
                  </a:lnTo>
                  <a:lnTo>
                    <a:pt x="29" y="202"/>
                  </a:lnTo>
                  <a:lnTo>
                    <a:pt x="37" y="210"/>
                  </a:lnTo>
                  <a:lnTo>
                    <a:pt x="44" y="217"/>
                  </a:lnTo>
                  <a:lnTo>
                    <a:pt x="54" y="225"/>
                  </a:lnTo>
                  <a:lnTo>
                    <a:pt x="64" y="231"/>
                  </a:lnTo>
                  <a:lnTo>
                    <a:pt x="75" y="236"/>
                  </a:lnTo>
                  <a:lnTo>
                    <a:pt x="87" y="240"/>
                  </a:lnTo>
                  <a:lnTo>
                    <a:pt x="98" y="244"/>
                  </a:lnTo>
                  <a:lnTo>
                    <a:pt x="110" y="244"/>
                  </a:lnTo>
                  <a:lnTo>
                    <a:pt x="123" y="246"/>
                  </a:lnTo>
                  <a:lnTo>
                    <a:pt x="136" y="244"/>
                  </a:lnTo>
                  <a:lnTo>
                    <a:pt x="148" y="244"/>
                  </a:lnTo>
                  <a:lnTo>
                    <a:pt x="159" y="240"/>
                  </a:lnTo>
                  <a:lnTo>
                    <a:pt x="171" y="236"/>
                  </a:lnTo>
                  <a:lnTo>
                    <a:pt x="183" y="231"/>
                  </a:lnTo>
                  <a:lnTo>
                    <a:pt x="192" y="225"/>
                  </a:lnTo>
                  <a:lnTo>
                    <a:pt x="202" y="217"/>
                  </a:lnTo>
                  <a:lnTo>
                    <a:pt x="209" y="210"/>
                  </a:lnTo>
                  <a:lnTo>
                    <a:pt x="217" y="202"/>
                  </a:lnTo>
                  <a:lnTo>
                    <a:pt x="225" y="192"/>
                  </a:lnTo>
                  <a:lnTo>
                    <a:pt x="230" y="183"/>
                  </a:lnTo>
                  <a:lnTo>
                    <a:pt x="236" y="171"/>
                  </a:lnTo>
                  <a:lnTo>
                    <a:pt x="240" y="160"/>
                  </a:lnTo>
                  <a:lnTo>
                    <a:pt x="242" y="148"/>
                  </a:lnTo>
                  <a:lnTo>
                    <a:pt x="244" y="137"/>
                  </a:lnTo>
                  <a:lnTo>
                    <a:pt x="246" y="123"/>
                  </a:lnTo>
                </a:path>
              </a:pathLst>
            </a:custGeom>
            <a:noFill/>
            <a:ln w="3175">
              <a:solidFill>
                <a:schemeClr val="tx1"/>
              </a:solidFill>
              <a:prstDash val="solid"/>
              <a:round/>
              <a:headEnd/>
              <a:tailEnd/>
            </a:ln>
          </p:spPr>
          <p:txBody>
            <a:bodyPr/>
            <a:lstStyle/>
            <a:p>
              <a:endParaRPr lang="en-US"/>
            </a:p>
          </p:txBody>
        </p:sp>
        <p:sp>
          <p:nvSpPr>
            <p:cNvPr id="594962" name="Freeform 18"/>
            <p:cNvSpPr>
              <a:spLocks/>
            </p:cNvSpPr>
            <p:nvPr/>
          </p:nvSpPr>
          <p:spPr bwMode="auto">
            <a:xfrm>
              <a:off x="1409" y="1557"/>
              <a:ext cx="216" cy="243"/>
            </a:xfrm>
            <a:custGeom>
              <a:avLst/>
              <a:gdLst/>
              <a:ahLst/>
              <a:cxnLst>
                <a:cxn ang="0">
                  <a:pos x="243" y="109"/>
                </a:cxn>
                <a:cxn ang="0">
                  <a:pos x="238" y="84"/>
                </a:cxn>
                <a:cxn ang="0">
                  <a:pos x="230" y="63"/>
                </a:cxn>
                <a:cxn ang="0">
                  <a:pos x="217" y="44"/>
                </a:cxn>
                <a:cxn ang="0">
                  <a:pos x="199" y="26"/>
                </a:cxn>
                <a:cxn ang="0">
                  <a:pos x="180" y="13"/>
                </a:cxn>
                <a:cxn ang="0">
                  <a:pos x="159" y="5"/>
                </a:cxn>
                <a:cxn ang="0">
                  <a:pos x="134" y="0"/>
                </a:cxn>
                <a:cxn ang="0">
                  <a:pos x="109" y="0"/>
                </a:cxn>
                <a:cxn ang="0">
                  <a:pos x="84" y="5"/>
                </a:cxn>
                <a:cxn ang="0">
                  <a:pos x="63" y="13"/>
                </a:cxn>
                <a:cxn ang="0">
                  <a:pos x="44" y="26"/>
                </a:cxn>
                <a:cxn ang="0">
                  <a:pos x="27" y="44"/>
                </a:cxn>
                <a:cxn ang="0">
                  <a:pos x="13" y="63"/>
                </a:cxn>
                <a:cxn ang="0">
                  <a:pos x="5" y="84"/>
                </a:cxn>
                <a:cxn ang="0">
                  <a:pos x="0" y="109"/>
                </a:cxn>
                <a:cxn ang="0">
                  <a:pos x="0" y="134"/>
                </a:cxn>
                <a:cxn ang="0">
                  <a:pos x="5" y="159"/>
                </a:cxn>
                <a:cxn ang="0">
                  <a:pos x="13" y="180"/>
                </a:cxn>
                <a:cxn ang="0">
                  <a:pos x="27" y="199"/>
                </a:cxn>
                <a:cxn ang="0">
                  <a:pos x="44" y="216"/>
                </a:cxn>
                <a:cxn ang="0">
                  <a:pos x="63" y="230"/>
                </a:cxn>
                <a:cxn ang="0">
                  <a:pos x="84" y="237"/>
                </a:cxn>
                <a:cxn ang="0">
                  <a:pos x="109" y="243"/>
                </a:cxn>
                <a:cxn ang="0">
                  <a:pos x="134" y="243"/>
                </a:cxn>
                <a:cxn ang="0">
                  <a:pos x="159" y="237"/>
                </a:cxn>
                <a:cxn ang="0">
                  <a:pos x="180" y="230"/>
                </a:cxn>
                <a:cxn ang="0">
                  <a:pos x="199" y="216"/>
                </a:cxn>
                <a:cxn ang="0">
                  <a:pos x="217" y="199"/>
                </a:cxn>
                <a:cxn ang="0">
                  <a:pos x="230" y="180"/>
                </a:cxn>
                <a:cxn ang="0">
                  <a:pos x="238" y="159"/>
                </a:cxn>
                <a:cxn ang="0">
                  <a:pos x="243" y="134"/>
                </a:cxn>
              </a:cxnLst>
              <a:rect l="0" t="0" r="r" b="b"/>
              <a:pathLst>
                <a:path w="243" h="243">
                  <a:moveTo>
                    <a:pt x="243" y="122"/>
                  </a:moveTo>
                  <a:lnTo>
                    <a:pt x="243" y="109"/>
                  </a:lnTo>
                  <a:lnTo>
                    <a:pt x="241" y="97"/>
                  </a:lnTo>
                  <a:lnTo>
                    <a:pt x="238" y="84"/>
                  </a:lnTo>
                  <a:lnTo>
                    <a:pt x="234" y="74"/>
                  </a:lnTo>
                  <a:lnTo>
                    <a:pt x="230" y="63"/>
                  </a:lnTo>
                  <a:lnTo>
                    <a:pt x="222" y="53"/>
                  </a:lnTo>
                  <a:lnTo>
                    <a:pt x="217" y="44"/>
                  </a:lnTo>
                  <a:lnTo>
                    <a:pt x="209" y="34"/>
                  </a:lnTo>
                  <a:lnTo>
                    <a:pt x="199" y="26"/>
                  </a:lnTo>
                  <a:lnTo>
                    <a:pt x="190" y="21"/>
                  </a:lnTo>
                  <a:lnTo>
                    <a:pt x="180" y="13"/>
                  </a:lnTo>
                  <a:lnTo>
                    <a:pt x="169" y="9"/>
                  </a:lnTo>
                  <a:lnTo>
                    <a:pt x="159" y="5"/>
                  </a:lnTo>
                  <a:lnTo>
                    <a:pt x="146" y="1"/>
                  </a:lnTo>
                  <a:lnTo>
                    <a:pt x="134" y="0"/>
                  </a:lnTo>
                  <a:lnTo>
                    <a:pt x="121" y="0"/>
                  </a:lnTo>
                  <a:lnTo>
                    <a:pt x="109" y="0"/>
                  </a:lnTo>
                  <a:lnTo>
                    <a:pt x="96" y="1"/>
                  </a:lnTo>
                  <a:lnTo>
                    <a:pt x="84" y="5"/>
                  </a:lnTo>
                  <a:lnTo>
                    <a:pt x="73" y="9"/>
                  </a:lnTo>
                  <a:lnTo>
                    <a:pt x="63" y="13"/>
                  </a:lnTo>
                  <a:lnTo>
                    <a:pt x="53" y="21"/>
                  </a:lnTo>
                  <a:lnTo>
                    <a:pt x="44" y="26"/>
                  </a:lnTo>
                  <a:lnTo>
                    <a:pt x="34" y="34"/>
                  </a:lnTo>
                  <a:lnTo>
                    <a:pt x="27" y="44"/>
                  </a:lnTo>
                  <a:lnTo>
                    <a:pt x="21" y="53"/>
                  </a:lnTo>
                  <a:lnTo>
                    <a:pt x="13" y="63"/>
                  </a:lnTo>
                  <a:lnTo>
                    <a:pt x="9" y="74"/>
                  </a:lnTo>
                  <a:lnTo>
                    <a:pt x="5" y="84"/>
                  </a:lnTo>
                  <a:lnTo>
                    <a:pt x="2" y="97"/>
                  </a:lnTo>
                  <a:lnTo>
                    <a:pt x="0" y="109"/>
                  </a:lnTo>
                  <a:lnTo>
                    <a:pt x="0" y="122"/>
                  </a:lnTo>
                  <a:lnTo>
                    <a:pt x="0" y="134"/>
                  </a:lnTo>
                  <a:lnTo>
                    <a:pt x="2" y="147"/>
                  </a:lnTo>
                  <a:lnTo>
                    <a:pt x="5" y="159"/>
                  </a:lnTo>
                  <a:lnTo>
                    <a:pt x="9" y="170"/>
                  </a:lnTo>
                  <a:lnTo>
                    <a:pt x="13" y="180"/>
                  </a:lnTo>
                  <a:lnTo>
                    <a:pt x="21" y="189"/>
                  </a:lnTo>
                  <a:lnTo>
                    <a:pt x="27" y="199"/>
                  </a:lnTo>
                  <a:lnTo>
                    <a:pt x="34" y="209"/>
                  </a:lnTo>
                  <a:lnTo>
                    <a:pt x="44" y="216"/>
                  </a:lnTo>
                  <a:lnTo>
                    <a:pt x="53" y="224"/>
                  </a:lnTo>
                  <a:lnTo>
                    <a:pt x="63" y="230"/>
                  </a:lnTo>
                  <a:lnTo>
                    <a:pt x="73" y="234"/>
                  </a:lnTo>
                  <a:lnTo>
                    <a:pt x="84" y="237"/>
                  </a:lnTo>
                  <a:lnTo>
                    <a:pt x="96" y="241"/>
                  </a:lnTo>
                  <a:lnTo>
                    <a:pt x="109" y="243"/>
                  </a:lnTo>
                  <a:lnTo>
                    <a:pt x="121" y="243"/>
                  </a:lnTo>
                  <a:lnTo>
                    <a:pt x="134" y="243"/>
                  </a:lnTo>
                  <a:lnTo>
                    <a:pt x="146" y="241"/>
                  </a:lnTo>
                  <a:lnTo>
                    <a:pt x="159" y="237"/>
                  </a:lnTo>
                  <a:lnTo>
                    <a:pt x="169" y="234"/>
                  </a:lnTo>
                  <a:lnTo>
                    <a:pt x="180" y="230"/>
                  </a:lnTo>
                  <a:lnTo>
                    <a:pt x="190" y="224"/>
                  </a:lnTo>
                  <a:lnTo>
                    <a:pt x="199" y="216"/>
                  </a:lnTo>
                  <a:lnTo>
                    <a:pt x="209" y="209"/>
                  </a:lnTo>
                  <a:lnTo>
                    <a:pt x="217" y="199"/>
                  </a:lnTo>
                  <a:lnTo>
                    <a:pt x="222" y="189"/>
                  </a:lnTo>
                  <a:lnTo>
                    <a:pt x="230" y="180"/>
                  </a:lnTo>
                  <a:lnTo>
                    <a:pt x="234" y="170"/>
                  </a:lnTo>
                  <a:lnTo>
                    <a:pt x="238" y="159"/>
                  </a:lnTo>
                  <a:lnTo>
                    <a:pt x="241" y="147"/>
                  </a:lnTo>
                  <a:lnTo>
                    <a:pt x="243" y="134"/>
                  </a:lnTo>
                  <a:lnTo>
                    <a:pt x="243" y="122"/>
                  </a:lnTo>
                </a:path>
              </a:pathLst>
            </a:custGeom>
            <a:noFill/>
            <a:ln w="3175">
              <a:solidFill>
                <a:schemeClr val="tx1"/>
              </a:solidFill>
              <a:prstDash val="solid"/>
              <a:round/>
              <a:headEnd/>
              <a:tailEnd/>
            </a:ln>
          </p:spPr>
          <p:txBody>
            <a:bodyPr/>
            <a:lstStyle/>
            <a:p>
              <a:endParaRPr lang="en-US"/>
            </a:p>
          </p:txBody>
        </p:sp>
        <p:sp>
          <p:nvSpPr>
            <p:cNvPr id="594963" name="Freeform 19"/>
            <p:cNvSpPr>
              <a:spLocks/>
            </p:cNvSpPr>
            <p:nvPr/>
          </p:nvSpPr>
          <p:spPr bwMode="auto">
            <a:xfrm>
              <a:off x="1159" y="1601"/>
              <a:ext cx="217" cy="245"/>
            </a:xfrm>
            <a:custGeom>
              <a:avLst/>
              <a:gdLst/>
              <a:ahLst/>
              <a:cxnLst>
                <a:cxn ang="0">
                  <a:pos x="244" y="109"/>
                </a:cxn>
                <a:cxn ang="0">
                  <a:pos x="238" y="86"/>
                </a:cxn>
                <a:cxn ang="0">
                  <a:pos x="231" y="63"/>
                </a:cxn>
                <a:cxn ang="0">
                  <a:pos x="217" y="44"/>
                </a:cxn>
                <a:cxn ang="0">
                  <a:pos x="200" y="28"/>
                </a:cxn>
                <a:cxn ang="0">
                  <a:pos x="181" y="15"/>
                </a:cxn>
                <a:cxn ang="0">
                  <a:pos x="160" y="5"/>
                </a:cxn>
                <a:cxn ang="0">
                  <a:pos x="135" y="0"/>
                </a:cxn>
                <a:cxn ang="0">
                  <a:pos x="110" y="0"/>
                </a:cxn>
                <a:cxn ang="0">
                  <a:pos x="85" y="5"/>
                </a:cxn>
                <a:cxn ang="0">
                  <a:pos x="64" y="15"/>
                </a:cxn>
                <a:cxn ang="0">
                  <a:pos x="45" y="28"/>
                </a:cxn>
                <a:cxn ang="0">
                  <a:pos x="27" y="44"/>
                </a:cxn>
                <a:cxn ang="0">
                  <a:pos x="14" y="63"/>
                </a:cxn>
                <a:cxn ang="0">
                  <a:pos x="6" y="86"/>
                </a:cxn>
                <a:cxn ang="0">
                  <a:pos x="0" y="109"/>
                </a:cxn>
                <a:cxn ang="0">
                  <a:pos x="0" y="134"/>
                </a:cxn>
                <a:cxn ang="0">
                  <a:pos x="6" y="159"/>
                </a:cxn>
                <a:cxn ang="0">
                  <a:pos x="14" y="180"/>
                </a:cxn>
                <a:cxn ang="0">
                  <a:pos x="27" y="201"/>
                </a:cxn>
                <a:cxn ang="0">
                  <a:pos x="45" y="216"/>
                </a:cxn>
                <a:cxn ang="0">
                  <a:pos x="64" y="230"/>
                </a:cxn>
                <a:cxn ang="0">
                  <a:pos x="85" y="240"/>
                </a:cxn>
                <a:cxn ang="0">
                  <a:pos x="110" y="243"/>
                </a:cxn>
                <a:cxn ang="0">
                  <a:pos x="135" y="243"/>
                </a:cxn>
                <a:cxn ang="0">
                  <a:pos x="160" y="240"/>
                </a:cxn>
                <a:cxn ang="0">
                  <a:pos x="181" y="230"/>
                </a:cxn>
                <a:cxn ang="0">
                  <a:pos x="200" y="216"/>
                </a:cxn>
                <a:cxn ang="0">
                  <a:pos x="217" y="201"/>
                </a:cxn>
                <a:cxn ang="0">
                  <a:pos x="231" y="180"/>
                </a:cxn>
                <a:cxn ang="0">
                  <a:pos x="238" y="159"/>
                </a:cxn>
                <a:cxn ang="0">
                  <a:pos x="244" y="134"/>
                </a:cxn>
              </a:cxnLst>
              <a:rect l="0" t="0" r="r" b="b"/>
              <a:pathLst>
                <a:path w="244" h="245">
                  <a:moveTo>
                    <a:pt x="244" y="122"/>
                  </a:moveTo>
                  <a:lnTo>
                    <a:pt x="244" y="109"/>
                  </a:lnTo>
                  <a:lnTo>
                    <a:pt x="242" y="98"/>
                  </a:lnTo>
                  <a:lnTo>
                    <a:pt x="238" y="86"/>
                  </a:lnTo>
                  <a:lnTo>
                    <a:pt x="235" y="74"/>
                  </a:lnTo>
                  <a:lnTo>
                    <a:pt x="231" y="63"/>
                  </a:lnTo>
                  <a:lnTo>
                    <a:pt x="223" y="53"/>
                  </a:lnTo>
                  <a:lnTo>
                    <a:pt x="217" y="44"/>
                  </a:lnTo>
                  <a:lnTo>
                    <a:pt x="210" y="36"/>
                  </a:lnTo>
                  <a:lnTo>
                    <a:pt x="200" y="28"/>
                  </a:lnTo>
                  <a:lnTo>
                    <a:pt x="190" y="21"/>
                  </a:lnTo>
                  <a:lnTo>
                    <a:pt x="181" y="15"/>
                  </a:lnTo>
                  <a:lnTo>
                    <a:pt x="169" y="9"/>
                  </a:lnTo>
                  <a:lnTo>
                    <a:pt x="160" y="5"/>
                  </a:lnTo>
                  <a:lnTo>
                    <a:pt x="146" y="2"/>
                  </a:lnTo>
                  <a:lnTo>
                    <a:pt x="135" y="0"/>
                  </a:lnTo>
                  <a:lnTo>
                    <a:pt x="121" y="0"/>
                  </a:lnTo>
                  <a:lnTo>
                    <a:pt x="110" y="0"/>
                  </a:lnTo>
                  <a:lnTo>
                    <a:pt x="96" y="2"/>
                  </a:lnTo>
                  <a:lnTo>
                    <a:pt x="85" y="5"/>
                  </a:lnTo>
                  <a:lnTo>
                    <a:pt x="73" y="9"/>
                  </a:lnTo>
                  <a:lnTo>
                    <a:pt x="64" y="15"/>
                  </a:lnTo>
                  <a:lnTo>
                    <a:pt x="54" y="21"/>
                  </a:lnTo>
                  <a:lnTo>
                    <a:pt x="45" y="28"/>
                  </a:lnTo>
                  <a:lnTo>
                    <a:pt x="35" y="36"/>
                  </a:lnTo>
                  <a:lnTo>
                    <a:pt x="27" y="44"/>
                  </a:lnTo>
                  <a:lnTo>
                    <a:pt x="22" y="53"/>
                  </a:lnTo>
                  <a:lnTo>
                    <a:pt x="14" y="63"/>
                  </a:lnTo>
                  <a:lnTo>
                    <a:pt x="10" y="74"/>
                  </a:lnTo>
                  <a:lnTo>
                    <a:pt x="6" y="86"/>
                  </a:lnTo>
                  <a:lnTo>
                    <a:pt x="2" y="98"/>
                  </a:lnTo>
                  <a:lnTo>
                    <a:pt x="0" y="109"/>
                  </a:lnTo>
                  <a:lnTo>
                    <a:pt x="0" y="122"/>
                  </a:lnTo>
                  <a:lnTo>
                    <a:pt x="0" y="134"/>
                  </a:lnTo>
                  <a:lnTo>
                    <a:pt x="2" y="147"/>
                  </a:lnTo>
                  <a:lnTo>
                    <a:pt x="6" y="159"/>
                  </a:lnTo>
                  <a:lnTo>
                    <a:pt x="10" y="170"/>
                  </a:lnTo>
                  <a:lnTo>
                    <a:pt x="14" y="180"/>
                  </a:lnTo>
                  <a:lnTo>
                    <a:pt x="22" y="192"/>
                  </a:lnTo>
                  <a:lnTo>
                    <a:pt x="27" y="201"/>
                  </a:lnTo>
                  <a:lnTo>
                    <a:pt x="35" y="209"/>
                  </a:lnTo>
                  <a:lnTo>
                    <a:pt x="45" y="216"/>
                  </a:lnTo>
                  <a:lnTo>
                    <a:pt x="54" y="224"/>
                  </a:lnTo>
                  <a:lnTo>
                    <a:pt x="64" y="230"/>
                  </a:lnTo>
                  <a:lnTo>
                    <a:pt x="73" y="236"/>
                  </a:lnTo>
                  <a:lnTo>
                    <a:pt x="85" y="240"/>
                  </a:lnTo>
                  <a:lnTo>
                    <a:pt x="96" y="241"/>
                  </a:lnTo>
                  <a:lnTo>
                    <a:pt x="110" y="243"/>
                  </a:lnTo>
                  <a:lnTo>
                    <a:pt x="121" y="245"/>
                  </a:lnTo>
                  <a:lnTo>
                    <a:pt x="135" y="243"/>
                  </a:lnTo>
                  <a:lnTo>
                    <a:pt x="146" y="241"/>
                  </a:lnTo>
                  <a:lnTo>
                    <a:pt x="160" y="240"/>
                  </a:lnTo>
                  <a:lnTo>
                    <a:pt x="169" y="236"/>
                  </a:lnTo>
                  <a:lnTo>
                    <a:pt x="181" y="230"/>
                  </a:lnTo>
                  <a:lnTo>
                    <a:pt x="190" y="224"/>
                  </a:lnTo>
                  <a:lnTo>
                    <a:pt x="200" y="216"/>
                  </a:lnTo>
                  <a:lnTo>
                    <a:pt x="210" y="209"/>
                  </a:lnTo>
                  <a:lnTo>
                    <a:pt x="217" y="201"/>
                  </a:lnTo>
                  <a:lnTo>
                    <a:pt x="223" y="192"/>
                  </a:lnTo>
                  <a:lnTo>
                    <a:pt x="231" y="180"/>
                  </a:lnTo>
                  <a:lnTo>
                    <a:pt x="235" y="170"/>
                  </a:lnTo>
                  <a:lnTo>
                    <a:pt x="238" y="159"/>
                  </a:lnTo>
                  <a:lnTo>
                    <a:pt x="242" y="147"/>
                  </a:lnTo>
                  <a:lnTo>
                    <a:pt x="244" y="134"/>
                  </a:lnTo>
                  <a:lnTo>
                    <a:pt x="244" y="122"/>
                  </a:lnTo>
                </a:path>
              </a:pathLst>
            </a:custGeom>
            <a:noFill/>
            <a:ln w="3175">
              <a:solidFill>
                <a:schemeClr val="tx1"/>
              </a:solidFill>
              <a:prstDash val="solid"/>
              <a:round/>
              <a:headEnd/>
              <a:tailEnd/>
            </a:ln>
          </p:spPr>
          <p:txBody>
            <a:bodyPr/>
            <a:lstStyle/>
            <a:p>
              <a:endParaRPr lang="en-US"/>
            </a:p>
          </p:txBody>
        </p:sp>
        <p:sp>
          <p:nvSpPr>
            <p:cNvPr id="594964" name="Freeform 20"/>
            <p:cNvSpPr>
              <a:spLocks/>
            </p:cNvSpPr>
            <p:nvPr/>
          </p:nvSpPr>
          <p:spPr bwMode="auto">
            <a:xfrm>
              <a:off x="1175" y="1944"/>
              <a:ext cx="216" cy="244"/>
            </a:xfrm>
            <a:custGeom>
              <a:avLst/>
              <a:gdLst/>
              <a:ahLst/>
              <a:cxnLst>
                <a:cxn ang="0">
                  <a:pos x="243" y="110"/>
                </a:cxn>
                <a:cxn ang="0">
                  <a:pos x="240" y="85"/>
                </a:cxn>
                <a:cxn ang="0">
                  <a:pos x="230" y="63"/>
                </a:cxn>
                <a:cxn ang="0">
                  <a:pos x="217" y="44"/>
                </a:cxn>
                <a:cxn ang="0">
                  <a:pos x="201" y="27"/>
                </a:cxn>
                <a:cxn ang="0">
                  <a:pos x="180" y="14"/>
                </a:cxn>
                <a:cxn ang="0">
                  <a:pos x="159" y="6"/>
                </a:cxn>
                <a:cxn ang="0">
                  <a:pos x="134" y="0"/>
                </a:cxn>
                <a:cxn ang="0">
                  <a:pos x="109" y="0"/>
                </a:cxn>
                <a:cxn ang="0">
                  <a:pos x="86" y="6"/>
                </a:cxn>
                <a:cxn ang="0">
                  <a:pos x="63" y="14"/>
                </a:cxn>
                <a:cxn ang="0">
                  <a:pos x="44" y="27"/>
                </a:cxn>
                <a:cxn ang="0">
                  <a:pos x="27" y="44"/>
                </a:cxn>
                <a:cxn ang="0">
                  <a:pos x="15" y="63"/>
                </a:cxn>
                <a:cxn ang="0">
                  <a:pos x="5" y="85"/>
                </a:cxn>
                <a:cxn ang="0">
                  <a:pos x="0" y="110"/>
                </a:cxn>
                <a:cxn ang="0">
                  <a:pos x="0" y="134"/>
                </a:cxn>
                <a:cxn ang="0">
                  <a:pos x="5" y="159"/>
                </a:cxn>
                <a:cxn ang="0">
                  <a:pos x="15" y="181"/>
                </a:cxn>
                <a:cxn ang="0">
                  <a:pos x="27" y="200"/>
                </a:cxn>
                <a:cxn ang="0">
                  <a:pos x="44" y="217"/>
                </a:cxn>
                <a:cxn ang="0">
                  <a:pos x="63" y="230"/>
                </a:cxn>
                <a:cxn ang="0">
                  <a:pos x="86" y="238"/>
                </a:cxn>
                <a:cxn ang="0">
                  <a:pos x="109" y="244"/>
                </a:cxn>
                <a:cxn ang="0">
                  <a:pos x="134" y="244"/>
                </a:cxn>
                <a:cxn ang="0">
                  <a:pos x="159" y="238"/>
                </a:cxn>
                <a:cxn ang="0">
                  <a:pos x="180" y="230"/>
                </a:cxn>
                <a:cxn ang="0">
                  <a:pos x="201" y="217"/>
                </a:cxn>
                <a:cxn ang="0">
                  <a:pos x="217" y="200"/>
                </a:cxn>
                <a:cxn ang="0">
                  <a:pos x="230" y="181"/>
                </a:cxn>
                <a:cxn ang="0">
                  <a:pos x="240" y="159"/>
                </a:cxn>
                <a:cxn ang="0">
                  <a:pos x="243" y="134"/>
                </a:cxn>
              </a:cxnLst>
              <a:rect l="0" t="0" r="r" b="b"/>
              <a:pathLst>
                <a:path w="243" h="244">
                  <a:moveTo>
                    <a:pt x="243" y="123"/>
                  </a:moveTo>
                  <a:lnTo>
                    <a:pt x="243" y="110"/>
                  </a:lnTo>
                  <a:lnTo>
                    <a:pt x="242" y="98"/>
                  </a:lnTo>
                  <a:lnTo>
                    <a:pt x="240" y="85"/>
                  </a:lnTo>
                  <a:lnTo>
                    <a:pt x="236" y="73"/>
                  </a:lnTo>
                  <a:lnTo>
                    <a:pt x="230" y="63"/>
                  </a:lnTo>
                  <a:lnTo>
                    <a:pt x="224" y="54"/>
                  </a:lnTo>
                  <a:lnTo>
                    <a:pt x="217" y="44"/>
                  </a:lnTo>
                  <a:lnTo>
                    <a:pt x="209" y="35"/>
                  </a:lnTo>
                  <a:lnTo>
                    <a:pt x="201" y="27"/>
                  </a:lnTo>
                  <a:lnTo>
                    <a:pt x="192" y="21"/>
                  </a:lnTo>
                  <a:lnTo>
                    <a:pt x="180" y="14"/>
                  </a:lnTo>
                  <a:lnTo>
                    <a:pt x="171" y="10"/>
                  </a:lnTo>
                  <a:lnTo>
                    <a:pt x="159" y="6"/>
                  </a:lnTo>
                  <a:lnTo>
                    <a:pt x="147" y="2"/>
                  </a:lnTo>
                  <a:lnTo>
                    <a:pt x="134" y="0"/>
                  </a:lnTo>
                  <a:lnTo>
                    <a:pt x="123" y="0"/>
                  </a:lnTo>
                  <a:lnTo>
                    <a:pt x="109" y="0"/>
                  </a:lnTo>
                  <a:lnTo>
                    <a:pt x="98" y="2"/>
                  </a:lnTo>
                  <a:lnTo>
                    <a:pt x="86" y="6"/>
                  </a:lnTo>
                  <a:lnTo>
                    <a:pt x="75" y="10"/>
                  </a:lnTo>
                  <a:lnTo>
                    <a:pt x="63" y="14"/>
                  </a:lnTo>
                  <a:lnTo>
                    <a:pt x="53" y="21"/>
                  </a:lnTo>
                  <a:lnTo>
                    <a:pt x="44" y="27"/>
                  </a:lnTo>
                  <a:lnTo>
                    <a:pt x="36" y="35"/>
                  </a:lnTo>
                  <a:lnTo>
                    <a:pt x="27" y="44"/>
                  </a:lnTo>
                  <a:lnTo>
                    <a:pt x="21" y="54"/>
                  </a:lnTo>
                  <a:lnTo>
                    <a:pt x="15" y="63"/>
                  </a:lnTo>
                  <a:lnTo>
                    <a:pt x="9" y="73"/>
                  </a:lnTo>
                  <a:lnTo>
                    <a:pt x="5" y="85"/>
                  </a:lnTo>
                  <a:lnTo>
                    <a:pt x="2" y="98"/>
                  </a:lnTo>
                  <a:lnTo>
                    <a:pt x="0" y="110"/>
                  </a:lnTo>
                  <a:lnTo>
                    <a:pt x="0" y="123"/>
                  </a:lnTo>
                  <a:lnTo>
                    <a:pt x="0" y="134"/>
                  </a:lnTo>
                  <a:lnTo>
                    <a:pt x="2" y="148"/>
                  </a:lnTo>
                  <a:lnTo>
                    <a:pt x="5" y="159"/>
                  </a:lnTo>
                  <a:lnTo>
                    <a:pt x="9" y="171"/>
                  </a:lnTo>
                  <a:lnTo>
                    <a:pt x="15" y="181"/>
                  </a:lnTo>
                  <a:lnTo>
                    <a:pt x="21" y="190"/>
                  </a:lnTo>
                  <a:lnTo>
                    <a:pt x="27" y="200"/>
                  </a:lnTo>
                  <a:lnTo>
                    <a:pt x="36" y="209"/>
                  </a:lnTo>
                  <a:lnTo>
                    <a:pt x="44" y="217"/>
                  </a:lnTo>
                  <a:lnTo>
                    <a:pt x="53" y="223"/>
                  </a:lnTo>
                  <a:lnTo>
                    <a:pt x="63" y="230"/>
                  </a:lnTo>
                  <a:lnTo>
                    <a:pt x="75" y="234"/>
                  </a:lnTo>
                  <a:lnTo>
                    <a:pt x="86" y="238"/>
                  </a:lnTo>
                  <a:lnTo>
                    <a:pt x="98" y="242"/>
                  </a:lnTo>
                  <a:lnTo>
                    <a:pt x="109" y="244"/>
                  </a:lnTo>
                  <a:lnTo>
                    <a:pt x="123" y="244"/>
                  </a:lnTo>
                  <a:lnTo>
                    <a:pt x="134" y="244"/>
                  </a:lnTo>
                  <a:lnTo>
                    <a:pt x="147" y="242"/>
                  </a:lnTo>
                  <a:lnTo>
                    <a:pt x="159" y="238"/>
                  </a:lnTo>
                  <a:lnTo>
                    <a:pt x="171" y="234"/>
                  </a:lnTo>
                  <a:lnTo>
                    <a:pt x="180" y="230"/>
                  </a:lnTo>
                  <a:lnTo>
                    <a:pt x="192" y="223"/>
                  </a:lnTo>
                  <a:lnTo>
                    <a:pt x="201" y="217"/>
                  </a:lnTo>
                  <a:lnTo>
                    <a:pt x="209" y="209"/>
                  </a:lnTo>
                  <a:lnTo>
                    <a:pt x="217" y="200"/>
                  </a:lnTo>
                  <a:lnTo>
                    <a:pt x="224" y="190"/>
                  </a:lnTo>
                  <a:lnTo>
                    <a:pt x="230" y="181"/>
                  </a:lnTo>
                  <a:lnTo>
                    <a:pt x="236" y="171"/>
                  </a:lnTo>
                  <a:lnTo>
                    <a:pt x="240" y="159"/>
                  </a:lnTo>
                  <a:lnTo>
                    <a:pt x="242" y="148"/>
                  </a:lnTo>
                  <a:lnTo>
                    <a:pt x="243" y="134"/>
                  </a:lnTo>
                  <a:lnTo>
                    <a:pt x="243" y="123"/>
                  </a:lnTo>
                </a:path>
              </a:pathLst>
            </a:custGeom>
            <a:noFill/>
            <a:ln w="3175">
              <a:solidFill>
                <a:schemeClr val="tx1"/>
              </a:solidFill>
              <a:prstDash val="solid"/>
              <a:round/>
              <a:headEnd/>
              <a:tailEnd/>
            </a:ln>
          </p:spPr>
          <p:txBody>
            <a:bodyPr/>
            <a:lstStyle/>
            <a:p>
              <a:endParaRPr lang="en-US"/>
            </a:p>
          </p:txBody>
        </p:sp>
        <p:sp>
          <p:nvSpPr>
            <p:cNvPr id="594965" name="Freeform 21"/>
            <p:cNvSpPr>
              <a:spLocks/>
            </p:cNvSpPr>
            <p:nvPr/>
          </p:nvSpPr>
          <p:spPr bwMode="auto">
            <a:xfrm>
              <a:off x="1480" y="1860"/>
              <a:ext cx="217" cy="245"/>
            </a:xfrm>
            <a:custGeom>
              <a:avLst/>
              <a:gdLst/>
              <a:ahLst/>
              <a:cxnLst>
                <a:cxn ang="0">
                  <a:pos x="244" y="109"/>
                </a:cxn>
                <a:cxn ang="0">
                  <a:pos x="238" y="86"/>
                </a:cxn>
                <a:cxn ang="0">
                  <a:pos x="229" y="63"/>
                </a:cxn>
                <a:cxn ang="0">
                  <a:pos x="217" y="44"/>
                </a:cxn>
                <a:cxn ang="0">
                  <a:pos x="200" y="28"/>
                </a:cxn>
                <a:cxn ang="0">
                  <a:pos x="181" y="15"/>
                </a:cxn>
                <a:cxn ang="0">
                  <a:pos x="160" y="5"/>
                </a:cxn>
                <a:cxn ang="0">
                  <a:pos x="135" y="2"/>
                </a:cxn>
                <a:cxn ang="0">
                  <a:pos x="110" y="2"/>
                </a:cxn>
                <a:cxn ang="0">
                  <a:pos x="85" y="5"/>
                </a:cxn>
                <a:cxn ang="0">
                  <a:pos x="64" y="15"/>
                </a:cxn>
                <a:cxn ang="0">
                  <a:pos x="44" y="28"/>
                </a:cxn>
                <a:cxn ang="0">
                  <a:pos x="27" y="44"/>
                </a:cxn>
                <a:cxn ang="0">
                  <a:pos x="14" y="63"/>
                </a:cxn>
                <a:cxn ang="0">
                  <a:pos x="6" y="86"/>
                </a:cxn>
                <a:cxn ang="0">
                  <a:pos x="0" y="109"/>
                </a:cxn>
                <a:cxn ang="0">
                  <a:pos x="0" y="136"/>
                </a:cxn>
                <a:cxn ang="0">
                  <a:pos x="6" y="159"/>
                </a:cxn>
                <a:cxn ang="0">
                  <a:pos x="14" y="182"/>
                </a:cxn>
                <a:cxn ang="0">
                  <a:pos x="27" y="201"/>
                </a:cxn>
                <a:cxn ang="0">
                  <a:pos x="44" y="217"/>
                </a:cxn>
                <a:cxn ang="0">
                  <a:pos x="64" y="230"/>
                </a:cxn>
                <a:cxn ang="0">
                  <a:pos x="85" y="240"/>
                </a:cxn>
                <a:cxn ang="0">
                  <a:pos x="110" y="243"/>
                </a:cxn>
                <a:cxn ang="0">
                  <a:pos x="135" y="243"/>
                </a:cxn>
                <a:cxn ang="0">
                  <a:pos x="160" y="240"/>
                </a:cxn>
                <a:cxn ang="0">
                  <a:pos x="181" y="230"/>
                </a:cxn>
                <a:cxn ang="0">
                  <a:pos x="200" y="217"/>
                </a:cxn>
                <a:cxn ang="0">
                  <a:pos x="217" y="201"/>
                </a:cxn>
                <a:cxn ang="0">
                  <a:pos x="229" y="182"/>
                </a:cxn>
                <a:cxn ang="0">
                  <a:pos x="238" y="159"/>
                </a:cxn>
                <a:cxn ang="0">
                  <a:pos x="244" y="136"/>
                </a:cxn>
              </a:cxnLst>
              <a:rect l="0" t="0" r="r" b="b"/>
              <a:pathLst>
                <a:path w="244" h="245">
                  <a:moveTo>
                    <a:pt x="244" y="123"/>
                  </a:moveTo>
                  <a:lnTo>
                    <a:pt x="244" y="109"/>
                  </a:lnTo>
                  <a:lnTo>
                    <a:pt x="242" y="98"/>
                  </a:lnTo>
                  <a:lnTo>
                    <a:pt x="238" y="86"/>
                  </a:lnTo>
                  <a:lnTo>
                    <a:pt x="234" y="75"/>
                  </a:lnTo>
                  <a:lnTo>
                    <a:pt x="229" y="63"/>
                  </a:lnTo>
                  <a:lnTo>
                    <a:pt x="223" y="53"/>
                  </a:lnTo>
                  <a:lnTo>
                    <a:pt x="217" y="44"/>
                  </a:lnTo>
                  <a:lnTo>
                    <a:pt x="209" y="36"/>
                  </a:lnTo>
                  <a:lnTo>
                    <a:pt x="200" y="28"/>
                  </a:lnTo>
                  <a:lnTo>
                    <a:pt x="190" y="21"/>
                  </a:lnTo>
                  <a:lnTo>
                    <a:pt x="181" y="15"/>
                  </a:lnTo>
                  <a:lnTo>
                    <a:pt x="169" y="9"/>
                  </a:lnTo>
                  <a:lnTo>
                    <a:pt x="160" y="5"/>
                  </a:lnTo>
                  <a:lnTo>
                    <a:pt x="146" y="4"/>
                  </a:lnTo>
                  <a:lnTo>
                    <a:pt x="135" y="2"/>
                  </a:lnTo>
                  <a:lnTo>
                    <a:pt x="121" y="0"/>
                  </a:lnTo>
                  <a:lnTo>
                    <a:pt x="110" y="2"/>
                  </a:lnTo>
                  <a:lnTo>
                    <a:pt x="96" y="4"/>
                  </a:lnTo>
                  <a:lnTo>
                    <a:pt x="85" y="5"/>
                  </a:lnTo>
                  <a:lnTo>
                    <a:pt x="73" y="9"/>
                  </a:lnTo>
                  <a:lnTo>
                    <a:pt x="64" y="15"/>
                  </a:lnTo>
                  <a:lnTo>
                    <a:pt x="54" y="21"/>
                  </a:lnTo>
                  <a:lnTo>
                    <a:pt x="44" y="28"/>
                  </a:lnTo>
                  <a:lnTo>
                    <a:pt x="35" y="36"/>
                  </a:lnTo>
                  <a:lnTo>
                    <a:pt x="27" y="44"/>
                  </a:lnTo>
                  <a:lnTo>
                    <a:pt x="19" y="53"/>
                  </a:lnTo>
                  <a:lnTo>
                    <a:pt x="14" y="63"/>
                  </a:lnTo>
                  <a:lnTo>
                    <a:pt x="10" y="75"/>
                  </a:lnTo>
                  <a:lnTo>
                    <a:pt x="6" y="86"/>
                  </a:lnTo>
                  <a:lnTo>
                    <a:pt x="2" y="98"/>
                  </a:lnTo>
                  <a:lnTo>
                    <a:pt x="0" y="109"/>
                  </a:lnTo>
                  <a:lnTo>
                    <a:pt x="0" y="123"/>
                  </a:lnTo>
                  <a:lnTo>
                    <a:pt x="0" y="136"/>
                  </a:lnTo>
                  <a:lnTo>
                    <a:pt x="2" y="147"/>
                  </a:lnTo>
                  <a:lnTo>
                    <a:pt x="6" y="159"/>
                  </a:lnTo>
                  <a:lnTo>
                    <a:pt x="10" y="170"/>
                  </a:lnTo>
                  <a:lnTo>
                    <a:pt x="14" y="182"/>
                  </a:lnTo>
                  <a:lnTo>
                    <a:pt x="19" y="192"/>
                  </a:lnTo>
                  <a:lnTo>
                    <a:pt x="27" y="201"/>
                  </a:lnTo>
                  <a:lnTo>
                    <a:pt x="35" y="209"/>
                  </a:lnTo>
                  <a:lnTo>
                    <a:pt x="44" y="217"/>
                  </a:lnTo>
                  <a:lnTo>
                    <a:pt x="54" y="224"/>
                  </a:lnTo>
                  <a:lnTo>
                    <a:pt x="64" y="230"/>
                  </a:lnTo>
                  <a:lnTo>
                    <a:pt x="73" y="236"/>
                  </a:lnTo>
                  <a:lnTo>
                    <a:pt x="85" y="240"/>
                  </a:lnTo>
                  <a:lnTo>
                    <a:pt x="96" y="241"/>
                  </a:lnTo>
                  <a:lnTo>
                    <a:pt x="110" y="243"/>
                  </a:lnTo>
                  <a:lnTo>
                    <a:pt x="121" y="245"/>
                  </a:lnTo>
                  <a:lnTo>
                    <a:pt x="135" y="243"/>
                  </a:lnTo>
                  <a:lnTo>
                    <a:pt x="146" y="241"/>
                  </a:lnTo>
                  <a:lnTo>
                    <a:pt x="160" y="240"/>
                  </a:lnTo>
                  <a:lnTo>
                    <a:pt x="169" y="236"/>
                  </a:lnTo>
                  <a:lnTo>
                    <a:pt x="181" y="230"/>
                  </a:lnTo>
                  <a:lnTo>
                    <a:pt x="190" y="224"/>
                  </a:lnTo>
                  <a:lnTo>
                    <a:pt x="200" y="217"/>
                  </a:lnTo>
                  <a:lnTo>
                    <a:pt x="209" y="209"/>
                  </a:lnTo>
                  <a:lnTo>
                    <a:pt x="217" y="201"/>
                  </a:lnTo>
                  <a:lnTo>
                    <a:pt x="223" y="192"/>
                  </a:lnTo>
                  <a:lnTo>
                    <a:pt x="229" y="182"/>
                  </a:lnTo>
                  <a:lnTo>
                    <a:pt x="234" y="170"/>
                  </a:lnTo>
                  <a:lnTo>
                    <a:pt x="238" y="159"/>
                  </a:lnTo>
                  <a:lnTo>
                    <a:pt x="242" y="147"/>
                  </a:lnTo>
                  <a:lnTo>
                    <a:pt x="244" y="136"/>
                  </a:lnTo>
                  <a:lnTo>
                    <a:pt x="244" y="123"/>
                  </a:lnTo>
                  <a:close/>
                </a:path>
              </a:pathLst>
            </a:custGeom>
            <a:solidFill>
              <a:srgbClr val="DF177A"/>
            </a:solidFill>
            <a:ln w="9525">
              <a:solidFill>
                <a:schemeClr val="tx1"/>
              </a:solidFill>
              <a:round/>
              <a:headEnd/>
              <a:tailEnd/>
            </a:ln>
          </p:spPr>
          <p:txBody>
            <a:bodyPr/>
            <a:lstStyle/>
            <a:p>
              <a:endParaRPr lang="en-US"/>
            </a:p>
          </p:txBody>
        </p:sp>
        <p:sp>
          <p:nvSpPr>
            <p:cNvPr id="594966" name="Freeform 22"/>
            <p:cNvSpPr>
              <a:spLocks/>
            </p:cNvSpPr>
            <p:nvPr/>
          </p:nvSpPr>
          <p:spPr bwMode="auto">
            <a:xfrm>
              <a:off x="1480" y="1860"/>
              <a:ext cx="217" cy="245"/>
            </a:xfrm>
            <a:custGeom>
              <a:avLst/>
              <a:gdLst/>
              <a:ahLst/>
              <a:cxnLst>
                <a:cxn ang="0">
                  <a:pos x="244" y="109"/>
                </a:cxn>
                <a:cxn ang="0">
                  <a:pos x="238" y="86"/>
                </a:cxn>
                <a:cxn ang="0">
                  <a:pos x="229" y="63"/>
                </a:cxn>
                <a:cxn ang="0">
                  <a:pos x="217" y="44"/>
                </a:cxn>
                <a:cxn ang="0">
                  <a:pos x="200" y="28"/>
                </a:cxn>
                <a:cxn ang="0">
                  <a:pos x="181" y="15"/>
                </a:cxn>
                <a:cxn ang="0">
                  <a:pos x="160" y="5"/>
                </a:cxn>
                <a:cxn ang="0">
                  <a:pos x="135" y="2"/>
                </a:cxn>
                <a:cxn ang="0">
                  <a:pos x="110" y="2"/>
                </a:cxn>
                <a:cxn ang="0">
                  <a:pos x="85" y="5"/>
                </a:cxn>
                <a:cxn ang="0">
                  <a:pos x="64" y="15"/>
                </a:cxn>
                <a:cxn ang="0">
                  <a:pos x="44" y="28"/>
                </a:cxn>
                <a:cxn ang="0">
                  <a:pos x="27" y="44"/>
                </a:cxn>
                <a:cxn ang="0">
                  <a:pos x="14" y="63"/>
                </a:cxn>
                <a:cxn ang="0">
                  <a:pos x="6" y="86"/>
                </a:cxn>
                <a:cxn ang="0">
                  <a:pos x="0" y="109"/>
                </a:cxn>
                <a:cxn ang="0">
                  <a:pos x="0" y="136"/>
                </a:cxn>
                <a:cxn ang="0">
                  <a:pos x="6" y="159"/>
                </a:cxn>
                <a:cxn ang="0">
                  <a:pos x="14" y="182"/>
                </a:cxn>
                <a:cxn ang="0">
                  <a:pos x="27" y="201"/>
                </a:cxn>
                <a:cxn ang="0">
                  <a:pos x="44" y="217"/>
                </a:cxn>
                <a:cxn ang="0">
                  <a:pos x="64" y="230"/>
                </a:cxn>
                <a:cxn ang="0">
                  <a:pos x="85" y="240"/>
                </a:cxn>
                <a:cxn ang="0">
                  <a:pos x="110" y="243"/>
                </a:cxn>
                <a:cxn ang="0">
                  <a:pos x="135" y="243"/>
                </a:cxn>
                <a:cxn ang="0">
                  <a:pos x="160" y="240"/>
                </a:cxn>
                <a:cxn ang="0">
                  <a:pos x="181" y="230"/>
                </a:cxn>
                <a:cxn ang="0">
                  <a:pos x="200" y="217"/>
                </a:cxn>
                <a:cxn ang="0">
                  <a:pos x="217" y="201"/>
                </a:cxn>
                <a:cxn ang="0">
                  <a:pos x="229" y="182"/>
                </a:cxn>
                <a:cxn ang="0">
                  <a:pos x="238" y="159"/>
                </a:cxn>
                <a:cxn ang="0">
                  <a:pos x="244" y="136"/>
                </a:cxn>
              </a:cxnLst>
              <a:rect l="0" t="0" r="r" b="b"/>
              <a:pathLst>
                <a:path w="244" h="245">
                  <a:moveTo>
                    <a:pt x="244" y="123"/>
                  </a:moveTo>
                  <a:lnTo>
                    <a:pt x="244" y="109"/>
                  </a:lnTo>
                  <a:lnTo>
                    <a:pt x="242" y="98"/>
                  </a:lnTo>
                  <a:lnTo>
                    <a:pt x="238" y="86"/>
                  </a:lnTo>
                  <a:lnTo>
                    <a:pt x="234" y="75"/>
                  </a:lnTo>
                  <a:lnTo>
                    <a:pt x="229" y="63"/>
                  </a:lnTo>
                  <a:lnTo>
                    <a:pt x="223" y="53"/>
                  </a:lnTo>
                  <a:lnTo>
                    <a:pt x="217" y="44"/>
                  </a:lnTo>
                  <a:lnTo>
                    <a:pt x="209" y="36"/>
                  </a:lnTo>
                  <a:lnTo>
                    <a:pt x="200" y="28"/>
                  </a:lnTo>
                  <a:lnTo>
                    <a:pt x="190" y="21"/>
                  </a:lnTo>
                  <a:lnTo>
                    <a:pt x="181" y="15"/>
                  </a:lnTo>
                  <a:lnTo>
                    <a:pt x="169" y="9"/>
                  </a:lnTo>
                  <a:lnTo>
                    <a:pt x="160" y="5"/>
                  </a:lnTo>
                  <a:lnTo>
                    <a:pt x="146" y="4"/>
                  </a:lnTo>
                  <a:lnTo>
                    <a:pt x="135" y="2"/>
                  </a:lnTo>
                  <a:lnTo>
                    <a:pt x="121" y="0"/>
                  </a:lnTo>
                  <a:lnTo>
                    <a:pt x="110" y="2"/>
                  </a:lnTo>
                  <a:lnTo>
                    <a:pt x="96" y="4"/>
                  </a:lnTo>
                  <a:lnTo>
                    <a:pt x="85" y="5"/>
                  </a:lnTo>
                  <a:lnTo>
                    <a:pt x="73" y="9"/>
                  </a:lnTo>
                  <a:lnTo>
                    <a:pt x="64" y="15"/>
                  </a:lnTo>
                  <a:lnTo>
                    <a:pt x="54" y="21"/>
                  </a:lnTo>
                  <a:lnTo>
                    <a:pt x="44" y="28"/>
                  </a:lnTo>
                  <a:lnTo>
                    <a:pt x="35" y="36"/>
                  </a:lnTo>
                  <a:lnTo>
                    <a:pt x="27" y="44"/>
                  </a:lnTo>
                  <a:lnTo>
                    <a:pt x="19" y="53"/>
                  </a:lnTo>
                  <a:lnTo>
                    <a:pt x="14" y="63"/>
                  </a:lnTo>
                  <a:lnTo>
                    <a:pt x="10" y="75"/>
                  </a:lnTo>
                  <a:lnTo>
                    <a:pt x="6" y="86"/>
                  </a:lnTo>
                  <a:lnTo>
                    <a:pt x="2" y="98"/>
                  </a:lnTo>
                  <a:lnTo>
                    <a:pt x="0" y="109"/>
                  </a:lnTo>
                  <a:lnTo>
                    <a:pt x="0" y="123"/>
                  </a:lnTo>
                  <a:lnTo>
                    <a:pt x="0" y="136"/>
                  </a:lnTo>
                  <a:lnTo>
                    <a:pt x="2" y="147"/>
                  </a:lnTo>
                  <a:lnTo>
                    <a:pt x="6" y="159"/>
                  </a:lnTo>
                  <a:lnTo>
                    <a:pt x="10" y="170"/>
                  </a:lnTo>
                  <a:lnTo>
                    <a:pt x="14" y="182"/>
                  </a:lnTo>
                  <a:lnTo>
                    <a:pt x="19" y="192"/>
                  </a:lnTo>
                  <a:lnTo>
                    <a:pt x="27" y="201"/>
                  </a:lnTo>
                  <a:lnTo>
                    <a:pt x="35" y="209"/>
                  </a:lnTo>
                  <a:lnTo>
                    <a:pt x="44" y="217"/>
                  </a:lnTo>
                  <a:lnTo>
                    <a:pt x="54" y="224"/>
                  </a:lnTo>
                  <a:lnTo>
                    <a:pt x="64" y="230"/>
                  </a:lnTo>
                  <a:lnTo>
                    <a:pt x="73" y="236"/>
                  </a:lnTo>
                  <a:lnTo>
                    <a:pt x="85" y="240"/>
                  </a:lnTo>
                  <a:lnTo>
                    <a:pt x="96" y="241"/>
                  </a:lnTo>
                  <a:lnTo>
                    <a:pt x="110" y="243"/>
                  </a:lnTo>
                  <a:lnTo>
                    <a:pt x="121" y="245"/>
                  </a:lnTo>
                  <a:lnTo>
                    <a:pt x="135" y="243"/>
                  </a:lnTo>
                  <a:lnTo>
                    <a:pt x="146" y="241"/>
                  </a:lnTo>
                  <a:lnTo>
                    <a:pt x="160" y="240"/>
                  </a:lnTo>
                  <a:lnTo>
                    <a:pt x="169" y="236"/>
                  </a:lnTo>
                  <a:lnTo>
                    <a:pt x="181" y="230"/>
                  </a:lnTo>
                  <a:lnTo>
                    <a:pt x="190" y="224"/>
                  </a:lnTo>
                  <a:lnTo>
                    <a:pt x="200" y="217"/>
                  </a:lnTo>
                  <a:lnTo>
                    <a:pt x="209" y="209"/>
                  </a:lnTo>
                  <a:lnTo>
                    <a:pt x="217" y="201"/>
                  </a:lnTo>
                  <a:lnTo>
                    <a:pt x="223" y="192"/>
                  </a:lnTo>
                  <a:lnTo>
                    <a:pt x="229" y="182"/>
                  </a:lnTo>
                  <a:lnTo>
                    <a:pt x="234" y="170"/>
                  </a:lnTo>
                  <a:lnTo>
                    <a:pt x="238" y="159"/>
                  </a:lnTo>
                  <a:lnTo>
                    <a:pt x="242" y="147"/>
                  </a:lnTo>
                  <a:lnTo>
                    <a:pt x="244" y="136"/>
                  </a:lnTo>
                  <a:lnTo>
                    <a:pt x="244" y="123"/>
                  </a:lnTo>
                </a:path>
              </a:pathLst>
            </a:custGeom>
            <a:noFill/>
            <a:ln w="3175">
              <a:solidFill>
                <a:schemeClr val="tx1"/>
              </a:solidFill>
              <a:prstDash val="solid"/>
              <a:round/>
              <a:headEnd/>
              <a:tailEnd/>
            </a:ln>
          </p:spPr>
          <p:txBody>
            <a:bodyPr/>
            <a:lstStyle/>
            <a:p>
              <a:endParaRPr lang="en-US"/>
            </a:p>
          </p:txBody>
        </p:sp>
        <p:sp>
          <p:nvSpPr>
            <p:cNvPr id="594967" name="Freeform 23"/>
            <p:cNvSpPr>
              <a:spLocks/>
            </p:cNvSpPr>
            <p:nvPr/>
          </p:nvSpPr>
          <p:spPr bwMode="auto">
            <a:xfrm>
              <a:off x="1381" y="2186"/>
              <a:ext cx="219" cy="244"/>
            </a:xfrm>
            <a:custGeom>
              <a:avLst/>
              <a:gdLst/>
              <a:ahLst/>
              <a:cxnLst>
                <a:cxn ang="0">
                  <a:pos x="244" y="109"/>
                </a:cxn>
                <a:cxn ang="0">
                  <a:pos x="240" y="84"/>
                </a:cxn>
                <a:cxn ang="0">
                  <a:pos x="230" y="63"/>
                </a:cxn>
                <a:cxn ang="0">
                  <a:pos x="217" y="44"/>
                </a:cxn>
                <a:cxn ang="0">
                  <a:pos x="201" y="27"/>
                </a:cxn>
                <a:cxn ang="0">
                  <a:pos x="182" y="13"/>
                </a:cxn>
                <a:cxn ang="0">
                  <a:pos x="159" y="4"/>
                </a:cxn>
                <a:cxn ang="0">
                  <a:pos x="136" y="0"/>
                </a:cxn>
                <a:cxn ang="0">
                  <a:pos x="109" y="0"/>
                </a:cxn>
                <a:cxn ang="0">
                  <a:pos x="86" y="4"/>
                </a:cxn>
                <a:cxn ang="0">
                  <a:pos x="63" y="13"/>
                </a:cxn>
                <a:cxn ang="0">
                  <a:pos x="44" y="27"/>
                </a:cxn>
                <a:cxn ang="0">
                  <a:pos x="29" y="44"/>
                </a:cxn>
                <a:cxn ang="0">
                  <a:pos x="15" y="63"/>
                </a:cxn>
                <a:cxn ang="0">
                  <a:pos x="6" y="84"/>
                </a:cxn>
                <a:cxn ang="0">
                  <a:pos x="2" y="109"/>
                </a:cxn>
                <a:cxn ang="0">
                  <a:pos x="2" y="134"/>
                </a:cxn>
                <a:cxn ang="0">
                  <a:pos x="6" y="157"/>
                </a:cxn>
                <a:cxn ang="0">
                  <a:pos x="15" y="180"/>
                </a:cxn>
                <a:cxn ang="0">
                  <a:pos x="29" y="199"/>
                </a:cxn>
                <a:cxn ang="0">
                  <a:pos x="44" y="217"/>
                </a:cxn>
                <a:cxn ang="0">
                  <a:pos x="63" y="228"/>
                </a:cxn>
                <a:cxn ang="0">
                  <a:pos x="86" y="238"/>
                </a:cxn>
                <a:cxn ang="0">
                  <a:pos x="109" y="244"/>
                </a:cxn>
                <a:cxn ang="0">
                  <a:pos x="136" y="244"/>
                </a:cxn>
                <a:cxn ang="0">
                  <a:pos x="159" y="238"/>
                </a:cxn>
                <a:cxn ang="0">
                  <a:pos x="182" y="228"/>
                </a:cxn>
                <a:cxn ang="0">
                  <a:pos x="201" y="217"/>
                </a:cxn>
                <a:cxn ang="0">
                  <a:pos x="217" y="199"/>
                </a:cxn>
                <a:cxn ang="0">
                  <a:pos x="230" y="180"/>
                </a:cxn>
                <a:cxn ang="0">
                  <a:pos x="240" y="157"/>
                </a:cxn>
                <a:cxn ang="0">
                  <a:pos x="244" y="134"/>
                </a:cxn>
              </a:cxnLst>
              <a:rect l="0" t="0" r="r" b="b"/>
              <a:pathLst>
                <a:path w="246" h="244">
                  <a:moveTo>
                    <a:pt x="246" y="121"/>
                  </a:moveTo>
                  <a:lnTo>
                    <a:pt x="244" y="109"/>
                  </a:lnTo>
                  <a:lnTo>
                    <a:pt x="242" y="96"/>
                  </a:lnTo>
                  <a:lnTo>
                    <a:pt x="240" y="84"/>
                  </a:lnTo>
                  <a:lnTo>
                    <a:pt x="236" y="73"/>
                  </a:lnTo>
                  <a:lnTo>
                    <a:pt x="230" y="63"/>
                  </a:lnTo>
                  <a:lnTo>
                    <a:pt x="224" y="52"/>
                  </a:lnTo>
                  <a:lnTo>
                    <a:pt x="217" y="44"/>
                  </a:lnTo>
                  <a:lnTo>
                    <a:pt x="209" y="34"/>
                  </a:lnTo>
                  <a:lnTo>
                    <a:pt x="201" y="27"/>
                  </a:lnTo>
                  <a:lnTo>
                    <a:pt x="192" y="19"/>
                  </a:lnTo>
                  <a:lnTo>
                    <a:pt x="182" y="13"/>
                  </a:lnTo>
                  <a:lnTo>
                    <a:pt x="171" y="9"/>
                  </a:lnTo>
                  <a:lnTo>
                    <a:pt x="159" y="4"/>
                  </a:lnTo>
                  <a:lnTo>
                    <a:pt x="148" y="2"/>
                  </a:lnTo>
                  <a:lnTo>
                    <a:pt x="136" y="0"/>
                  </a:lnTo>
                  <a:lnTo>
                    <a:pt x="123" y="0"/>
                  </a:lnTo>
                  <a:lnTo>
                    <a:pt x="109" y="0"/>
                  </a:lnTo>
                  <a:lnTo>
                    <a:pt x="98" y="2"/>
                  </a:lnTo>
                  <a:lnTo>
                    <a:pt x="86" y="4"/>
                  </a:lnTo>
                  <a:lnTo>
                    <a:pt x="75" y="9"/>
                  </a:lnTo>
                  <a:lnTo>
                    <a:pt x="63" y="13"/>
                  </a:lnTo>
                  <a:lnTo>
                    <a:pt x="54" y="19"/>
                  </a:lnTo>
                  <a:lnTo>
                    <a:pt x="44" y="27"/>
                  </a:lnTo>
                  <a:lnTo>
                    <a:pt x="36" y="34"/>
                  </a:lnTo>
                  <a:lnTo>
                    <a:pt x="29" y="44"/>
                  </a:lnTo>
                  <a:lnTo>
                    <a:pt x="21" y="52"/>
                  </a:lnTo>
                  <a:lnTo>
                    <a:pt x="15" y="63"/>
                  </a:lnTo>
                  <a:lnTo>
                    <a:pt x="10" y="73"/>
                  </a:lnTo>
                  <a:lnTo>
                    <a:pt x="6" y="84"/>
                  </a:lnTo>
                  <a:lnTo>
                    <a:pt x="4" y="96"/>
                  </a:lnTo>
                  <a:lnTo>
                    <a:pt x="2" y="109"/>
                  </a:lnTo>
                  <a:lnTo>
                    <a:pt x="0" y="121"/>
                  </a:lnTo>
                  <a:lnTo>
                    <a:pt x="2" y="134"/>
                  </a:lnTo>
                  <a:lnTo>
                    <a:pt x="4" y="146"/>
                  </a:lnTo>
                  <a:lnTo>
                    <a:pt x="6" y="157"/>
                  </a:lnTo>
                  <a:lnTo>
                    <a:pt x="10" y="169"/>
                  </a:lnTo>
                  <a:lnTo>
                    <a:pt x="15" y="180"/>
                  </a:lnTo>
                  <a:lnTo>
                    <a:pt x="21" y="190"/>
                  </a:lnTo>
                  <a:lnTo>
                    <a:pt x="29" y="199"/>
                  </a:lnTo>
                  <a:lnTo>
                    <a:pt x="36" y="209"/>
                  </a:lnTo>
                  <a:lnTo>
                    <a:pt x="44" y="217"/>
                  </a:lnTo>
                  <a:lnTo>
                    <a:pt x="54" y="222"/>
                  </a:lnTo>
                  <a:lnTo>
                    <a:pt x="63" y="228"/>
                  </a:lnTo>
                  <a:lnTo>
                    <a:pt x="75" y="234"/>
                  </a:lnTo>
                  <a:lnTo>
                    <a:pt x="86" y="238"/>
                  </a:lnTo>
                  <a:lnTo>
                    <a:pt x="98" y="242"/>
                  </a:lnTo>
                  <a:lnTo>
                    <a:pt x="109" y="244"/>
                  </a:lnTo>
                  <a:lnTo>
                    <a:pt x="123" y="244"/>
                  </a:lnTo>
                  <a:lnTo>
                    <a:pt x="136" y="244"/>
                  </a:lnTo>
                  <a:lnTo>
                    <a:pt x="148" y="242"/>
                  </a:lnTo>
                  <a:lnTo>
                    <a:pt x="159" y="238"/>
                  </a:lnTo>
                  <a:lnTo>
                    <a:pt x="171" y="234"/>
                  </a:lnTo>
                  <a:lnTo>
                    <a:pt x="182" y="228"/>
                  </a:lnTo>
                  <a:lnTo>
                    <a:pt x="192" y="222"/>
                  </a:lnTo>
                  <a:lnTo>
                    <a:pt x="201" y="217"/>
                  </a:lnTo>
                  <a:lnTo>
                    <a:pt x="209" y="209"/>
                  </a:lnTo>
                  <a:lnTo>
                    <a:pt x="217" y="199"/>
                  </a:lnTo>
                  <a:lnTo>
                    <a:pt x="224" y="190"/>
                  </a:lnTo>
                  <a:lnTo>
                    <a:pt x="230" y="180"/>
                  </a:lnTo>
                  <a:lnTo>
                    <a:pt x="236" y="169"/>
                  </a:lnTo>
                  <a:lnTo>
                    <a:pt x="240" y="157"/>
                  </a:lnTo>
                  <a:lnTo>
                    <a:pt x="242" y="146"/>
                  </a:lnTo>
                  <a:lnTo>
                    <a:pt x="244" y="134"/>
                  </a:lnTo>
                  <a:lnTo>
                    <a:pt x="246" y="121"/>
                  </a:lnTo>
                </a:path>
              </a:pathLst>
            </a:custGeom>
            <a:noFill/>
            <a:ln w="3175">
              <a:solidFill>
                <a:schemeClr val="tx1"/>
              </a:solidFill>
              <a:prstDash val="solid"/>
              <a:round/>
              <a:headEnd/>
              <a:tailEnd/>
            </a:ln>
          </p:spPr>
          <p:txBody>
            <a:bodyPr/>
            <a:lstStyle/>
            <a:p>
              <a:endParaRPr lang="en-US"/>
            </a:p>
          </p:txBody>
        </p:sp>
        <p:sp>
          <p:nvSpPr>
            <p:cNvPr id="594968" name="Freeform 24"/>
            <p:cNvSpPr>
              <a:spLocks/>
            </p:cNvSpPr>
            <p:nvPr/>
          </p:nvSpPr>
          <p:spPr bwMode="auto">
            <a:xfrm>
              <a:off x="1547" y="2430"/>
              <a:ext cx="217" cy="243"/>
            </a:xfrm>
            <a:custGeom>
              <a:avLst/>
              <a:gdLst/>
              <a:ahLst/>
              <a:cxnLst>
                <a:cxn ang="0">
                  <a:pos x="244" y="109"/>
                </a:cxn>
                <a:cxn ang="0">
                  <a:pos x="238" y="86"/>
                </a:cxn>
                <a:cxn ang="0">
                  <a:pos x="228" y="63"/>
                </a:cxn>
                <a:cxn ang="0">
                  <a:pos x="217" y="44"/>
                </a:cxn>
                <a:cxn ang="0">
                  <a:pos x="200" y="26"/>
                </a:cxn>
                <a:cxn ang="0">
                  <a:pos x="181" y="15"/>
                </a:cxn>
                <a:cxn ang="0">
                  <a:pos x="157" y="5"/>
                </a:cxn>
                <a:cxn ang="0">
                  <a:pos x="134" y="0"/>
                </a:cxn>
                <a:cxn ang="0">
                  <a:pos x="110" y="0"/>
                </a:cxn>
                <a:cxn ang="0">
                  <a:pos x="85" y="5"/>
                </a:cxn>
                <a:cxn ang="0">
                  <a:pos x="63" y="15"/>
                </a:cxn>
                <a:cxn ang="0">
                  <a:pos x="42" y="26"/>
                </a:cxn>
                <a:cxn ang="0">
                  <a:pos x="27" y="44"/>
                </a:cxn>
                <a:cxn ang="0">
                  <a:pos x="14" y="63"/>
                </a:cxn>
                <a:cxn ang="0">
                  <a:pos x="4" y="86"/>
                </a:cxn>
                <a:cxn ang="0">
                  <a:pos x="0" y="109"/>
                </a:cxn>
                <a:cxn ang="0">
                  <a:pos x="0" y="134"/>
                </a:cxn>
                <a:cxn ang="0">
                  <a:pos x="4" y="159"/>
                </a:cxn>
                <a:cxn ang="0">
                  <a:pos x="14" y="180"/>
                </a:cxn>
                <a:cxn ang="0">
                  <a:pos x="27" y="199"/>
                </a:cxn>
                <a:cxn ang="0">
                  <a:pos x="42" y="216"/>
                </a:cxn>
                <a:cxn ang="0">
                  <a:pos x="63" y="230"/>
                </a:cxn>
                <a:cxn ang="0">
                  <a:pos x="85" y="239"/>
                </a:cxn>
                <a:cxn ang="0">
                  <a:pos x="110" y="243"/>
                </a:cxn>
                <a:cxn ang="0">
                  <a:pos x="134" y="243"/>
                </a:cxn>
                <a:cxn ang="0">
                  <a:pos x="157" y="239"/>
                </a:cxn>
                <a:cxn ang="0">
                  <a:pos x="181" y="230"/>
                </a:cxn>
                <a:cxn ang="0">
                  <a:pos x="200" y="216"/>
                </a:cxn>
                <a:cxn ang="0">
                  <a:pos x="217" y="199"/>
                </a:cxn>
                <a:cxn ang="0">
                  <a:pos x="228" y="180"/>
                </a:cxn>
                <a:cxn ang="0">
                  <a:pos x="238" y="159"/>
                </a:cxn>
                <a:cxn ang="0">
                  <a:pos x="244" y="134"/>
                </a:cxn>
              </a:cxnLst>
              <a:rect l="0" t="0" r="r" b="b"/>
              <a:pathLst>
                <a:path w="244" h="243">
                  <a:moveTo>
                    <a:pt x="244" y="122"/>
                  </a:moveTo>
                  <a:lnTo>
                    <a:pt x="244" y="109"/>
                  </a:lnTo>
                  <a:lnTo>
                    <a:pt x="242" y="97"/>
                  </a:lnTo>
                  <a:lnTo>
                    <a:pt x="238" y="86"/>
                  </a:lnTo>
                  <a:lnTo>
                    <a:pt x="234" y="74"/>
                  </a:lnTo>
                  <a:lnTo>
                    <a:pt x="228" y="63"/>
                  </a:lnTo>
                  <a:lnTo>
                    <a:pt x="223" y="53"/>
                  </a:lnTo>
                  <a:lnTo>
                    <a:pt x="217" y="44"/>
                  </a:lnTo>
                  <a:lnTo>
                    <a:pt x="207" y="34"/>
                  </a:lnTo>
                  <a:lnTo>
                    <a:pt x="200" y="26"/>
                  </a:lnTo>
                  <a:lnTo>
                    <a:pt x="190" y="21"/>
                  </a:lnTo>
                  <a:lnTo>
                    <a:pt x="181" y="15"/>
                  </a:lnTo>
                  <a:lnTo>
                    <a:pt x="169" y="9"/>
                  </a:lnTo>
                  <a:lnTo>
                    <a:pt x="157" y="5"/>
                  </a:lnTo>
                  <a:lnTo>
                    <a:pt x="146" y="2"/>
                  </a:lnTo>
                  <a:lnTo>
                    <a:pt x="134" y="0"/>
                  </a:lnTo>
                  <a:lnTo>
                    <a:pt x="121" y="0"/>
                  </a:lnTo>
                  <a:lnTo>
                    <a:pt x="110" y="0"/>
                  </a:lnTo>
                  <a:lnTo>
                    <a:pt x="96" y="2"/>
                  </a:lnTo>
                  <a:lnTo>
                    <a:pt x="85" y="5"/>
                  </a:lnTo>
                  <a:lnTo>
                    <a:pt x="73" y="9"/>
                  </a:lnTo>
                  <a:lnTo>
                    <a:pt x="63" y="15"/>
                  </a:lnTo>
                  <a:lnTo>
                    <a:pt x="52" y="21"/>
                  </a:lnTo>
                  <a:lnTo>
                    <a:pt x="42" y="26"/>
                  </a:lnTo>
                  <a:lnTo>
                    <a:pt x="35" y="34"/>
                  </a:lnTo>
                  <a:lnTo>
                    <a:pt x="27" y="44"/>
                  </a:lnTo>
                  <a:lnTo>
                    <a:pt x="19" y="53"/>
                  </a:lnTo>
                  <a:lnTo>
                    <a:pt x="14" y="63"/>
                  </a:lnTo>
                  <a:lnTo>
                    <a:pt x="8" y="74"/>
                  </a:lnTo>
                  <a:lnTo>
                    <a:pt x="4" y="86"/>
                  </a:lnTo>
                  <a:lnTo>
                    <a:pt x="2" y="97"/>
                  </a:lnTo>
                  <a:lnTo>
                    <a:pt x="0" y="109"/>
                  </a:lnTo>
                  <a:lnTo>
                    <a:pt x="0" y="122"/>
                  </a:lnTo>
                  <a:lnTo>
                    <a:pt x="0" y="134"/>
                  </a:lnTo>
                  <a:lnTo>
                    <a:pt x="2" y="147"/>
                  </a:lnTo>
                  <a:lnTo>
                    <a:pt x="4" y="159"/>
                  </a:lnTo>
                  <a:lnTo>
                    <a:pt x="8" y="170"/>
                  </a:lnTo>
                  <a:lnTo>
                    <a:pt x="14" y="180"/>
                  </a:lnTo>
                  <a:lnTo>
                    <a:pt x="19" y="191"/>
                  </a:lnTo>
                  <a:lnTo>
                    <a:pt x="27" y="199"/>
                  </a:lnTo>
                  <a:lnTo>
                    <a:pt x="35" y="209"/>
                  </a:lnTo>
                  <a:lnTo>
                    <a:pt x="42" y="216"/>
                  </a:lnTo>
                  <a:lnTo>
                    <a:pt x="52" y="224"/>
                  </a:lnTo>
                  <a:lnTo>
                    <a:pt x="63" y="230"/>
                  </a:lnTo>
                  <a:lnTo>
                    <a:pt x="73" y="234"/>
                  </a:lnTo>
                  <a:lnTo>
                    <a:pt x="85" y="239"/>
                  </a:lnTo>
                  <a:lnTo>
                    <a:pt x="96" y="241"/>
                  </a:lnTo>
                  <a:lnTo>
                    <a:pt x="110" y="243"/>
                  </a:lnTo>
                  <a:lnTo>
                    <a:pt x="121" y="243"/>
                  </a:lnTo>
                  <a:lnTo>
                    <a:pt x="134" y="243"/>
                  </a:lnTo>
                  <a:lnTo>
                    <a:pt x="146" y="241"/>
                  </a:lnTo>
                  <a:lnTo>
                    <a:pt x="157" y="239"/>
                  </a:lnTo>
                  <a:lnTo>
                    <a:pt x="169" y="234"/>
                  </a:lnTo>
                  <a:lnTo>
                    <a:pt x="181" y="230"/>
                  </a:lnTo>
                  <a:lnTo>
                    <a:pt x="190" y="224"/>
                  </a:lnTo>
                  <a:lnTo>
                    <a:pt x="200" y="216"/>
                  </a:lnTo>
                  <a:lnTo>
                    <a:pt x="207" y="209"/>
                  </a:lnTo>
                  <a:lnTo>
                    <a:pt x="217" y="199"/>
                  </a:lnTo>
                  <a:lnTo>
                    <a:pt x="223" y="191"/>
                  </a:lnTo>
                  <a:lnTo>
                    <a:pt x="228" y="180"/>
                  </a:lnTo>
                  <a:lnTo>
                    <a:pt x="234" y="170"/>
                  </a:lnTo>
                  <a:lnTo>
                    <a:pt x="238" y="159"/>
                  </a:lnTo>
                  <a:lnTo>
                    <a:pt x="242" y="147"/>
                  </a:lnTo>
                  <a:lnTo>
                    <a:pt x="244" y="134"/>
                  </a:lnTo>
                  <a:lnTo>
                    <a:pt x="244" y="122"/>
                  </a:lnTo>
                </a:path>
              </a:pathLst>
            </a:custGeom>
            <a:noFill/>
            <a:ln w="3175">
              <a:solidFill>
                <a:schemeClr val="tx1"/>
              </a:solidFill>
              <a:prstDash val="solid"/>
              <a:round/>
              <a:headEnd/>
              <a:tailEnd/>
            </a:ln>
          </p:spPr>
          <p:txBody>
            <a:bodyPr/>
            <a:lstStyle/>
            <a:p>
              <a:endParaRPr lang="en-US"/>
            </a:p>
          </p:txBody>
        </p:sp>
        <p:sp>
          <p:nvSpPr>
            <p:cNvPr id="594969" name="Rectangle 25"/>
            <p:cNvSpPr>
              <a:spLocks noChangeArrowheads="1"/>
            </p:cNvSpPr>
            <p:nvPr/>
          </p:nvSpPr>
          <p:spPr bwMode="auto">
            <a:xfrm>
              <a:off x="1818" y="1645"/>
              <a:ext cx="24" cy="140"/>
            </a:xfrm>
            <a:prstGeom prst="rect">
              <a:avLst/>
            </a:prstGeom>
            <a:solidFill>
              <a:srgbClr val="FFFFFF"/>
            </a:solidFill>
            <a:ln w="9525">
              <a:solidFill>
                <a:schemeClr val="tx1"/>
              </a:solidFill>
              <a:miter lim="800000"/>
              <a:headEnd/>
              <a:tailEnd/>
            </a:ln>
          </p:spPr>
          <p:txBody>
            <a:bodyPr/>
            <a:lstStyle/>
            <a:p>
              <a:endParaRPr lang="en-US"/>
            </a:p>
          </p:txBody>
        </p:sp>
        <p:sp>
          <p:nvSpPr>
            <p:cNvPr id="594970" name="Rectangle 26"/>
            <p:cNvSpPr>
              <a:spLocks noChangeArrowheads="1"/>
            </p:cNvSpPr>
            <p:nvPr/>
          </p:nvSpPr>
          <p:spPr bwMode="auto">
            <a:xfrm>
              <a:off x="1818" y="1645"/>
              <a:ext cx="24" cy="140"/>
            </a:xfrm>
            <a:prstGeom prst="rect">
              <a:avLst/>
            </a:prstGeom>
            <a:noFill/>
            <a:ln w="3175">
              <a:solidFill>
                <a:schemeClr val="tx1"/>
              </a:solidFill>
              <a:miter lim="800000"/>
              <a:headEnd/>
              <a:tailEnd/>
            </a:ln>
          </p:spPr>
          <p:txBody>
            <a:bodyPr/>
            <a:lstStyle/>
            <a:p>
              <a:endParaRPr lang="en-US"/>
            </a:p>
          </p:txBody>
        </p:sp>
        <p:sp>
          <p:nvSpPr>
            <p:cNvPr id="594971" name="Freeform 27"/>
            <p:cNvSpPr>
              <a:spLocks/>
            </p:cNvSpPr>
            <p:nvPr/>
          </p:nvSpPr>
          <p:spPr bwMode="auto">
            <a:xfrm>
              <a:off x="1543" y="1944"/>
              <a:ext cx="53" cy="39"/>
            </a:xfrm>
            <a:custGeom>
              <a:avLst/>
              <a:gdLst/>
              <a:ahLst/>
              <a:cxnLst>
                <a:cxn ang="0">
                  <a:pos x="0" y="0"/>
                </a:cxn>
                <a:cxn ang="0">
                  <a:pos x="39" y="0"/>
                </a:cxn>
                <a:cxn ang="0">
                  <a:pos x="48" y="0"/>
                </a:cxn>
                <a:cxn ang="0">
                  <a:pos x="50" y="2"/>
                </a:cxn>
                <a:cxn ang="0">
                  <a:pos x="56" y="6"/>
                </a:cxn>
                <a:cxn ang="0">
                  <a:pos x="60" y="8"/>
                </a:cxn>
                <a:cxn ang="0">
                  <a:pos x="60" y="15"/>
                </a:cxn>
                <a:cxn ang="0">
                  <a:pos x="60" y="21"/>
                </a:cxn>
                <a:cxn ang="0">
                  <a:pos x="60" y="23"/>
                </a:cxn>
                <a:cxn ang="0">
                  <a:pos x="60" y="27"/>
                </a:cxn>
                <a:cxn ang="0">
                  <a:pos x="56" y="29"/>
                </a:cxn>
                <a:cxn ang="0">
                  <a:pos x="54" y="33"/>
                </a:cxn>
                <a:cxn ang="0">
                  <a:pos x="48" y="35"/>
                </a:cxn>
                <a:cxn ang="0">
                  <a:pos x="42" y="39"/>
                </a:cxn>
                <a:cxn ang="0">
                  <a:pos x="37" y="39"/>
                </a:cxn>
                <a:cxn ang="0">
                  <a:pos x="0" y="39"/>
                </a:cxn>
                <a:cxn ang="0">
                  <a:pos x="0" y="0"/>
                </a:cxn>
              </a:cxnLst>
              <a:rect l="0" t="0" r="r" b="b"/>
              <a:pathLst>
                <a:path w="60" h="39">
                  <a:moveTo>
                    <a:pt x="0" y="0"/>
                  </a:moveTo>
                  <a:lnTo>
                    <a:pt x="39" y="0"/>
                  </a:lnTo>
                  <a:lnTo>
                    <a:pt x="48" y="0"/>
                  </a:lnTo>
                  <a:lnTo>
                    <a:pt x="50" y="2"/>
                  </a:lnTo>
                  <a:lnTo>
                    <a:pt x="56" y="6"/>
                  </a:lnTo>
                  <a:lnTo>
                    <a:pt x="60" y="8"/>
                  </a:lnTo>
                  <a:lnTo>
                    <a:pt x="60" y="15"/>
                  </a:lnTo>
                  <a:lnTo>
                    <a:pt x="60" y="21"/>
                  </a:lnTo>
                  <a:lnTo>
                    <a:pt x="60" y="23"/>
                  </a:lnTo>
                  <a:lnTo>
                    <a:pt x="60" y="27"/>
                  </a:lnTo>
                  <a:lnTo>
                    <a:pt x="56" y="29"/>
                  </a:lnTo>
                  <a:lnTo>
                    <a:pt x="54" y="33"/>
                  </a:lnTo>
                  <a:lnTo>
                    <a:pt x="48" y="35"/>
                  </a:lnTo>
                  <a:lnTo>
                    <a:pt x="42" y="39"/>
                  </a:lnTo>
                  <a:lnTo>
                    <a:pt x="37" y="39"/>
                  </a:lnTo>
                  <a:lnTo>
                    <a:pt x="0" y="39"/>
                  </a:lnTo>
                  <a:lnTo>
                    <a:pt x="0" y="0"/>
                  </a:lnTo>
                  <a:close/>
                </a:path>
              </a:pathLst>
            </a:custGeom>
            <a:solidFill>
              <a:srgbClr val="1F1A17"/>
            </a:solidFill>
            <a:ln w="9525">
              <a:solidFill>
                <a:schemeClr val="tx1"/>
              </a:solidFill>
              <a:round/>
              <a:headEnd/>
              <a:tailEnd/>
            </a:ln>
          </p:spPr>
          <p:txBody>
            <a:bodyPr/>
            <a:lstStyle/>
            <a:p>
              <a:endParaRPr lang="en-US"/>
            </a:p>
          </p:txBody>
        </p:sp>
        <p:sp>
          <p:nvSpPr>
            <p:cNvPr id="594972" name="Freeform 28"/>
            <p:cNvSpPr>
              <a:spLocks/>
            </p:cNvSpPr>
            <p:nvPr/>
          </p:nvSpPr>
          <p:spPr bwMode="auto">
            <a:xfrm>
              <a:off x="1543" y="1944"/>
              <a:ext cx="53" cy="39"/>
            </a:xfrm>
            <a:custGeom>
              <a:avLst/>
              <a:gdLst/>
              <a:ahLst/>
              <a:cxnLst>
                <a:cxn ang="0">
                  <a:pos x="0" y="0"/>
                </a:cxn>
                <a:cxn ang="0">
                  <a:pos x="39" y="0"/>
                </a:cxn>
                <a:cxn ang="0">
                  <a:pos x="48" y="0"/>
                </a:cxn>
                <a:cxn ang="0">
                  <a:pos x="50" y="2"/>
                </a:cxn>
                <a:cxn ang="0">
                  <a:pos x="56" y="6"/>
                </a:cxn>
                <a:cxn ang="0">
                  <a:pos x="60" y="8"/>
                </a:cxn>
                <a:cxn ang="0">
                  <a:pos x="60" y="15"/>
                </a:cxn>
                <a:cxn ang="0">
                  <a:pos x="60" y="21"/>
                </a:cxn>
                <a:cxn ang="0">
                  <a:pos x="60" y="23"/>
                </a:cxn>
                <a:cxn ang="0">
                  <a:pos x="60" y="27"/>
                </a:cxn>
                <a:cxn ang="0">
                  <a:pos x="56" y="29"/>
                </a:cxn>
                <a:cxn ang="0">
                  <a:pos x="54" y="33"/>
                </a:cxn>
                <a:cxn ang="0">
                  <a:pos x="48" y="35"/>
                </a:cxn>
                <a:cxn ang="0">
                  <a:pos x="42" y="39"/>
                </a:cxn>
                <a:cxn ang="0">
                  <a:pos x="37" y="39"/>
                </a:cxn>
                <a:cxn ang="0">
                  <a:pos x="0" y="39"/>
                </a:cxn>
                <a:cxn ang="0">
                  <a:pos x="0" y="0"/>
                </a:cxn>
              </a:cxnLst>
              <a:rect l="0" t="0" r="r" b="b"/>
              <a:pathLst>
                <a:path w="60" h="39">
                  <a:moveTo>
                    <a:pt x="0" y="0"/>
                  </a:moveTo>
                  <a:lnTo>
                    <a:pt x="39" y="0"/>
                  </a:lnTo>
                  <a:lnTo>
                    <a:pt x="48" y="0"/>
                  </a:lnTo>
                  <a:lnTo>
                    <a:pt x="50" y="2"/>
                  </a:lnTo>
                  <a:lnTo>
                    <a:pt x="56" y="6"/>
                  </a:lnTo>
                  <a:lnTo>
                    <a:pt x="60" y="8"/>
                  </a:lnTo>
                  <a:lnTo>
                    <a:pt x="60" y="15"/>
                  </a:lnTo>
                  <a:lnTo>
                    <a:pt x="60" y="21"/>
                  </a:lnTo>
                  <a:lnTo>
                    <a:pt x="60" y="23"/>
                  </a:lnTo>
                  <a:lnTo>
                    <a:pt x="60" y="27"/>
                  </a:lnTo>
                  <a:lnTo>
                    <a:pt x="56" y="29"/>
                  </a:lnTo>
                  <a:lnTo>
                    <a:pt x="54" y="33"/>
                  </a:lnTo>
                  <a:lnTo>
                    <a:pt x="48" y="35"/>
                  </a:lnTo>
                  <a:lnTo>
                    <a:pt x="42" y="39"/>
                  </a:lnTo>
                  <a:lnTo>
                    <a:pt x="37" y="39"/>
                  </a:lnTo>
                  <a:lnTo>
                    <a:pt x="0" y="39"/>
                  </a:lnTo>
                  <a:lnTo>
                    <a:pt x="0" y="0"/>
                  </a:lnTo>
                </a:path>
              </a:pathLst>
            </a:custGeom>
            <a:noFill/>
            <a:ln w="3175">
              <a:solidFill>
                <a:schemeClr val="tx1"/>
              </a:solidFill>
              <a:prstDash val="solid"/>
              <a:round/>
              <a:headEnd/>
              <a:tailEnd/>
            </a:ln>
          </p:spPr>
          <p:txBody>
            <a:bodyPr/>
            <a:lstStyle/>
            <a:p>
              <a:endParaRPr lang="en-US"/>
            </a:p>
          </p:txBody>
        </p:sp>
        <p:sp>
          <p:nvSpPr>
            <p:cNvPr id="594973" name="Freeform 29"/>
            <p:cNvSpPr>
              <a:spLocks/>
            </p:cNvSpPr>
            <p:nvPr/>
          </p:nvSpPr>
          <p:spPr bwMode="auto">
            <a:xfrm>
              <a:off x="1541" y="1912"/>
              <a:ext cx="106" cy="140"/>
            </a:xfrm>
            <a:custGeom>
              <a:avLst/>
              <a:gdLst/>
              <a:ahLst/>
              <a:cxnLst>
                <a:cxn ang="0">
                  <a:pos x="0" y="0"/>
                </a:cxn>
                <a:cxn ang="0">
                  <a:pos x="69" y="0"/>
                </a:cxn>
                <a:cxn ang="0">
                  <a:pos x="77" y="0"/>
                </a:cxn>
                <a:cxn ang="0">
                  <a:pos x="87" y="0"/>
                </a:cxn>
                <a:cxn ang="0">
                  <a:pos x="92" y="1"/>
                </a:cxn>
                <a:cxn ang="0">
                  <a:pos x="98" y="5"/>
                </a:cxn>
                <a:cxn ang="0">
                  <a:pos x="104" y="7"/>
                </a:cxn>
                <a:cxn ang="0">
                  <a:pos x="108" y="11"/>
                </a:cxn>
                <a:cxn ang="0">
                  <a:pos x="114" y="21"/>
                </a:cxn>
                <a:cxn ang="0">
                  <a:pos x="117" y="26"/>
                </a:cxn>
                <a:cxn ang="0">
                  <a:pos x="117" y="32"/>
                </a:cxn>
                <a:cxn ang="0">
                  <a:pos x="117" y="40"/>
                </a:cxn>
                <a:cxn ang="0">
                  <a:pos x="117" y="44"/>
                </a:cxn>
                <a:cxn ang="0">
                  <a:pos x="117" y="49"/>
                </a:cxn>
                <a:cxn ang="0">
                  <a:pos x="114" y="53"/>
                </a:cxn>
                <a:cxn ang="0">
                  <a:pos x="114" y="59"/>
                </a:cxn>
                <a:cxn ang="0">
                  <a:pos x="112" y="61"/>
                </a:cxn>
                <a:cxn ang="0">
                  <a:pos x="108" y="65"/>
                </a:cxn>
                <a:cxn ang="0">
                  <a:pos x="104" y="71"/>
                </a:cxn>
                <a:cxn ang="0">
                  <a:pos x="98" y="71"/>
                </a:cxn>
                <a:cxn ang="0">
                  <a:pos x="96" y="74"/>
                </a:cxn>
                <a:cxn ang="0">
                  <a:pos x="102" y="76"/>
                </a:cxn>
                <a:cxn ang="0">
                  <a:pos x="104" y="80"/>
                </a:cxn>
                <a:cxn ang="0">
                  <a:pos x="108" y="82"/>
                </a:cxn>
                <a:cxn ang="0">
                  <a:pos x="112" y="86"/>
                </a:cxn>
                <a:cxn ang="0">
                  <a:pos x="112" y="88"/>
                </a:cxn>
                <a:cxn ang="0">
                  <a:pos x="112" y="92"/>
                </a:cxn>
                <a:cxn ang="0">
                  <a:pos x="114" y="103"/>
                </a:cxn>
                <a:cxn ang="0">
                  <a:pos x="114" y="118"/>
                </a:cxn>
                <a:cxn ang="0">
                  <a:pos x="114" y="128"/>
                </a:cxn>
                <a:cxn ang="0">
                  <a:pos x="114" y="130"/>
                </a:cxn>
                <a:cxn ang="0">
                  <a:pos x="117" y="134"/>
                </a:cxn>
                <a:cxn ang="0">
                  <a:pos x="119" y="134"/>
                </a:cxn>
                <a:cxn ang="0">
                  <a:pos x="119" y="140"/>
                </a:cxn>
                <a:cxn ang="0">
                  <a:pos x="87" y="140"/>
                </a:cxn>
                <a:cxn ang="0">
                  <a:pos x="85" y="134"/>
                </a:cxn>
                <a:cxn ang="0">
                  <a:pos x="85" y="128"/>
                </a:cxn>
                <a:cxn ang="0">
                  <a:pos x="85" y="120"/>
                </a:cxn>
                <a:cxn ang="0">
                  <a:pos x="85" y="107"/>
                </a:cxn>
                <a:cxn ang="0">
                  <a:pos x="81" y="97"/>
                </a:cxn>
                <a:cxn ang="0">
                  <a:pos x="81" y="94"/>
                </a:cxn>
                <a:cxn ang="0">
                  <a:pos x="77" y="92"/>
                </a:cxn>
                <a:cxn ang="0">
                  <a:pos x="75" y="88"/>
                </a:cxn>
                <a:cxn ang="0">
                  <a:pos x="69" y="86"/>
                </a:cxn>
                <a:cxn ang="0">
                  <a:pos x="66" y="86"/>
                </a:cxn>
                <a:cxn ang="0">
                  <a:pos x="60" y="86"/>
                </a:cxn>
                <a:cxn ang="0">
                  <a:pos x="27" y="86"/>
                </a:cxn>
                <a:cxn ang="0">
                  <a:pos x="27" y="140"/>
                </a:cxn>
                <a:cxn ang="0">
                  <a:pos x="0" y="140"/>
                </a:cxn>
                <a:cxn ang="0">
                  <a:pos x="0" y="0"/>
                </a:cxn>
              </a:cxnLst>
              <a:rect l="0" t="0" r="r" b="b"/>
              <a:pathLst>
                <a:path w="119" h="140">
                  <a:moveTo>
                    <a:pt x="0" y="0"/>
                  </a:moveTo>
                  <a:lnTo>
                    <a:pt x="69" y="0"/>
                  </a:lnTo>
                  <a:lnTo>
                    <a:pt x="77" y="0"/>
                  </a:lnTo>
                  <a:lnTo>
                    <a:pt x="87" y="0"/>
                  </a:lnTo>
                  <a:lnTo>
                    <a:pt x="92" y="1"/>
                  </a:lnTo>
                  <a:lnTo>
                    <a:pt x="98" y="5"/>
                  </a:lnTo>
                  <a:lnTo>
                    <a:pt x="104" y="7"/>
                  </a:lnTo>
                  <a:lnTo>
                    <a:pt x="108" y="11"/>
                  </a:lnTo>
                  <a:lnTo>
                    <a:pt x="114" y="21"/>
                  </a:lnTo>
                  <a:lnTo>
                    <a:pt x="117" y="26"/>
                  </a:lnTo>
                  <a:lnTo>
                    <a:pt x="117" y="32"/>
                  </a:lnTo>
                  <a:lnTo>
                    <a:pt x="117" y="40"/>
                  </a:lnTo>
                  <a:lnTo>
                    <a:pt x="117" y="44"/>
                  </a:lnTo>
                  <a:lnTo>
                    <a:pt x="117" y="49"/>
                  </a:lnTo>
                  <a:lnTo>
                    <a:pt x="114" y="53"/>
                  </a:lnTo>
                  <a:lnTo>
                    <a:pt x="114" y="59"/>
                  </a:lnTo>
                  <a:lnTo>
                    <a:pt x="112" y="61"/>
                  </a:lnTo>
                  <a:lnTo>
                    <a:pt x="108" y="65"/>
                  </a:lnTo>
                  <a:lnTo>
                    <a:pt x="104" y="71"/>
                  </a:lnTo>
                  <a:lnTo>
                    <a:pt x="98" y="71"/>
                  </a:lnTo>
                  <a:lnTo>
                    <a:pt x="96" y="74"/>
                  </a:lnTo>
                  <a:lnTo>
                    <a:pt x="102" y="76"/>
                  </a:lnTo>
                  <a:lnTo>
                    <a:pt x="104" y="80"/>
                  </a:lnTo>
                  <a:lnTo>
                    <a:pt x="108" y="82"/>
                  </a:lnTo>
                  <a:lnTo>
                    <a:pt x="112" y="86"/>
                  </a:lnTo>
                  <a:lnTo>
                    <a:pt x="112" y="88"/>
                  </a:lnTo>
                  <a:lnTo>
                    <a:pt x="112" y="92"/>
                  </a:lnTo>
                  <a:lnTo>
                    <a:pt x="114" y="103"/>
                  </a:lnTo>
                  <a:lnTo>
                    <a:pt x="114" y="118"/>
                  </a:lnTo>
                  <a:lnTo>
                    <a:pt x="114" y="128"/>
                  </a:lnTo>
                  <a:lnTo>
                    <a:pt x="114" y="130"/>
                  </a:lnTo>
                  <a:lnTo>
                    <a:pt x="117" y="134"/>
                  </a:lnTo>
                  <a:lnTo>
                    <a:pt x="119" y="134"/>
                  </a:lnTo>
                  <a:lnTo>
                    <a:pt x="119" y="140"/>
                  </a:lnTo>
                  <a:lnTo>
                    <a:pt x="87" y="140"/>
                  </a:lnTo>
                  <a:lnTo>
                    <a:pt x="85" y="134"/>
                  </a:lnTo>
                  <a:lnTo>
                    <a:pt x="85" y="128"/>
                  </a:lnTo>
                  <a:lnTo>
                    <a:pt x="85" y="120"/>
                  </a:lnTo>
                  <a:lnTo>
                    <a:pt x="85" y="107"/>
                  </a:lnTo>
                  <a:lnTo>
                    <a:pt x="81" y="97"/>
                  </a:lnTo>
                  <a:lnTo>
                    <a:pt x="81" y="94"/>
                  </a:lnTo>
                  <a:lnTo>
                    <a:pt x="77" y="92"/>
                  </a:lnTo>
                  <a:lnTo>
                    <a:pt x="75" y="88"/>
                  </a:lnTo>
                  <a:lnTo>
                    <a:pt x="69" y="86"/>
                  </a:lnTo>
                  <a:lnTo>
                    <a:pt x="66" y="86"/>
                  </a:lnTo>
                  <a:lnTo>
                    <a:pt x="60" y="86"/>
                  </a:lnTo>
                  <a:lnTo>
                    <a:pt x="27" y="86"/>
                  </a:lnTo>
                  <a:lnTo>
                    <a:pt x="27" y="140"/>
                  </a:lnTo>
                  <a:lnTo>
                    <a:pt x="0" y="140"/>
                  </a:lnTo>
                  <a:lnTo>
                    <a:pt x="0" y="0"/>
                  </a:lnTo>
                  <a:close/>
                </a:path>
              </a:pathLst>
            </a:custGeom>
            <a:solidFill>
              <a:srgbClr val="FFFFFF"/>
            </a:solidFill>
            <a:ln w="9525">
              <a:solidFill>
                <a:schemeClr val="tx1"/>
              </a:solidFill>
              <a:round/>
              <a:headEnd/>
              <a:tailEnd/>
            </a:ln>
          </p:spPr>
          <p:txBody>
            <a:bodyPr/>
            <a:lstStyle/>
            <a:p>
              <a:endParaRPr lang="en-US"/>
            </a:p>
          </p:txBody>
        </p:sp>
        <p:sp>
          <p:nvSpPr>
            <p:cNvPr id="594974" name="Freeform 30"/>
            <p:cNvSpPr>
              <a:spLocks/>
            </p:cNvSpPr>
            <p:nvPr/>
          </p:nvSpPr>
          <p:spPr bwMode="auto">
            <a:xfrm>
              <a:off x="1541" y="1912"/>
              <a:ext cx="106" cy="140"/>
            </a:xfrm>
            <a:custGeom>
              <a:avLst/>
              <a:gdLst/>
              <a:ahLst/>
              <a:cxnLst>
                <a:cxn ang="0">
                  <a:pos x="0" y="0"/>
                </a:cxn>
                <a:cxn ang="0">
                  <a:pos x="69" y="0"/>
                </a:cxn>
                <a:cxn ang="0">
                  <a:pos x="77" y="0"/>
                </a:cxn>
                <a:cxn ang="0">
                  <a:pos x="87" y="0"/>
                </a:cxn>
                <a:cxn ang="0">
                  <a:pos x="92" y="1"/>
                </a:cxn>
                <a:cxn ang="0">
                  <a:pos x="98" y="5"/>
                </a:cxn>
                <a:cxn ang="0">
                  <a:pos x="104" y="7"/>
                </a:cxn>
                <a:cxn ang="0">
                  <a:pos x="108" y="11"/>
                </a:cxn>
                <a:cxn ang="0">
                  <a:pos x="114" y="21"/>
                </a:cxn>
                <a:cxn ang="0">
                  <a:pos x="117" y="26"/>
                </a:cxn>
                <a:cxn ang="0">
                  <a:pos x="117" y="32"/>
                </a:cxn>
                <a:cxn ang="0">
                  <a:pos x="117" y="40"/>
                </a:cxn>
                <a:cxn ang="0">
                  <a:pos x="117" y="44"/>
                </a:cxn>
                <a:cxn ang="0">
                  <a:pos x="117" y="49"/>
                </a:cxn>
                <a:cxn ang="0">
                  <a:pos x="114" y="53"/>
                </a:cxn>
                <a:cxn ang="0">
                  <a:pos x="114" y="59"/>
                </a:cxn>
                <a:cxn ang="0">
                  <a:pos x="112" y="61"/>
                </a:cxn>
                <a:cxn ang="0">
                  <a:pos x="108" y="65"/>
                </a:cxn>
                <a:cxn ang="0">
                  <a:pos x="104" y="71"/>
                </a:cxn>
                <a:cxn ang="0">
                  <a:pos x="98" y="71"/>
                </a:cxn>
                <a:cxn ang="0">
                  <a:pos x="96" y="74"/>
                </a:cxn>
                <a:cxn ang="0">
                  <a:pos x="102" y="76"/>
                </a:cxn>
                <a:cxn ang="0">
                  <a:pos x="104" y="80"/>
                </a:cxn>
                <a:cxn ang="0">
                  <a:pos x="108" y="82"/>
                </a:cxn>
                <a:cxn ang="0">
                  <a:pos x="112" y="86"/>
                </a:cxn>
                <a:cxn ang="0">
                  <a:pos x="112" y="88"/>
                </a:cxn>
                <a:cxn ang="0">
                  <a:pos x="112" y="92"/>
                </a:cxn>
                <a:cxn ang="0">
                  <a:pos x="114" y="103"/>
                </a:cxn>
                <a:cxn ang="0">
                  <a:pos x="114" y="118"/>
                </a:cxn>
                <a:cxn ang="0">
                  <a:pos x="114" y="128"/>
                </a:cxn>
                <a:cxn ang="0">
                  <a:pos x="114" y="130"/>
                </a:cxn>
                <a:cxn ang="0">
                  <a:pos x="117" y="134"/>
                </a:cxn>
                <a:cxn ang="0">
                  <a:pos x="119" y="134"/>
                </a:cxn>
                <a:cxn ang="0">
                  <a:pos x="119" y="140"/>
                </a:cxn>
                <a:cxn ang="0">
                  <a:pos x="87" y="140"/>
                </a:cxn>
                <a:cxn ang="0">
                  <a:pos x="85" y="134"/>
                </a:cxn>
                <a:cxn ang="0">
                  <a:pos x="85" y="128"/>
                </a:cxn>
                <a:cxn ang="0">
                  <a:pos x="85" y="120"/>
                </a:cxn>
                <a:cxn ang="0">
                  <a:pos x="85" y="107"/>
                </a:cxn>
                <a:cxn ang="0">
                  <a:pos x="81" y="97"/>
                </a:cxn>
                <a:cxn ang="0">
                  <a:pos x="81" y="94"/>
                </a:cxn>
                <a:cxn ang="0">
                  <a:pos x="77" y="92"/>
                </a:cxn>
                <a:cxn ang="0">
                  <a:pos x="75" y="88"/>
                </a:cxn>
                <a:cxn ang="0">
                  <a:pos x="69" y="86"/>
                </a:cxn>
                <a:cxn ang="0">
                  <a:pos x="66" y="86"/>
                </a:cxn>
                <a:cxn ang="0">
                  <a:pos x="60" y="86"/>
                </a:cxn>
                <a:cxn ang="0">
                  <a:pos x="27" y="86"/>
                </a:cxn>
                <a:cxn ang="0">
                  <a:pos x="27" y="140"/>
                </a:cxn>
                <a:cxn ang="0">
                  <a:pos x="0" y="140"/>
                </a:cxn>
                <a:cxn ang="0">
                  <a:pos x="0" y="0"/>
                </a:cxn>
              </a:cxnLst>
              <a:rect l="0" t="0" r="r" b="b"/>
              <a:pathLst>
                <a:path w="119" h="140">
                  <a:moveTo>
                    <a:pt x="0" y="0"/>
                  </a:moveTo>
                  <a:lnTo>
                    <a:pt x="69" y="0"/>
                  </a:lnTo>
                  <a:lnTo>
                    <a:pt x="77" y="0"/>
                  </a:lnTo>
                  <a:lnTo>
                    <a:pt x="87" y="0"/>
                  </a:lnTo>
                  <a:lnTo>
                    <a:pt x="92" y="1"/>
                  </a:lnTo>
                  <a:lnTo>
                    <a:pt x="98" y="5"/>
                  </a:lnTo>
                  <a:lnTo>
                    <a:pt x="104" y="7"/>
                  </a:lnTo>
                  <a:lnTo>
                    <a:pt x="108" y="11"/>
                  </a:lnTo>
                  <a:lnTo>
                    <a:pt x="114" y="21"/>
                  </a:lnTo>
                  <a:lnTo>
                    <a:pt x="117" y="26"/>
                  </a:lnTo>
                  <a:lnTo>
                    <a:pt x="117" y="32"/>
                  </a:lnTo>
                  <a:lnTo>
                    <a:pt x="117" y="40"/>
                  </a:lnTo>
                  <a:lnTo>
                    <a:pt x="117" y="44"/>
                  </a:lnTo>
                  <a:lnTo>
                    <a:pt x="117" y="49"/>
                  </a:lnTo>
                  <a:lnTo>
                    <a:pt x="114" y="53"/>
                  </a:lnTo>
                  <a:lnTo>
                    <a:pt x="114" y="59"/>
                  </a:lnTo>
                  <a:lnTo>
                    <a:pt x="112" y="61"/>
                  </a:lnTo>
                  <a:lnTo>
                    <a:pt x="108" y="65"/>
                  </a:lnTo>
                  <a:lnTo>
                    <a:pt x="104" y="71"/>
                  </a:lnTo>
                  <a:lnTo>
                    <a:pt x="98" y="71"/>
                  </a:lnTo>
                  <a:lnTo>
                    <a:pt x="96" y="74"/>
                  </a:lnTo>
                  <a:lnTo>
                    <a:pt x="102" y="76"/>
                  </a:lnTo>
                  <a:lnTo>
                    <a:pt x="104" y="80"/>
                  </a:lnTo>
                  <a:lnTo>
                    <a:pt x="108" y="82"/>
                  </a:lnTo>
                  <a:lnTo>
                    <a:pt x="112" y="86"/>
                  </a:lnTo>
                  <a:lnTo>
                    <a:pt x="112" y="88"/>
                  </a:lnTo>
                  <a:lnTo>
                    <a:pt x="112" y="92"/>
                  </a:lnTo>
                  <a:lnTo>
                    <a:pt x="114" y="103"/>
                  </a:lnTo>
                  <a:lnTo>
                    <a:pt x="114" y="118"/>
                  </a:lnTo>
                  <a:lnTo>
                    <a:pt x="114" y="128"/>
                  </a:lnTo>
                  <a:lnTo>
                    <a:pt x="114" y="130"/>
                  </a:lnTo>
                  <a:lnTo>
                    <a:pt x="117" y="134"/>
                  </a:lnTo>
                  <a:lnTo>
                    <a:pt x="119" y="134"/>
                  </a:lnTo>
                  <a:lnTo>
                    <a:pt x="119" y="140"/>
                  </a:lnTo>
                  <a:lnTo>
                    <a:pt x="87" y="140"/>
                  </a:lnTo>
                  <a:lnTo>
                    <a:pt x="85" y="134"/>
                  </a:lnTo>
                  <a:lnTo>
                    <a:pt x="85" y="128"/>
                  </a:lnTo>
                  <a:lnTo>
                    <a:pt x="85" y="120"/>
                  </a:lnTo>
                  <a:lnTo>
                    <a:pt x="85" y="107"/>
                  </a:lnTo>
                  <a:lnTo>
                    <a:pt x="81" y="97"/>
                  </a:lnTo>
                  <a:lnTo>
                    <a:pt x="81" y="94"/>
                  </a:lnTo>
                  <a:lnTo>
                    <a:pt x="77" y="92"/>
                  </a:lnTo>
                  <a:lnTo>
                    <a:pt x="75" y="88"/>
                  </a:lnTo>
                  <a:lnTo>
                    <a:pt x="69" y="86"/>
                  </a:lnTo>
                  <a:lnTo>
                    <a:pt x="66" y="86"/>
                  </a:lnTo>
                  <a:lnTo>
                    <a:pt x="60" y="86"/>
                  </a:lnTo>
                  <a:lnTo>
                    <a:pt x="27" y="86"/>
                  </a:lnTo>
                  <a:lnTo>
                    <a:pt x="27" y="140"/>
                  </a:lnTo>
                  <a:lnTo>
                    <a:pt x="0" y="140"/>
                  </a:lnTo>
                  <a:lnTo>
                    <a:pt x="0" y="0"/>
                  </a:lnTo>
                </a:path>
              </a:pathLst>
            </a:custGeom>
            <a:noFill/>
            <a:ln w="3175">
              <a:solidFill>
                <a:schemeClr val="tx1"/>
              </a:solidFill>
              <a:prstDash val="solid"/>
              <a:round/>
              <a:headEnd/>
              <a:tailEnd/>
            </a:ln>
          </p:spPr>
          <p:txBody>
            <a:bodyPr/>
            <a:lstStyle/>
            <a:p>
              <a:endParaRPr lang="en-US"/>
            </a:p>
          </p:txBody>
        </p:sp>
        <p:sp>
          <p:nvSpPr>
            <p:cNvPr id="594975" name="Freeform 31"/>
            <p:cNvSpPr>
              <a:spLocks/>
            </p:cNvSpPr>
            <p:nvPr/>
          </p:nvSpPr>
          <p:spPr bwMode="auto">
            <a:xfrm>
              <a:off x="1849" y="2073"/>
              <a:ext cx="41" cy="40"/>
            </a:xfrm>
            <a:custGeom>
              <a:avLst/>
              <a:gdLst/>
              <a:ahLst/>
              <a:cxnLst>
                <a:cxn ang="0">
                  <a:pos x="0" y="0"/>
                </a:cxn>
                <a:cxn ang="0">
                  <a:pos x="29" y="0"/>
                </a:cxn>
                <a:cxn ang="0">
                  <a:pos x="32" y="0"/>
                </a:cxn>
                <a:cxn ang="0">
                  <a:pos x="34" y="0"/>
                </a:cxn>
                <a:cxn ang="0">
                  <a:pos x="38" y="2"/>
                </a:cxn>
                <a:cxn ang="0">
                  <a:pos x="40" y="5"/>
                </a:cxn>
                <a:cxn ang="0">
                  <a:pos x="44" y="7"/>
                </a:cxn>
                <a:cxn ang="0">
                  <a:pos x="46" y="11"/>
                </a:cxn>
                <a:cxn ang="0">
                  <a:pos x="46" y="17"/>
                </a:cxn>
                <a:cxn ang="0">
                  <a:pos x="46" y="19"/>
                </a:cxn>
                <a:cxn ang="0">
                  <a:pos x="46" y="27"/>
                </a:cxn>
                <a:cxn ang="0">
                  <a:pos x="44" y="32"/>
                </a:cxn>
                <a:cxn ang="0">
                  <a:pos x="40" y="34"/>
                </a:cxn>
                <a:cxn ang="0">
                  <a:pos x="38" y="38"/>
                </a:cxn>
                <a:cxn ang="0">
                  <a:pos x="34" y="40"/>
                </a:cxn>
                <a:cxn ang="0">
                  <a:pos x="32" y="40"/>
                </a:cxn>
                <a:cxn ang="0">
                  <a:pos x="27" y="40"/>
                </a:cxn>
                <a:cxn ang="0">
                  <a:pos x="0" y="40"/>
                </a:cxn>
                <a:cxn ang="0">
                  <a:pos x="0" y="0"/>
                </a:cxn>
              </a:cxnLst>
              <a:rect l="0" t="0" r="r" b="b"/>
              <a:pathLst>
                <a:path w="46" h="40">
                  <a:moveTo>
                    <a:pt x="0" y="0"/>
                  </a:moveTo>
                  <a:lnTo>
                    <a:pt x="29" y="0"/>
                  </a:lnTo>
                  <a:lnTo>
                    <a:pt x="32" y="0"/>
                  </a:lnTo>
                  <a:lnTo>
                    <a:pt x="34" y="0"/>
                  </a:lnTo>
                  <a:lnTo>
                    <a:pt x="38" y="2"/>
                  </a:lnTo>
                  <a:lnTo>
                    <a:pt x="40" y="5"/>
                  </a:lnTo>
                  <a:lnTo>
                    <a:pt x="44" y="7"/>
                  </a:lnTo>
                  <a:lnTo>
                    <a:pt x="46" y="11"/>
                  </a:lnTo>
                  <a:lnTo>
                    <a:pt x="46" y="17"/>
                  </a:lnTo>
                  <a:lnTo>
                    <a:pt x="46" y="19"/>
                  </a:lnTo>
                  <a:lnTo>
                    <a:pt x="46" y="27"/>
                  </a:lnTo>
                  <a:lnTo>
                    <a:pt x="44" y="32"/>
                  </a:lnTo>
                  <a:lnTo>
                    <a:pt x="40" y="34"/>
                  </a:lnTo>
                  <a:lnTo>
                    <a:pt x="38" y="38"/>
                  </a:lnTo>
                  <a:lnTo>
                    <a:pt x="34" y="40"/>
                  </a:lnTo>
                  <a:lnTo>
                    <a:pt x="32" y="40"/>
                  </a:lnTo>
                  <a:lnTo>
                    <a:pt x="27" y="40"/>
                  </a:lnTo>
                  <a:lnTo>
                    <a:pt x="0" y="40"/>
                  </a:lnTo>
                  <a:lnTo>
                    <a:pt x="0" y="0"/>
                  </a:lnTo>
                  <a:close/>
                </a:path>
              </a:pathLst>
            </a:custGeom>
            <a:solidFill>
              <a:srgbClr val="1F1A17"/>
            </a:solidFill>
            <a:ln w="9525">
              <a:solidFill>
                <a:schemeClr val="tx1"/>
              </a:solidFill>
              <a:round/>
              <a:headEnd/>
              <a:tailEnd/>
            </a:ln>
          </p:spPr>
          <p:txBody>
            <a:bodyPr/>
            <a:lstStyle/>
            <a:p>
              <a:endParaRPr lang="en-US"/>
            </a:p>
          </p:txBody>
        </p:sp>
        <p:sp>
          <p:nvSpPr>
            <p:cNvPr id="594976" name="Freeform 32"/>
            <p:cNvSpPr>
              <a:spLocks/>
            </p:cNvSpPr>
            <p:nvPr/>
          </p:nvSpPr>
          <p:spPr bwMode="auto">
            <a:xfrm>
              <a:off x="1849" y="2073"/>
              <a:ext cx="41" cy="40"/>
            </a:xfrm>
            <a:custGeom>
              <a:avLst/>
              <a:gdLst/>
              <a:ahLst/>
              <a:cxnLst>
                <a:cxn ang="0">
                  <a:pos x="0" y="0"/>
                </a:cxn>
                <a:cxn ang="0">
                  <a:pos x="29" y="0"/>
                </a:cxn>
                <a:cxn ang="0">
                  <a:pos x="32" y="0"/>
                </a:cxn>
                <a:cxn ang="0">
                  <a:pos x="34" y="0"/>
                </a:cxn>
                <a:cxn ang="0">
                  <a:pos x="38" y="2"/>
                </a:cxn>
                <a:cxn ang="0">
                  <a:pos x="40" y="5"/>
                </a:cxn>
                <a:cxn ang="0">
                  <a:pos x="44" y="7"/>
                </a:cxn>
                <a:cxn ang="0">
                  <a:pos x="46" y="11"/>
                </a:cxn>
                <a:cxn ang="0">
                  <a:pos x="46" y="17"/>
                </a:cxn>
                <a:cxn ang="0">
                  <a:pos x="46" y="19"/>
                </a:cxn>
                <a:cxn ang="0">
                  <a:pos x="46" y="27"/>
                </a:cxn>
                <a:cxn ang="0">
                  <a:pos x="44" y="32"/>
                </a:cxn>
                <a:cxn ang="0">
                  <a:pos x="40" y="34"/>
                </a:cxn>
                <a:cxn ang="0">
                  <a:pos x="38" y="38"/>
                </a:cxn>
                <a:cxn ang="0">
                  <a:pos x="34" y="40"/>
                </a:cxn>
                <a:cxn ang="0">
                  <a:pos x="32" y="40"/>
                </a:cxn>
                <a:cxn ang="0">
                  <a:pos x="27" y="40"/>
                </a:cxn>
                <a:cxn ang="0">
                  <a:pos x="0" y="40"/>
                </a:cxn>
                <a:cxn ang="0">
                  <a:pos x="0" y="0"/>
                </a:cxn>
              </a:cxnLst>
              <a:rect l="0" t="0" r="r" b="b"/>
              <a:pathLst>
                <a:path w="46" h="40">
                  <a:moveTo>
                    <a:pt x="0" y="0"/>
                  </a:moveTo>
                  <a:lnTo>
                    <a:pt x="29" y="0"/>
                  </a:lnTo>
                  <a:lnTo>
                    <a:pt x="32" y="0"/>
                  </a:lnTo>
                  <a:lnTo>
                    <a:pt x="34" y="0"/>
                  </a:lnTo>
                  <a:lnTo>
                    <a:pt x="38" y="2"/>
                  </a:lnTo>
                  <a:lnTo>
                    <a:pt x="40" y="5"/>
                  </a:lnTo>
                  <a:lnTo>
                    <a:pt x="44" y="7"/>
                  </a:lnTo>
                  <a:lnTo>
                    <a:pt x="46" y="11"/>
                  </a:lnTo>
                  <a:lnTo>
                    <a:pt x="46" y="17"/>
                  </a:lnTo>
                  <a:lnTo>
                    <a:pt x="46" y="19"/>
                  </a:lnTo>
                  <a:lnTo>
                    <a:pt x="46" y="27"/>
                  </a:lnTo>
                  <a:lnTo>
                    <a:pt x="44" y="32"/>
                  </a:lnTo>
                  <a:lnTo>
                    <a:pt x="40" y="34"/>
                  </a:lnTo>
                  <a:lnTo>
                    <a:pt x="38" y="38"/>
                  </a:lnTo>
                  <a:lnTo>
                    <a:pt x="34" y="40"/>
                  </a:lnTo>
                  <a:lnTo>
                    <a:pt x="32" y="40"/>
                  </a:lnTo>
                  <a:lnTo>
                    <a:pt x="27" y="40"/>
                  </a:lnTo>
                  <a:lnTo>
                    <a:pt x="0" y="40"/>
                  </a:lnTo>
                  <a:lnTo>
                    <a:pt x="0" y="0"/>
                  </a:lnTo>
                </a:path>
              </a:pathLst>
            </a:custGeom>
            <a:noFill/>
            <a:ln w="3175">
              <a:solidFill>
                <a:schemeClr val="tx1"/>
              </a:solidFill>
              <a:prstDash val="solid"/>
              <a:round/>
              <a:headEnd/>
              <a:tailEnd/>
            </a:ln>
          </p:spPr>
          <p:txBody>
            <a:bodyPr/>
            <a:lstStyle/>
            <a:p>
              <a:endParaRPr lang="en-US"/>
            </a:p>
          </p:txBody>
        </p:sp>
        <p:sp>
          <p:nvSpPr>
            <p:cNvPr id="594977" name="Freeform 33"/>
            <p:cNvSpPr>
              <a:spLocks/>
            </p:cNvSpPr>
            <p:nvPr/>
          </p:nvSpPr>
          <p:spPr bwMode="auto">
            <a:xfrm>
              <a:off x="1836" y="2040"/>
              <a:ext cx="95" cy="140"/>
            </a:xfrm>
            <a:custGeom>
              <a:avLst/>
              <a:gdLst/>
              <a:ahLst/>
              <a:cxnLst>
                <a:cxn ang="0">
                  <a:pos x="0" y="0"/>
                </a:cxn>
                <a:cxn ang="0">
                  <a:pos x="60" y="0"/>
                </a:cxn>
                <a:cxn ang="0">
                  <a:pos x="69" y="0"/>
                </a:cxn>
                <a:cxn ang="0">
                  <a:pos x="75" y="2"/>
                </a:cxn>
                <a:cxn ang="0">
                  <a:pos x="81" y="2"/>
                </a:cxn>
                <a:cxn ang="0">
                  <a:pos x="87" y="6"/>
                </a:cxn>
                <a:cxn ang="0">
                  <a:pos x="93" y="12"/>
                </a:cxn>
                <a:cxn ang="0">
                  <a:pos x="96" y="14"/>
                </a:cxn>
                <a:cxn ang="0">
                  <a:pos x="102" y="23"/>
                </a:cxn>
                <a:cxn ang="0">
                  <a:pos x="106" y="33"/>
                </a:cxn>
                <a:cxn ang="0">
                  <a:pos x="106" y="44"/>
                </a:cxn>
                <a:cxn ang="0">
                  <a:pos x="106" y="56"/>
                </a:cxn>
                <a:cxn ang="0">
                  <a:pos x="102" y="65"/>
                </a:cxn>
                <a:cxn ang="0">
                  <a:pos x="100" y="71"/>
                </a:cxn>
                <a:cxn ang="0">
                  <a:pos x="96" y="77"/>
                </a:cxn>
                <a:cxn ang="0">
                  <a:pos x="91" y="79"/>
                </a:cxn>
                <a:cxn ang="0">
                  <a:pos x="87" y="83"/>
                </a:cxn>
                <a:cxn ang="0">
                  <a:pos x="79" y="86"/>
                </a:cxn>
                <a:cxn ang="0">
                  <a:pos x="73" y="88"/>
                </a:cxn>
                <a:cxn ang="0">
                  <a:pos x="60" y="88"/>
                </a:cxn>
                <a:cxn ang="0">
                  <a:pos x="27" y="88"/>
                </a:cxn>
                <a:cxn ang="0">
                  <a:pos x="27" y="140"/>
                </a:cxn>
                <a:cxn ang="0">
                  <a:pos x="0" y="140"/>
                </a:cxn>
                <a:cxn ang="0">
                  <a:pos x="0" y="0"/>
                </a:cxn>
              </a:cxnLst>
              <a:rect l="0" t="0" r="r" b="b"/>
              <a:pathLst>
                <a:path w="106" h="140">
                  <a:moveTo>
                    <a:pt x="0" y="0"/>
                  </a:moveTo>
                  <a:lnTo>
                    <a:pt x="60" y="0"/>
                  </a:lnTo>
                  <a:lnTo>
                    <a:pt x="69" y="0"/>
                  </a:lnTo>
                  <a:lnTo>
                    <a:pt x="75" y="2"/>
                  </a:lnTo>
                  <a:lnTo>
                    <a:pt x="81" y="2"/>
                  </a:lnTo>
                  <a:lnTo>
                    <a:pt x="87" y="6"/>
                  </a:lnTo>
                  <a:lnTo>
                    <a:pt x="93" y="12"/>
                  </a:lnTo>
                  <a:lnTo>
                    <a:pt x="96" y="14"/>
                  </a:lnTo>
                  <a:lnTo>
                    <a:pt x="102" y="23"/>
                  </a:lnTo>
                  <a:lnTo>
                    <a:pt x="106" y="33"/>
                  </a:lnTo>
                  <a:lnTo>
                    <a:pt x="106" y="44"/>
                  </a:lnTo>
                  <a:lnTo>
                    <a:pt x="106" y="56"/>
                  </a:lnTo>
                  <a:lnTo>
                    <a:pt x="102" y="65"/>
                  </a:lnTo>
                  <a:lnTo>
                    <a:pt x="100" y="71"/>
                  </a:lnTo>
                  <a:lnTo>
                    <a:pt x="96" y="77"/>
                  </a:lnTo>
                  <a:lnTo>
                    <a:pt x="91" y="79"/>
                  </a:lnTo>
                  <a:lnTo>
                    <a:pt x="87" y="83"/>
                  </a:lnTo>
                  <a:lnTo>
                    <a:pt x="79" y="86"/>
                  </a:lnTo>
                  <a:lnTo>
                    <a:pt x="73" y="88"/>
                  </a:lnTo>
                  <a:lnTo>
                    <a:pt x="60" y="88"/>
                  </a:lnTo>
                  <a:lnTo>
                    <a:pt x="27" y="88"/>
                  </a:lnTo>
                  <a:lnTo>
                    <a:pt x="27" y="140"/>
                  </a:lnTo>
                  <a:lnTo>
                    <a:pt x="0" y="140"/>
                  </a:lnTo>
                  <a:lnTo>
                    <a:pt x="0" y="0"/>
                  </a:lnTo>
                  <a:close/>
                </a:path>
              </a:pathLst>
            </a:custGeom>
            <a:solidFill>
              <a:srgbClr val="FFFFFF"/>
            </a:solidFill>
            <a:ln w="9525">
              <a:solidFill>
                <a:schemeClr val="tx1"/>
              </a:solidFill>
              <a:round/>
              <a:headEnd/>
              <a:tailEnd/>
            </a:ln>
          </p:spPr>
          <p:txBody>
            <a:bodyPr/>
            <a:lstStyle/>
            <a:p>
              <a:endParaRPr lang="en-US"/>
            </a:p>
          </p:txBody>
        </p:sp>
        <p:sp>
          <p:nvSpPr>
            <p:cNvPr id="594978" name="Freeform 34"/>
            <p:cNvSpPr>
              <a:spLocks/>
            </p:cNvSpPr>
            <p:nvPr/>
          </p:nvSpPr>
          <p:spPr bwMode="auto">
            <a:xfrm>
              <a:off x="1836" y="2040"/>
              <a:ext cx="95" cy="140"/>
            </a:xfrm>
            <a:custGeom>
              <a:avLst/>
              <a:gdLst/>
              <a:ahLst/>
              <a:cxnLst>
                <a:cxn ang="0">
                  <a:pos x="0" y="0"/>
                </a:cxn>
                <a:cxn ang="0">
                  <a:pos x="60" y="0"/>
                </a:cxn>
                <a:cxn ang="0">
                  <a:pos x="69" y="0"/>
                </a:cxn>
                <a:cxn ang="0">
                  <a:pos x="75" y="2"/>
                </a:cxn>
                <a:cxn ang="0">
                  <a:pos x="81" y="2"/>
                </a:cxn>
                <a:cxn ang="0">
                  <a:pos x="87" y="6"/>
                </a:cxn>
                <a:cxn ang="0">
                  <a:pos x="93" y="12"/>
                </a:cxn>
                <a:cxn ang="0">
                  <a:pos x="96" y="14"/>
                </a:cxn>
                <a:cxn ang="0">
                  <a:pos x="102" y="23"/>
                </a:cxn>
                <a:cxn ang="0">
                  <a:pos x="106" y="33"/>
                </a:cxn>
                <a:cxn ang="0">
                  <a:pos x="106" y="44"/>
                </a:cxn>
                <a:cxn ang="0">
                  <a:pos x="106" y="56"/>
                </a:cxn>
                <a:cxn ang="0">
                  <a:pos x="102" y="65"/>
                </a:cxn>
                <a:cxn ang="0">
                  <a:pos x="100" y="71"/>
                </a:cxn>
                <a:cxn ang="0">
                  <a:pos x="96" y="77"/>
                </a:cxn>
                <a:cxn ang="0">
                  <a:pos x="91" y="79"/>
                </a:cxn>
                <a:cxn ang="0">
                  <a:pos x="87" y="83"/>
                </a:cxn>
                <a:cxn ang="0">
                  <a:pos x="79" y="86"/>
                </a:cxn>
                <a:cxn ang="0">
                  <a:pos x="73" y="88"/>
                </a:cxn>
                <a:cxn ang="0">
                  <a:pos x="60" y="88"/>
                </a:cxn>
                <a:cxn ang="0">
                  <a:pos x="27" y="88"/>
                </a:cxn>
                <a:cxn ang="0">
                  <a:pos x="27" y="140"/>
                </a:cxn>
                <a:cxn ang="0">
                  <a:pos x="0" y="140"/>
                </a:cxn>
                <a:cxn ang="0">
                  <a:pos x="0" y="0"/>
                </a:cxn>
              </a:cxnLst>
              <a:rect l="0" t="0" r="r" b="b"/>
              <a:pathLst>
                <a:path w="106" h="140">
                  <a:moveTo>
                    <a:pt x="0" y="0"/>
                  </a:moveTo>
                  <a:lnTo>
                    <a:pt x="60" y="0"/>
                  </a:lnTo>
                  <a:lnTo>
                    <a:pt x="69" y="0"/>
                  </a:lnTo>
                  <a:lnTo>
                    <a:pt x="75" y="2"/>
                  </a:lnTo>
                  <a:lnTo>
                    <a:pt x="81" y="2"/>
                  </a:lnTo>
                  <a:lnTo>
                    <a:pt x="87" y="6"/>
                  </a:lnTo>
                  <a:lnTo>
                    <a:pt x="93" y="12"/>
                  </a:lnTo>
                  <a:lnTo>
                    <a:pt x="96" y="14"/>
                  </a:lnTo>
                  <a:lnTo>
                    <a:pt x="102" y="23"/>
                  </a:lnTo>
                  <a:lnTo>
                    <a:pt x="106" y="33"/>
                  </a:lnTo>
                  <a:lnTo>
                    <a:pt x="106" y="44"/>
                  </a:lnTo>
                  <a:lnTo>
                    <a:pt x="106" y="56"/>
                  </a:lnTo>
                  <a:lnTo>
                    <a:pt x="102" y="65"/>
                  </a:lnTo>
                  <a:lnTo>
                    <a:pt x="100" y="71"/>
                  </a:lnTo>
                  <a:lnTo>
                    <a:pt x="96" y="77"/>
                  </a:lnTo>
                  <a:lnTo>
                    <a:pt x="91" y="79"/>
                  </a:lnTo>
                  <a:lnTo>
                    <a:pt x="87" y="83"/>
                  </a:lnTo>
                  <a:lnTo>
                    <a:pt x="79" y="86"/>
                  </a:lnTo>
                  <a:lnTo>
                    <a:pt x="73" y="88"/>
                  </a:lnTo>
                  <a:lnTo>
                    <a:pt x="60" y="88"/>
                  </a:lnTo>
                  <a:lnTo>
                    <a:pt x="27" y="88"/>
                  </a:lnTo>
                  <a:lnTo>
                    <a:pt x="27" y="140"/>
                  </a:lnTo>
                  <a:lnTo>
                    <a:pt x="0" y="140"/>
                  </a:lnTo>
                  <a:lnTo>
                    <a:pt x="0" y="0"/>
                  </a:lnTo>
                </a:path>
              </a:pathLst>
            </a:custGeom>
            <a:noFill/>
            <a:ln w="3175">
              <a:solidFill>
                <a:schemeClr val="tx1"/>
              </a:solidFill>
              <a:prstDash val="solid"/>
              <a:round/>
              <a:headEnd/>
              <a:tailEnd/>
            </a:ln>
          </p:spPr>
          <p:txBody>
            <a:bodyPr/>
            <a:lstStyle/>
            <a:p>
              <a:endParaRPr lang="en-US"/>
            </a:p>
          </p:txBody>
        </p:sp>
        <p:sp>
          <p:nvSpPr>
            <p:cNvPr id="594979" name="Freeform 35"/>
            <p:cNvSpPr>
              <a:spLocks/>
            </p:cNvSpPr>
            <p:nvPr/>
          </p:nvSpPr>
          <p:spPr bwMode="auto">
            <a:xfrm>
              <a:off x="1855" y="2063"/>
              <a:ext cx="43" cy="42"/>
            </a:xfrm>
            <a:custGeom>
              <a:avLst/>
              <a:gdLst/>
              <a:ahLst/>
              <a:cxnLst>
                <a:cxn ang="0">
                  <a:pos x="0" y="0"/>
                </a:cxn>
                <a:cxn ang="0">
                  <a:pos x="31" y="0"/>
                </a:cxn>
                <a:cxn ang="0">
                  <a:pos x="33" y="0"/>
                </a:cxn>
                <a:cxn ang="0">
                  <a:pos x="37" y="0"/>
                </a:cxn>
                <a:cxn ang="0">
                  <a:pos x="39" y="4"/>
                </a:cxn>
                <a:cxn ang="0">
                  <a:pos x="43" y="6"/>
                </a:cxn>
                <a:cxn ang="0">
                  <a:pos x="47" y="10"/>
                </a:cxn>
                <a:cxn ang="0">
                  <a:pos x="48" y="12"/>
                </a:cxn>
                <a:cxn ang="0">
                  <a:pos x="48" y="17"/>
                </a:cxn>
                <a:cxn ang="0">
                  <a:pos x="48" y="21"/>
                </a:cxn>
                <a:cxn ang="0">
                  <a:pos x="48" y="27"/>
                </a:cxn>
                <a:cxn ang="0">
                  <a:pos x="47" y="33"/>
                </a:cxn>
                <a:cxn ang="0">
                  <a:pos x="43" y="37"/>
                </a:cxn>
                <a:cxn ang="0">
                  <a:pos x="39" y="38"/>
                </a:cxn>
                <a:cxn ang="0">
                  <a:pos x="37" y="42"/>
                </a:cxn>
                <a:cxn ang="0">
                  <a:pos x="33" y="42"/>
                </a:cxn>
                <a:cxn ang="0">
                  <a:pos x="27" y="42"/>
                </a:cxn>
                <a:cxn ang="0">
                  <a:pos x="0" y="42"/>
                </a:cxn>
                <a:cxn ang="0">
                  <a:pos x="0" y="0"/>
                </a:cxn>
              </a:cxnLst>
              <a:rect l="0" t="0" r="r" b="b"/>
              <a:pathLst>
                <a:path w="48" h="42">
                  <a:moveTo>
                    <a:pt x="0" y="0"/>
                  </a:moveTo>
                  <a:lnTo>
                    <a:pt x="31" y="0"/>
                  </a:lnTo>
                  <a:lnTo>
                    <a:pt x="33" y="0"/>
                  </a:lnTo>
                  <a:lnTo>
                    <a:pt x="37" y="0"/>
                  </a:lnTo>
                  <a:lnTo>
                    <a:pt x="39" y="4"/>
                  </a:lnTo>
                  <a:lnTo>
                    <a:pt x="43" y="6"/>
                  </a:lnTo>
                  <a:lnTo>
                    <a:pt x="47" y="10"/>
                  </a:lnTo>
                  <a:lnTo>
                    <a:pt x="48" y="12"/>
                  </a:lnTo>
                  <a:lnTo>
                    <a:pt x="48" y="17"/>
                  </a:lnTo>
                  <a:lnTo>
                    <a:pt x="48" y="21"/>
                  </a:lnTo>
                  <a:lnTo>
                    <a:pt x="48" y="27"/>
                  </a:lnTo>
                  <a:lnTo>
                    <a:pt x="47" y="33"/>
                  </a:lnTo>
                  <a:lnTo>
                    <a:pt x="43" y="37"/>
                  </a:lnTo>
                  <a:lnTo>
                    <a:pt x="39" y="38"/>
                  </a:lnTo>
                  <a:lnTo>
                    <a:pt x="37" y="42"/>
                  </a:lnTo>
                  <a:lnTo>
                    <a:pt x="33" y="42"/>
                  </a:lnTo>
                  <a:lnTo>
                    <a:pt x="27" y="42"/>
                  </a:lnTo>
                  <a:lnTo>
                    <a:pt x="0" y="42"/>
                  </a:lnTo>
                  <a:lnTo>
                    <a:pt x="0" y="0"/>
                  </a:lnTo>
                  <a:close/>
                </a:path>
              </a:pathLst>
            </a:custGeom>
            <a:solidFill>
              <a:srgbClr val="008FE0"/>
            </a:solidFill>
            <a:ln w="9525">
              <a:solidFill>
                <a:schemeClr val="tx1"/>
              </a:solidFill>
              <a:round/>
              <a:headEnd/>
              <a:tailEnd/>
            </a:ln>
          </p:spPr>
          <p:txBody>
            <a:bodyPr/>
            <a:lstStyle/>
            <a:p>
              <a:endParaRPr lang="en-US"/>
            </a:p>
          </p:txBody>
        </p:sp>
        <p:sp>
          <p:nvSpPr>
            <p:cNvPr id="594980" name="Freeform 36"/>
            <p:cNvSpPr>
              <a:spLocks/>
            </p:cNvSpPr>
            <p:nvPr/>
          </p:nvSpPr>
          <p:spPr bwMode="auto">
            <a:xfrm>
              <a:off x="1855" y="2063"/>
              <a:ext cx="43" cy="42"/>
            </a:xfrm>
            <a:custGeom>
              <a:avLst/>
              <a:gdLst/>
              <a:ahLst/>
              <a:cxnLst>
                <a:cxn ang="0">
                  <a:pos x="0" y="0"/>
                </a:cxn>
                <a:cxn ang="0">
                  <a:pos x="31" y="0"/>
                </a:cxn>
                <a:cxn ang="0">
                  <a:pos x="33" y="0"/>
                </a:cxn>
                <a:cxn ang="0">
                  <a:pos x="37" y="0"/>
                </a:cxn>
                <a:cxn ang="0">
                  <a:pos x="39" y="4"/>
                </a:cxn>
                <a:cxn ang="0">
                  <a:pos x="43" y="6"/>
                </a:cxn>
                <a:cxn ang="0">
                  <a:pos x="47" y="10"/>
                </a:cxn>
                <a:cxn ang="0">
                  <a:pos x="48" y="12"/>
                </a:cxn>
                <a:cxn ang="0">
                  <a:pos x="48" y="17"/>
                </a:cxn>
                <a:cxn ang="0">
                  <a:pos x="48" y="21"/>
                </a:cxn>
                <a:cxn ang="0">
                  <a:pos x="48" y="27"/>
                </a:cxn>
                <a:cxn ang="0">
                  <a:pos x="47" y="33"/>
                </a:cxn>
                <a:cxn ang="0">
                  <a:pos x="43" y="37"/>
                </a:cxn>
                <a:cxn ang="0">
                  <a:pos x="39" y="38"/>
                </a:cxn>
                <a:cxn ang="0">
                  <a:pos x="37" y="42"/>
                </a:cxn>
                <a:cxn ang="0">
                  <a:pos x="33" y="42"/>
                </a:cxn>
                <a:cxn ang="0">
                  <a:pos x="27" y="42"/>
                </a:cxn>
                <a:cxn ang="0">
                  <a:pos x="0" y="42"/>
                </a:cxn>
                <a:cxn ang="0">
                  <a:pos x="0" y="0"/>
                </a:cxn>
              </a:cxnLst>
              <a:rect l="0" t="0" r="r" b="b"/>
              <a:pathLst>
                <a:path w="48" h="42">
                  <a:moveTo>
                    <a:pt x="0" y="0"/>
                  </a:moveTo>
                  <a:lnTo>
                    <a:pt x="31" y="0"/>
                  </a:lnTo>
                  <a:lnTo>
                    <a:pt x="33" y="0"/>
                  </a:lnTo>
                  <a:lnTo>
                    <a:pt x="37" y="0"/>
                  </a:lnTo>
                  <a:lnTo>
                    <a:pt x="39" y="4"/>
                  </a:lnTo>
                  <a:lnTo>
                    <a:pt x="43" y="6"/>
                  </a:lnTo>
                  <a:lnTo>
                    <a:pt x="47" y="10"/>
                  </a:lnTo>
                  <a:lnTo>
                    <a:pt x="48" y="12"/>
                  </a:lnTo>
                  <a:lnTo>
                    <a:pt x="48" y="17"/>
                  </a:lnTo>
                  <a:lnTo>
                    <a:pt x="48" y="21"/>
                  </a:lnTo>
                  <a:lnTo>
                    <a:pt x="48" y="27"/>
                  </a:lnTo>
                  <a:lnTo>
                    <a:pt x="47" y="33"/>
                  </a:lnTo>
                  <a:lnTo>
                    <a:pt x="43" y="37"/>
                  </a:lnTo>
                  <a:lnTo>
                    <a:pt x="39" y="38"/>
                  </a:lnTo>
                  <a:lnTo>
                    <a:pt x="37" y="42"/>
                  </a:lnTo>
                  <a:lnTo>
                    <a:pt x="33" y="42"/>
                  </a:lnTo>
                  <a:lnTo>
                    <a:pt x="27" y="42"/>
                  </a:lnTo>
                  <a:lnTo>
                    <a:pt x="0" y="42"/>
                  </a:lnTo>
                  <a:lnTo>
                    <a:pt x="0" y="0"/>
                  </a:lnTo>
                </a:path>
              </a:pathLst>
            </a:custGeom>
            <a:noFill/>
            <a:ln w="3175">
              <a:solidFill>
                <a:schemeClr val="tx1"/>
              </a:solidFill>
              <a:prstDash val="solid"/>
              <a:round/>
              <a:headEnd/>
              <a:tailEnd/>
            </a:ln>
          </p:spPr>
          <p:txBody>
            <a:bodyPr/>
            <a:lstStyle/>
            <a:p>
              <a:endParaRPr lang="en-US"/>
            </a:p>
          </p:txBody>
        </p:sp>
        <p:sp>
          <p:nvSpPr>
            <p:cNvPr id="594981" name="Freeform 37"/>
            <p:cNvSpPr>
              <a:spLocks/>
            </p:cNvSpPr>
            <p:nvPr/>
          </p:nvSpPr>
          <p:spPr bwMode="auto">
            <a:xfrm>
              <a:off x="1480" y="1860"/>
              <a:ext cx="217" cy="245"/>
            </a:xfrm>
            <a:custGeom>
              <a:avLst/>
              <a:gdLst/>
              <a:ahLst/>
              <a:cxnLst>
                <a:cxn ang="0">
                  <a:pos x="244" y="109"/>
                </a:cxn>
                <a:cxn ang="0">
                  <a:pos x="238" y="86"/>
                </a:cxn>
                <a:cxn ang="0">
                  <a:pos x="229" y="63"/>
                </a:cxn>
                <a:cxn ang="0">
                  <a:pos x="217" y="44"/>
                </a:cxn>
                <a:cxn ang="0">
                  <a:pos x="200" y="28"/>
                </a:cxn>
                <a:cxn ang="0">
                  <a:pos x="181" y="15"/>
                </a:cxn>
                <a:cxn ang="0">
                  <a:pos x="160" y="5"/>
                </a:cxn>
                <a:cxn ang="0">
                  <a:pos x="135" y="2"/>
                </a:cxn>
                <a:cxn ang="0">
                  <a:pos x="110" y="2"/>
                </a:cxn>
                <a:cxn ang="0">
                  <a:pos x="85" y="5"/>
                </a:cxn>
                <a:cxn ang="0">
                  <a:pos x="64" y="15"/>
                </a:cxn>
                <a:cxn ang="0">
                  <a:pos x="44" y="28"/>
                </a:cxn>
                <a:cxn ang="0">
                  <a:pos x="27" y="44"/>
                </a:cxn>
                <a:cxn ang="0">
                  <a:pos x="14" y="63"/>
                </a:cxn>
                <a:cxn ang="0">
                  <a:pos x="6" y="86"/>
                </a:cxn>
                <a:cxn ang="0">
                  <a:pos x="0" y="109"/>
                </a:cxn>
                <a:cxn ang="0">
                  <a:pos x="0" y="136"/>
                </a:cxn>
                <a:cxn ang="0">
                  <a:pos x="6" y="159"/>
                </a:cxn>
                <a:cxn ang="0">
                  <a:pos x="14" y="182"/>
                </a:cxn>
                <a:cxn ang="0">
                  <a:pos x="27" y="201"/>
                </a:cxn>
                <a:cxn ang="0">
                  <a:pos x="44" y="217"/>
                </a:cxn>
                <a:cxn ang="0">
                  <a:pos x="64" y="230"/>
                </a:cxn>
                <a:cxn ang="0">
                  <a:pos x="85" y="240"/>
                </a:cxn>
                <a:cxn ang="0">
                  <a:pos x="110" y="243"/>
                </a:cxn>
                <a:cxn ang="0">
                  <a:pos x="135" y="243"/>
                </a:cxn>
                <a:cxn ang="0">
                  <a:pos x="160" y="240"/>
                </a:cxn>
                <a:cxn ang="0">
                  <a:pos x="181" y="230"/>
                </a:cxn>
                <a:cxn ang="0">
                  <a:pos x="200" y="217"/>
                </a:cxn>
                <a:cxn ang="0">
                  <a:pos x="217" y="201"/>
                </a:cxn>
                <a:cxn ang="0">
                  <a:pos x="229" y="182"/>
                </a:cxn>
                <a:cxn ang="0">
                  <a:pos x="238" y="159"/>
                </a:cxn>
                <a:cxn ang="0">
                  <a:pos x="244" y="136"/>
                </a:cxn>
              </a:cxnLst>
              <a:rect l="0" t="0" r="r" b="b"/>
              <a:pathLst>
                <a:path w="244" h="245">
                  <a:moveTo>
                    <a:pt x="244" y="123"/>
                  </a:moveTo>
                  <a:lnTo>
                    <a:pt x="244" y="109"/>
                  </a:lnTo>
                  <a:lnTo>
                    <a:pt x="242" y="98"/>
                  </a:lnTo>
                  <a:lnTo>
                    <a:pt x="238" y="86"/>
                  </a:lnTo>
                  <a:lnTo>
                    <a:pt x="234" y="75"/>
                  </a:lnTo>
                  <a:lnTo>
                    <a:pt x="229" y="63"/>
                  </a:lnTo>
                  <a:lnTo>
                    <a:pt x="223" y="53"/>
                  </a:lnTo>
                  <a:lnTo>
                    <a:pt x="217" y="44"/>
                  </a:lnTo>
                  <a:lnTo>
                    <a:pt x="209" y="36"/>
                  </a:lnTo>
                  <a:lnTo>
                    <a:pt x="200" y="28"/>
                  </a:lnTo>
                  <a:lnTo>
                    <a:pt x="190" y="21"/>
                  </a:lnTo>
                  <a:lnTo>
                    <a:pt x="181" y="15"/>
                  </a:lnTo>
                  <a:lnTo>
                    <a:pt x="169" y="9"/>
                  </a:lnTo>
                  <a:lnTo>
                    <a:pt x="160" y="5"/>
                  </a:lnTo>
                  <a:lnTo>
                    <a:pt x="146" y="4"/>
                  </a:lnTo>
                  <a:lnTo>
                    <a:pt x="135" y="2"/>
                  </a:lnTo>
                  <a:lnTo>
                    <a:pt x="121" y="0"/>
                  </a:lnTo>
                  <a:lnTo>
                    <a:pt x="110" y="2"/>
                  </a:lnTo>
                  <a:lnTo>
                    <a:pt x="96" y="4"/>
                  </a:lnTo>
                  <a:lnTo>
                    <a:pt x="85" y="5"/>
                  </a:lnTo>
                  <a:lnTo>
                    <a:pt x="73" y="9"/>
                  </a:lnTo>
                  <a:lnTo>
                    <a:pt x="64" y="15"/>
                  </a:lnTo>
                  <a:lnTo>
                    <a:pt x="54" y="21"/>
                  </a:lnTo>
                  <a:lnTo>
                    <a:pt x="44" y="28"/>
                  </a:lnTo>
                  <a:lnTo>
                    <a:pt x="35" y="36"/>
                  </a:lnTo>
                  <a:lnTo>
                    <a:pt x="27" y="44"/>
                  </a:lnTo>
                  <a:lnTo>
                    <a:pt x="19" y="53"/>
                  </a:lnTo>
                  <a:lnTo>
                    <a:pt x="14" y="63"/>
                  </a:lnTo>
                  <a:lnTo>
                    <a:pt x="10" y="75"/>
                  </a:lnTo>
                  <a:lnTo>
                    <a:pt x="6" y="86"/>
                  </a:lnTo>
                  <a:lnTo>
                    <a:pt x="2" y="98"/>
                  </a:lnTo>
                  <a:lnTo>
                    <a:pt x="0" y="109"/>
                  </a:lnTo>
                  <a:lnTo>
                    <a:pt x="0" y="123"/>
                  </a:lnTo>
                  <a:lnTo>
                    <a:pt x="0" y="136"/>
                  </a:lnTo>
                  <a:lnTo>
                    <a:pt x="2" y="147"/>
                  </a:lnTo>
                  <a:lnTo>
                    <a:pt x="6" y="159"/>
                  </a:lnTo>
                  <a:lnTo>
                    <a:pt x="10" y="170"/>
                  </a:lnTo>
                  <a:lnTo>
                    <a:pt x="14" y="182"/>
                  </a:lnTo>
                  <a:lnTo>
                    <a:pt x="19" y="192"/>
                  </a:lnTo>
                  <a:lnTo>
                    <a:pt x="27" y="201"/>
                  </a:lnTo>
                  <a:lnTo>
                    <a:pt x="35" y="209"/>
                  </a:lnTo>
                  <a:lnTo>
                    <a:pt x="44" y="217"/>
                  </a:lnTo>
                  <a:lnTo>
                    <a:pt x="54" y="224"/>
                  </a:lnTo>
                  <a:lnTo>
                    <a:pt x="64" y="230"/>
                  </a:lnTo>
                  <a:lnTo>
                    <a:pt x="73" y="236"/>
                  </a:lnTo>
                  <a:lnTo>
                    <a:pt x="85" y="240"/>
                  </a:lnTo>
                  <a:lnTo>
                    <a:pt x="96" y="241"/>
                  </a:lnTo>
                  <a:lnTo>
                    <a:pt x="110" y="243"/>
                  </a:lnTo>
                  <a:lnTo>
                    <a:pt x="121" y="245"/>
                  </a:lnTo>
                  <a:lnTo>
                    <a:pt x="135" y="243"/>
                  </a:lnTo>
                  <a:lnTo>
                    <a:pt x="146" y="241"/>
                  </a:lnTo>
                  <a:lnTo>
                    <a:pt x="160" y="240"/>
                  </a:lnTo>
                  <a:lnTo>
                    <a:pt x="169" y="236"/>
                  </a:lnTo>
                  <a:lnTo>
                    <a:pt x="181" y="230"/>
                  </a:lnTo>
                  <a:lnTo>
                    <a:pt x="190" y="224"/>
                  </a:lnTo>
                  <a:lnTo>
                    <a:pt x="200" y="217"/>
                  </a:lnTo>
                  <a:lnTo>
                    <a:pt x="209" y="209"/>
                  </a:lnTo>
                  <a:lnTo>
                    <a:pt x="217" y="201"/>
                  </a:lnTo>
                  <a:lnTo>
                    <a:pt x="223" y="192"/>
                  </a:lnTo>
                  <a:lnTo>
                    <a:pt x="229" y="182"/>
                  </a:lnTo>
                  <a:lnTo>
                    <a:pt x="234" y="170"/>
                  </a:lnTo>
                  <a:lnTo>
                    <a:pt x="238" y="159"/>
                  </a:lnTo>
                  <a:lnTo>
                    <a:pt x="242" y="147"/>
                  </a:lnTo>
                  <a:lnTo>
                    <a:pt x="244" y="136"/>
                  </a:lnTo>
                  <a:lnTo>
                    <a:pt x="244" y="123"/>
                  </a:lnTo>
                </a:path>
              </a:pathLst>
            </a:custGeom>
            <a:noFill/>
            <a:ln w="3175">
              <a:solidFill>
                <a:schemeClr val="tx1"/>
              </a:solidFill>
              <a:prstDash val="solid"/>
              <a:round/>
              <a:headEnd/>
              <a:tailEnd/>
            </a:ln>
          </p:spPr>
          <p:txBody>
            <a:bodyPr/>
            <a:lstStyle/>
            <a:p>
              <a:endParaRPr lang="en-US"/>
            </a:p>
          </p:txBody>
        </p:sp>
        <p:sp>
          <p:nvSpPr>
            <p:cNvPr id="594982" name="Freeform 38"/>
            <p:cNvSpPr>
              <a:spLocks/>
            </p:cNvSpPr>
            <p:nvPr/>
          </p:nvSpPr>
          <p:spPr bwMode="auto">
            <a:xfrm>
              <a:off x="1721" y="1595"/>
              <a:ext cx="217" cy="244"/>
            </a:xfrm>
            <a:custGeom>
              <a:avLst/>
              <a:gdLst/>
              <a:ahLst/>
              <a:cxnLst>
                <a:cxn ang="0">
                  <a:pos x="244" y="109"/>
                </a:cxn>
                <a:cxn ang="0">
                  <a:pos x="240" y="86"/>
                </a:cxn>
                <a:cxn ang="0">
                  <a:pos x="230" y="63"/>
                </a:cxn>
                <a:cxn ang="0">
                  <a:pos x="217" y="44"/>
                </a:cxn>
                <a:cxn ang="0">
                  <a:pos x="199" y="27"/>
                </a:cxn>
                <a:cxn ang="0">
                  <a:pos x="180" y="15"/>
                </a:cxn>
                <a:cxn ang="0">
                  <a:pos x="159" y="6"/>
                </a:cxn>
                <a:cxn ang="0">
                  <a:pos x="134" y="0"/>
                </a:cxn>
                <a:cxn ang="0">
                  <a:pos x="109" y="0"/>
                </a:cxn>
                <a:cxn ang="0">
                  <a:pos x="86" y="6"/>
                </a:cxn>
                <a:cxn ang="0">
                  <a:pos x="63" y="15"/>
                </a:cxn>
                <a:cxn ang="0">
                  <a:pos x="44" y="27"/>
                </a:cxn>
                <a:cxn ang="0">
                  <a:pos x="27" y="44"/>
                </a:cxn>
                <a:cxn ang="0">
                  <a:pos x="15" y="63"/>
                </a:cxn>
                <a:cxn ang="0">
                  <a:pos x="6" y="86"/>
                </a:cxn>
                <a:cxn ang="0">
                  <a:pos x="0" y="109"/>
                </a:cxn>
                <a:cxn ang="0">
                  <a:pos x="0" y="134"/>
                </a:cxn>
                <a:cxn ang="0">
                  <a:pos x="6" y="159"/>
                </a:cxn>
                <a:cxn ang="0">
                  <a:pos x="15" y="180"/>
                </a:cxn>
                <a:cxn ang="0">
                  <a:pos x="27" y="199"/>
                </a:cxn>
                <a:cxn ang="0">
                  <a:pos x="44" y="217"/>
                </a:cxn>
                <a:cxn ang="0">
                  <a:pos x="63" y="230"/>
                </a:cxn>
                <a:cxn ang="0">
                  <a:pos x="86" y="240"/>
                </a:cxn>
                <a:cxn ang="0">
                  <a:pos x="109" y="244"/>
                </a:cxn>
                <a:cxn ang="0">
                  <a:pos x="134" y="244"/>
                </a:cxn>
                <a:cxn ang="0">
                  <a:pos x="159" y="240"/>
                </a:cxn>
                <a:cxn ang="0">
                  <a:pos x="180" y="230"/>
                </a:cxn>
                <a:cxn ang="0">
                  <a:pos x="199" y="217"/>
                </a:cxn>
                <a:cxn ang="0">
                  <a:pos x="217" y="199"/>
                </a:cxn>
                <a:cxn ang="0">
                  <a:pos x="230" y="180"/>
                </a:cxn>
                <a:cxn ang="0">
                  <a:pos x="240" y="159"/>
                </a:cxn>
                <a:cxn ang="0">
                  <a:pos x="244" y="134"/>
                </a:cxn>
              </a:cxnLst>
              <a:rect l="0" t="0" r="r" b="b"/>
              <a:pathLst>
                <a:path w="244" h="244">
                  <a:moveTo>
                    <a:pt x="244" y="123"/>
                  </a:moveTo>
                  <a:lnTo>
                    <a:pt x="244" y="109"/>
                  </a:lnTo>
                  <a:lnTo>
                    <a:pt x="242" y="98"/>
                  </a:lnTo>
                  <a:lnTo>
                    <a:pt x="240" y="86"/>
                  </a:lnTo>
                  <a:lnTo>
                    <a:pt x="234" y="75"/>
                  </a:lnTo>
                  <a:lnTo>
                    <a:pt x="230" y="63"/>
                  </a:lnTo>
                  <a:lnTo>
                    <a:pt x="224" y="54"/>
                  </a:lnTo>
                  <a:lnTo>
                    <a:pt x="217" y="44"/>
                  </a:lnTo>
                  <a:lnTo>
                    <a:pt x="209" y="36"/>
                  </a:lnTo>
                  <a:lnTo>
                    <a:pt x="199" y="27"/>
                  </a:lnTo>
                  <a:lnTo>
                    <a:pt x="192" y="21"/>
                  </a:lnTo>
                  <a:lnTo>
                    <a:pt x="180" y="15"/>
                  </a:lnTo>
                  <a:lnTo>
                    <a:pt x="171" y="9"/>
                  </a:lnTo>
                  <a:lnTo>
                    <a:pt x="159" y="6"/>
                  </a:lnTo>
                  <a:lnTo>
                    <a:pt x="148" y="2"/>
                  </a:lnTo>
                  <a:lnTo>
                    <a:pt x="134" y="0"/>
                  </a:lnTo>
                  <a:lnTo>
                    <a:pt x="123" y="0"/>
                  </a:lnTo>
                  <a:lnTo>
                    <a:pt x="109" y="0"/>
                  </a:lnTo>
                  <a:lnTo>
                    <a:pt x="98" y="2"/>
                  </a:lnTo>
                  <a:lnTo>
                    <a:pt x="86" y="6"/>
                  </a:lnTo>
                  <a:lnTo>
                    <a:pt x="75" y="9"/>
                  </a:lnTo>
                  <a:lnTo>
                    <a:pt x="63" y="15"/>
                  </a:lnTo>
                  <a:lnTo>
                    <a:pt x="54" y="21"/>
                  </a:lnTo>
                  <a:lnTo>
                    <a:pt x="44" y="27"/>
                  </a:lnTo>
                  <a:lnTo>
                    <a:pt x="34" y="36"/>
                  </a:lnTo>
                  <a:lnTo>
                    <a:pt x="27" y="44"/>
                  </a:lnTo>
                  <a:lnTo>
                    <a:pt x="21" y="54"/>
                  </a:lnTo>
                  <a:lnTo>
                    <a:pt x="15" y="63"/>
                  </a:lnTo>
                  <a:lnTo>
                    <a:pt x="9" y="75"/>
                  </a:lnTo>
                  <a:lnTo>
                    <a:pt x="6" y="86"/>
                  </a:lnTo>
                  <a:lnTo>
                    <a:pt x="2" y="98"/>
                  </a:lnTo>
                  <a:lnTo>
                    <a:pt x="0" y="109"/>
                  </a:lnTo>
                  <a:lnTo>
                    <a:pt x="0" y="123"/>
                  </a:lnTo>
                  <a:lnTo>
                    <a:pt x="0" y="134"/>
                  </a:lnTo>
                  <a:lnTo>
                    <a:pt x="2" y="148"/>
                  </a:lnTo>
                  <a:lnTo>
                    <a:pt x="6" y="159"/>
                  </a:lnTo>
                  <a:lnTo>
                    <a:pt x="9" y="171"/>
                  </a:lnTo>
                  <a:lnTo>
                    <a:pt x="15" y="180"/>
                  </a:lnTo>
                  <a:lnTo>
                    <a:pt x="21" y="192"/>
                  </a:lnTo>
                  <a:lnTo>
                    <a:pt x="27" y="199"/>
                  </a:lnTo>
                  <a:lnTo>
                    <a:pt x="34" y="209"/>
                  </a:lnTo>
                  <a:lnTo>
                    <a:pt x="44" y="217"/>
                  </a:lnTo>
                  <a:lnTo>
                    <a:pt x="54" y="224"/>
                  </a:lnTo>
                  <a:lnTo>
                    <a:pt x="63" y="230"/>
                  </a:lnTo>
                  <a:lnTo>
                    <a:pt x="75" y="236"/>
                  </a:lnTo>
                  <a:lnTo>
                    <a:pt x="86" y="240"/>
                  </a:lnTo>
                  <a:lnTo>
                    <a:pt x="98" y="242"/>
                  </a:lnTo>
                  <a:lnTo>
                    <a:pt x="109" y="244"/>
                  </a:lnTo>
                  <a:lnTo>
                    <a:pt x="123" y="244"/>
                  </a:lnTo>
                  <a:lnTo>
                    <a:pt x="134" y="244"/>
                  </a:lnTo>
                  <a:lnTo>
                    <a:pt x="148" y="242"/>
                  </a:lnTo>
                  <a:lnTo>
                    <a:pt x="159" y="240"/>
                  </a:lnTo>
                  <a:lnTo>
                    <a:pt x="171" y="236"/>
                  </a:lnTo>
                  <a:lnTo>
                    <a:pt x="180" y="230"/>
                  </a:lnTo>
                  <a:lnTo>
                    <a:pt x="192" y="224"/>
                  </a:lnTo>
                  <a:lnTo>
                    <a:pt x="199" y="217"/>
                  </a:lnTo>
                  <a:lnTo>
                    <a:pt x="209" y="209"/>
                  </a:lnTo>
                  <a:lnTo>
                    <a:pt x="217" y="199"/>
                  </a:lnTo>
                  <a:lnTo>
                    <a:pt x="224" y="192"/>
                  </a:lnTo>
                  <a:lnTo>
                    <a:pt x="230" y="180"/>
                  </a:lnTo>
                  <a:lnTo>
                    <a:pt x="234" y="171"/>
                  </a:lnTo>
                  <a:lnTo>
                    <a:pt x="240" y="159"/>
                  </a:lnTo>
                  <a:lnTo>
                    <a:pt x="242" y="148"/>
                  </a:lnTo>
                  <a:lnTo>
                    <a:pt x="244" y="134"/>
                  </a:lnTo>
                  <a:lnTo>
                    <a:pt x="244" y="123"/>
                  </a:lnTo>
                </a:path>
              </a:pathLst>
            </a:custGeom>
            <a:noFill/>
            <a:ln w="3175">
              <a:solidFill>
                <a:schemeClr val="tx1"/>
              </a:solidFill>
              <a:prstDash val="solid"/>
              <a:round/>
              <a:headEnd/>
              <a:tailEnd/>
            </a:ln>
          </p:spPr>
          <p:txBody>
            <a:bodyPr/>
            <a:lstStyle/>
            <a:p>
              <a:endParaRPr lang="en-US"/>
            </a:p>
          </p:txBody>
        </p:sp>
        <p:sp>
          <p:nvSpPr>
            <p:cNvPr id="594983" name="Freeform 39"/>
            <p:cNvSpPr>
              <a:spLocks/>
            </p:cNvSpPr>
            <p:nvPr/>
          </p:nvSpPr>
          <p:spPr bwMode="auto">
            <a:xfrm>
              <a:off x="1769" y="1983"/>
              <a:ext cx="216" cy="243"/>
            </a:xfrm>
            <a:custGeom>
              <a:avLst/>
              <a:gdLst/>
              <a:ahLst/>
              <a:cxnLst>
                <a:cxn ang="0">
                  <a:pos x="243" y="109"/>
                </a:cxn>
                <a:cxn ang="0">
                  <a:pos x="240" y="86"/>
                </a:cxn>
                <a:cxn ang="0">
                  <a:pos x="230" y="63"/>
                </a:cxn>
                <a:cxn ang="0">
                  <a:pos x="216" y="44"/>
                </a:cxn>
                <a:cxn ang="0">
                  <a:pos x="199" y="26"/>
                </a:cxn>
                <a:cxn ang="0">
                  <a:pos x="180" y="15"/>
                </a:cxn>
                <a:cxn ang="0">
                  <a:pos x="159" y="5"/>
                </a:cxn>
                <a:cxn ang="0">
                  <a:pos x="134" y="0"/>
                </a:cxn>
                <a:cxn ang="0">
                  <a:pos x="109" y="0"/>
                </a:cxn>
                <a:cxn ang="0">
                  <a:pos x="86" y="5"/>
                </a:cxn>
                <a:cxn ang="0">
                  <a:pos x="63" y="15"/>
                </a:cxn>
                <a:cxn ang="0">
                  <a:pos x="44" y="26"/>
                </a:cxn>
                <a:cxn ang="0">
                  <a:pos x="26" y="44"/>
                </a:cxn>
                <a:cxn ang="0">
                  <a:pos x="15" y="63"/>
                </a:cxn>
                <a:cxn ang="0">
                  <a:pos x="5" y="86"/>
                </a:cxn>
                <a:cxn ang="0">
                  <a:pos x="0" y="109"/>
                </a:cxn>
                <a:cxn ang="0">
                  <a:pos x="0" y="134"/>
                </a:cxn>
                <a:cxn ang="0">
                  <a:pos x="5" y="159"/>
                </a:cxn>
                <a:cxn ang="0">
                  <a:pos x="15" y="180"/>
                </a:cxn>
                <a:cxn ang="0">
                  <a:pos x="26" y="199"/>
                </a:cxn>
                <a:cxn ang="0">
                  <a:pos x="44" y="216"/>
                </a:cxn>
                <a:cxn ang="0">
                  <a:pos x="63" y="230"/>
                </a:cxn>
                <a:cxn ang="0">
                  <a:pos x="86" y="239"/>
                </a:cxn>
                <a:cxn ang="0">
                  <a:pos x="109" y="243"/>
                </a:cxn>
                <a:cxn ang="0">
                  <a:pos x="134" y="243"/>
                </a:cxn>
                <a:cxn ang="0">
                  <a:pos x="159" y="239"/>
                </a:cxn>
                <a:cxn ang="0">
                  <a:pos x="180" y="230"/>
                </a:cxn>
                <a:cxn ang="0">
                  <a:pos x="199" y="216"/>
                </a:cxn>
                <a:cxn ang="0">
                  <a:pos x="216" y="199"/>
                </a:cxn>
                <a:cxn ang="0">
                  <a:pos x="230" y="180"/>
                </a:cxn>
                <a:cxn ang="0">
                  <a:pos x="240" y="159"/>
                </a:cxn>
                <a:cxn ang="0">
                  <a:pos x="243" y="134"/>
                </a:cxn>
              </a:cxnLst>
              <a:rect l="0" t="0" r="r" b="b"/>
              <a:pathLst>
                <a:path w="243" h="243">
                  <a:moveTo>
                    <a:pt x="243" y="122"/>
                  </a:moveTo>
                  <a:lnTo>
                    <a:pt x="243" y="109"/>
                  </a:lnTo>
                  <a:lnTo>
                    <a:pt x="241" y="97"/>
                  </a:lnTo>
                  <a:lnTo>
                    <a:pt x="240" y="86"/>
                  </a:lnTo>
                  <a:lnTo>
                    <a:pt x="234" y="74"/>
                  </a:lnTo>
                  <a:lnTo>
                    <a:pt x="230" y="63"/>
                  </a:lnTo>
                  <a:lnTo>
                    <a:pt x="224" y="53"/>
                  </a:lnTo>
                  <a:lnTo>
                    <a:pt x="216" y="44"/>
                  </a:lnTo>
                  <a:lnTo>
                    <a:pt x="209" y="34"/>
                  </a:lnTo>
                  <a:lnTo>
                    <a:pt x="199" y="26"/>
                  </a:lnTo>
                  <a:lnTo>
                    <a:pt x="192" y="21"/>
                  </a:lnTo>
                  <a:lnTo>
                    <a:pt x="180" y="15"/>
                  </a:lnTo>
                  <a:lnTo>
                    <a:pt x="170" y="9"/>
                  </a:lnTo>
                  <a:lnTo>
                    <a:pt x="159" y="5"/>
                  </a:lnTo>
                  <a:lnTo>
                    <a:pt x="147" y="1"/>
                  </a:lnTo>
                  <a:lnTo>
                    <a:pt x="134" y="0"/>
                  </a:lnTo>
                  <a:lnTo>
                    <a:pt x="122" y="0"/>
                  </a:lnTo>
                  <a:lnTo>
                    <a:pt x="109" y="0"/>
                  </a:lnTo>
                  <a:lnTo>
                    <a:pt x="97" y="1"/>
                  </a:lnTo>
                  <a:lnTo>
                    <a:pt x="86" y="5"/>
                  </a:lnTo>
                  <a:lnTo>
                    <a:pt x="74" y="9"/>
                  </a:lnTo>
                  <a:lnTo>
                    <a:pt x="63" y="15"/>
                  </a:lnTo>
                  <a:lnTo>
                    <a:pt x="53" y="21"/>
                  </a:lnTo>
                  <a:lnTo>
                    <a:pt x="44" y="26"/>
                  </a:lnTo>
                  <a:lnTo>
                    <a:pt x="34" y="34"/>
                  </a:lnTo>
                  <a:lnTo>
                    <a:pt x="26" y="44"/>
                  </a:lnTo>
                  <a:lnTo>
                    <a:pt x="21" y="53"/>
                  </a:lnTo>
                  <a:lnTo>
                    <a:pt x="15" y="63"/>
                  </a:lnTo>
                  <a:lnTo>
                    <a:pt x="9" y="74"/>
                  </a:lnTo>
                  <a:lnTo>
                    <a:pt x="5" y="86"/>
                  </a:lnTo>
                  <a:lnTo>
                    <a:pt x="2" y="97"/>
                  </a:lnTo>
                  <a:lnTo>
                    <a:pt x="0" y="109"/>
                  </a:lnTo>
                  <a:lnTo>
                    <a:pt x="0" y="122"/>
                  </a:lnTo>
                  <a:lnTo>
                    <a:pt x="0" y="134"/>
                  </a:lnTo>
                  <a:lnTo>
                    <a:pt x="2" y="147"/>
                  </a:lnTo>
                  <a:lnTo>
                    <a:pt x="5" y="159"/>
                  </a:lnTo>
                  <a:lnTo>
                    <a:pt x="9" y="170"/>
                  </a:lnTo>
                  <a:lnTo>
                    <a:pt x="15" y="180"/>
                  </a:lnTo>
                  <a:lnTo>
                    <a:pt x="21" y="191"/>
                  </a:lnTo>
                  <a:lnTo>
                    <a:pt x="26" y="199"/>
                  </a:lnTo>
                  <a:lnTo>
                    <a:pt x="34" y="209"/>
                  </a:lnTo>
                  <a:lnTo>
                    <a:pt x="44" y="216"/>
                  </a:lnTo>
                  <a:lnTo>
                    <a:pt x="53" y="224"/>
                  </a:lnTo>
                  <a:lnTo>
                    <a:pt x="63" y="230"/>
                  </a:lnTo>
                  <a:lnTo>
                    <a:pt x="74" y="234"/>
                  </a:lnTo>
                  <a:lnTo>
                    <a:pt x="86" y="239"/>
                  </a:lnTo>
                  <a:lnTo>
                    <a:pt x="97" y="241"/>
                  </a:lnTo>
                  <a:lnTo>
                    <a:pt x="109" y="243"/>
                  </a:lnTo>
                  <a:lnTo>
                    <a:pt x="122" y="243"/>
                  </a:lnTo>
                  <a:lnTo>
                    <a:pt x="134" y="243"/>
                  </a:lnTo>
                  <a:lnTo>
                    <a:pt x="147" y="241"/>
                  </a:lnTo>
                  <a:lnTo>
                    <a:pt x="159" y="239"/>
                  </a:lnTo>
                  <a:lnTo>
                    <a:pt x="170" y="234"/>
                  </a:lnTo>
                  <a:lnTo>
                    <a:pt x="180" y="230"/>
                  </a:lnTo>
                  <a:lnTo>
                    <a:pt x="192" y="224"/>
                  </a:lnTo>
                  <a:lnTo>
                    <a:pt x="199" y="216"/>
                  </a:lnTo>
                  <a:lnTo>
                    <a:pt x="209" y="209"/>
                  </a:lnTo>
                  <a:lnTo>
                    <a:pt x="216" y="199"/>
                  </a:lnTo>
                  <a:lnTo>
                    <a:pt x="224" y="191"/>
                  </a:lnTo>
                  <a:lnTo>
                    <a:pt x="230" y="180"/>
                  </a:lnTo>
                  <a:lnTo>
                    <a:pt x="234" y="170"/>
                  </a:lnTo>
                  <a:lnTo>
                    <a:pt x="240" y="159"/>
                  </a:lnTo>
                  <a:lnTo>
                    <a:pt x="241" y="147"/>
                  </a:lnTo>
                  <a:lnTo>
                    <a:pt x="243" y="134"/>
                  </a:lnTo>
                  <a:lnTo>
                    <a:pt x="243" y="122"/>
                  </a:lnTo>
                </a:path>
              </a:pathLst>
            </a:custGeom>
            <a:noFill/>
            <a:ln w="3175">
              <a:solidFill>
                <a:schemeClr val="tx1"/>
              </a:solidFill>
              <a:prstDash val="solid"/>
              <a:round/>
              <a:headEnd/>
              <a:tailEnd/>
            </a:ln>
          </p:spPr>
          <p:txBody>
            <a:bodyPr/>
            <a:lstStyle/>
            <a:p>
              <a:endParaRPr lang="en-US"/>
            </a:p>
          </p:txBody>
        </p:sp>
        <p:sp>
          <p:nvSpPr>
            <p:cNvPr id="594984" name="Freeform 40"/>
            <p:cNvSpPr>
              <a:spLocks/>
            </p:cNvSpPr>
            <p:nvPr/>
          </p:nvSpPr>
          <p:spPr bwMode="auto">
            <a:xfrm>
              <a:off x="1565" y="1935"/>
              <a:ext cx="54" cy="38"/>
            </a:xfrm>
            <a:custGeom>
              <a:avLst/>
              <a:gdLst/>
              <a:ahLst/>
              <a:cxnLst>
                <a:cxn ang="0">
                  <a:pos x="0" y="0"/>
                </a:cxn>
                <a:cxn ang="0">
                  <a:pos x="41" y="0"/>
                </a:cxn>
                <a:cxn ang="0">
                  <a:pos x="48" y="0"/>
                </a:cxn>
                <a:cxn ang="0">
                  <a:pos x="52" y="3"/>
                </a:cxn>
                <a:cxn ang="0">
                  <a:pos x="58" y="5"/>
                </a:cxn>
                <a:cxn ang="0">
                  <a:pos x="60" y="9"/>
                </a:cxn>
                <a:cxn ang="0">
                  <a:pos x="60" y="15"/>
                </a:cxn>
                <a:cxn ang="0">
                  <a:pos x="60" y="21"/>
                </a:cxn>
                <a:cxn ang="0">
                  <a:pos x="60" y="24"/>
                </a:cxn>
                <a:cxn ang="0">
                  <a:pos x="60" y="26"/>
                </a:cxn>
                <a:cxn ang="0">
                  <a:pos x="58" y="30"/>
                </a:cxn>
                <a:cxn ang="0">
                  <a:pos x="54" y="32"/>
                </a:cxn>
                <a:cxn ang="0">
                  <a:pos x="48" y="36"/>
                </a:cxn>
                <a:cxn ang="0">
                  <a:pos x="42" y="38"/>
                </a:cxn>
                <a:cxn ang="0">
                  <a:pos x="37" y="38"/>
                </a:cxn>
                <a:cxn ang="0">
                  <a:pos x="0" y="38"/>
                </a:cxn>
                <a:cxn ang="0">
                  <a:pos x="0" y="0"/>
                </a:cxn>
              </a:cxnLst>
              <a:rect l="0" t="0" r="r" b="b"/>
              <a:pathLst>
                <a:path w="60" h="38">
                  <a:moveTo>
                    <a:pt x="0" y="0"/>
                  </a:moveTo>
                  <a:lnTo>
                    <a:pt x="41" y="0"/>
                  </a:lnTo>
                  <a:lnTo>
                    <a:pt x="48" y="0"/>
                  </a:lnTo>
                  <a:lnTo>
                    <a:pt x="52" y="3"/>
                  </a:lnTo>
                  <a:lnTo>
                    <a:pt x="58" y="5"/>
                  </a:lnTo>
                  <a:lnTo>
                    <a:pt x="60" y="9"/>
                  </a:lnTo>
                  <a:lnTo>
                    <a:pt x="60" y="15"/>
                  </a:lnTo>
                  <a:lnTo>
                    <a:pt x="60" y="21"/>
                  </a:lnTo>
                  <a:lnTo>
                    <a:pt x="60" y="24"/>
                  </a:lnTo>
                  <a:lnTo>
                    <a:pt x="60" y="26"/>
                  </a:lnTo>
                  <a:lnTo>
                    <a:pt x="58" y="30"/>
                  </a:lnTo>
                  <a:lnTo>
                    <a:pt x="54" y="32"/>
                  </a:lnTo>
                  <a:lnTo>
                    <a:pt x="48" y="36"/>
                  </a:lnTo>
                  <a:lnTo>
                    <a:pt x="42" y="38"/>
                  </a:lnTo>
                  <a:lnTo>
                    <a:pt x="37" y="38"/>
                  </a:lnTo>
                  <a:lnTo>
                    <a:pt x="0" y="38"/>
                  </a:lnTo>
                  <a:lnTo>
                    <a:pt x="0" y="0"/>
                  </a:lnTo>
                  <a:close/>
                </a:path>
              </a:pathLst>
            </a:custGeom>
            <a:solidFill>
              <a:srgbClr val="DF177A"/>
            </a:solidFill>
            <a:ln w="9525">
              <a:solidFill>
                <a:schemeClr val="tx1"/>
              </a:solidFill>
              <a:round/>
              <a:headEnd/>
              <a:tailEnd/>
            </a:ln>
          </p:spPr>
          <p:txBody>
            <a:bodyPr/>
            <a:lstStyle/>
            <a:p>
              <a:endParaRPr lang="en-US"/>
            </a:p>
          </p:txBody>
        </p:sp>
        <p:sp>
          <p:nvSpPr>
            <p:cNvPr id="594985" name="Freeform 41"/>
            <p:cNvSpPr>
              <a:spLocks/>
            </p:cNvSpPr>
            <p:nvPr/>
          </p:nvSpPr>
          <p:spPr bwMode="auto">
            <a:xfrm>
              <a:off x="1565" y="1935"/>
              <a:ext cx="54" cy="38"/>
            </a:xfrm>
            <a:custGeom>
              <a:avLst/>
              <a:gdLst/>
              <a:ahLst/>
              <a:cxnLst>
                <a:cxn ang="0">
                  <a:pos x="0" y="0"/>
                </a:cxn>
                <a:cxn ang="0">
                  <a:pos x="41" y="0"/>
                </a:cxn>
                <a:cxn ang="0">
                  <a:pos x="48" y="0"/>
                </a:cxn>
                <a:cxn ang="0">
                  <a:pos x="52" y="3"/>
                </a:cxn>
                <a:cxn ang="0">
                  <a:pos x="58" y="5"/>
                </a:cxn>
                <a:cxn ang="0">
                  <a:pos x="60" y="9"/>
                </a:cxn>
                <a:cxn ang="0">
                  <a:pos x="60" y="15"/>
                </a:cxn>
                <a:cxn ang="0">
                  <a:pos x="60" y="21"/>
                </a:cxn>
                <a:cxn ang="0">
                  <a:pos x="60" y="24"/>
                </a:cxn>
                <a:cxn ang="0">
                  <a:pos x="60" y="26"/>
                </a:cxn>
                <a:cxn ang="0">
                  <a:pos x="58" y="30"/>
                </a:cxn>
                <a:cxn ang="0">
                  <a:pos x="54" y="32"/>
                </a:cxn>
                <a:cxn ang="0">
                  <a:pos x="48" y="36"/>
                </a:cxn>
                <a:cxn ang="0">
                  <a:pos x="42" y="38"/>
                </a:cxn>
                <a:cxn ang="0">
                  <a:pos x="37" y="38"/>
                </a:cxn>
                <a:cxn ang="0">
                  <a:pos x="0" y="38"/>
                </a:cxn>
                <a:cxn ang="0">
                  <a:pos x="0" y="0"/>
                </a:cxn>
              </a:cxnLst>
              <a:rect l="0" t="0" r="r" b="b"/>
              <a:pathLst>
                <a:path w="60" h="38">
                  <a:moveTo>
                    <a:pt x="0" y="0"/>
                  </a:moveTo>
                  <a:lnTo>
                    <a:pt x="41" y="0"/>
                  </a:lnTo>
                  <a:lnTo>
                    <a:pt x="48" y="0"/>
                  </a:lnTo>
                  <a:lnTo>
                    <a:pt x="52" y="3"/>
                  </a:lnTo>
                  <a:lnTo>
                    <a:pt x="58" y="5"/>
                  </a:lnTo>
                  <a:lnTo>
                    <a:pt x="60" y="9"/>
                  </a:lnTo>
                  <a:lnTo>
                    <a:pt x="60" y="15"/>
                  </a:lnTo>
                  <a:lnTo>
                    <a:pt x="60" y="21"/>
                  </a:lnTo>
                  <a:lnTo>
                    <a:pt x="60" y="24"/>
                  </a:lnTo>
                  <a:lnTo>
                    <a:pt x="60" y="26"/>
                  </a:lnTo>
                  <a:lnTo>
                    <a:pt x="58" y="30"/>
                  </a:lnTo>
                  <a:lnTo>
                    <a:pt x="54" y="32"/>
                  </a:lnTo>
                  <a:lnTo>
                    <a:pt x="48" y="36"/>
                  </a:lnTo>
                  <a:lnTo>
                    <a:pt x="42" y="38"/>
                  </a:lnTo>
                  <a:lnTo>
                    <a:pt x="37" y="38"/>
                  </a:lnTo>
                  <a:lnTo>
                    <a:pt x="0" y="38"/>
                  </a:lnTo>
                  <a:lnTo>
                    <a:pt x="0" y="0"/>
                  </a:lnTo>
                </a:path>
              </a:pathLst>
            </a:custGeom>
            <a:noFill/>
            <a:ln w="3175">
              <a:solidFill>
                <a:schemeClr val="tx1"/>
              </a:solidFill>
              <a:prstDash val="solid"/>
              <a:round/>
              <a:headEnd/>
              <a:tailEnd/>
            </a:ln>
          </p:spPr>
          <p:txBody>
            <a:bodyPr/>
            <a:lstStyle/>
            <a:p>
              <a:endParaRPr lang="en-US"/>
            </a:p>
          </p:txBody>
        </p:sp>
      </p:grpSp>
      <p:grpSp>
        <p:nvGrpSpPr>
          <p:cNvPr id="3" name="Group 42"/>
          <p:cNvGrpSpPr>
            <a:grpSpLocks/>
          </p:cNvGrpSpPr>
          <p:nvPr/>
        </p:nvGrpSpPr>
        <p:grpSpPr bwMode="auto">
          <a:xfrm>
            <a:off x="533400" y="1130300"/>
            <a:ext cx="2362200" cy="2286000"/>
            <a:chOff x="288" y="288"/>
            <a:chExt cx="1632" cy="1660"/>
          </a:xfrm>
        </p:grpSpPr>
        <p:sp>
          <p:nvSpPr>
            <p:cNvPr id="594987" name="Freeform 43"/>
            <p:cNvSpPr>
              <a:spLocks/>
            </p:cNvSpPr>
            <p:nvPr/>
          </p:nvSpPr>
          <p:spPr bwMode="auto">
            <a:xfrm>
              <a:off x="1103" y="288"/>
              <a:ext cx="817" cy="831"/>
            </a:xfrm>
            <a:custGeom>
              <a:avLst/>
              <a:gdLst/>
              <a:ahLst/>
              <a:cxnLst>
                <a:cxn ang="0">
                  <a:pos x="0" y="14"/>
                </a:cxn>
                <a:cxn ang="0">
                  <a:pos x="82" y="20"/>
                </a:cxn>
                <a:cxn ang="0">
                  <a:pos x="163" y="31"/>
                </a:cxn>
                <a:cxn ang="0">
                  <a:pos x="242" y="52"/>
                </a:cxn>
                <a:cxn ang="0">
                  <a:pos x="316" y="79"/>
                </a:cxn>
                <a:cxn ang="0">
                  <a:pos x="387" y="114"/>
                </a:cxn>
                <a:cxn ang="0">
                  <a:pos x="455" y="154"/>
                </a:cxn>
                <a:cxn ang="0">
                  <a:pos x="518" y="202"/>
                </a:cxn>
                <a:cxn ang="0">
                  <a:pos x="575" y="254"/>
                </a:cxn>
                <a:cxn ang="0">
                  <a:pos x="627" y="311"/>
                </a:cxn>
                <a:cxn ang="0">
                  <a:pos x="675" y="375"/>
                </a:cxn>
                <a:cxn ang="0">
                  <a:pos x="716" y="442"/>
                </a:cxn>
                <a:cxn ang="0">
                  <a:pos x="750" y="513"/>
                </a:cxn>
                <a:cxn ang="0">
                  <a:pos x="779" y="588"/>
                </a:cxn>
                <a:cxn ang="0">
                  <a:pos x="798" y="666"/>
                </a:cxn>
                <a:cxn ang="0">
                  <a:pos x="812" y="747"/>
                </a:cxn>
                <a:cxn ang="0">
                  <a:pos x="815" y="831"/>
                </a:cxn>
                <a:cxn ang="0">
                  <a:pos x="827" y="789"/>
                </a:cxn>
                <a:cxn ang="0">
                  <a:pos x="819" y="705"/>
                </a:cxn>
                <a:cxn ang="0">
                  <a:pos x="802" y="624"/>
                </a:cxn>
                <a:cxn ang="0">
                  <a:pos x="777" y="545"/>
                </a:cxn>
                <a:cxn ang="0">
                  <a:pos x="746" y="473"/>
                </a:cxn>
                <a:cxn ang="0">
                  <a:pos x="708" y="402"/>
                </a:cxn>
                <a:cxn ang="0">
                  <a:pos x="664" y="334"/>
                </a:cxn>
                <a:cxn ang="0">
                  <a:pos x="612" y="273"/>
                </a:cxn>
                <a:cxn ang="0">
                  <a:pos x="556" y="217"/>
                </a:cxn>
                <a:cxn ang="0">
                  <a:pos x="495" y="167"/>
                </a:cxn>
                <a:cxn ang="0">
                  <a:pos x="428" y="121"/>
                </a:cxn>
                <a:cxn ang="0">
                  <a:pos x="359" y="83"/>
                </a:cxn>
                <a:cxn ang="0">
                  <a:pos x="284" y="52"/>
                </a:cxn>
                <a:cxn ang="0">
                  <a:pos x="205" y="27"/>
                </a:cxn>
                <a:cxn ang="0">
                  <a:pos x="124" y="10"/>
                </a:cxn>
                <a:cxn ang="0">
                  <a:pos x="42" y="2"/>
                </a:cxn>
                <a:cxn ang="0">
                  <a:pos x="0" y="0"/>
                </a:cxn>
              </a:cxnLst>
              <a:rect l="0" t="0" r="r" b="b"/>
              <a:pathLst>
                <a:path w="829" h="831">
                  <a:moveTo>
                    <a:pt x="0" y="14"/>
                  </a:moveTo>
                  <a:lnTo>
                    <a:pt x="0" y="14"/>
                  </a:lnTo>
                  <a:lnTo>
                    <a:pt x="40" y="16"/>
                  </a:lnTo>
                  <a:lnTo>
                    <a:pt x="82" y="20"/>
                  </a:lnTo>
                  <a:lnTo>
                    <a:pt x="123" y="24"/>
                  </a:lnTo>
                  <a:lnTo>
                    <a:pt x="163" y="31"/>
                  </a:lnTo>
                  <a:lnTo>
                    <a:pt x="203" y="41"/>
                  </a:lnTo>
                  <a:lnTo>
                    <a:pt x="242" y="52"/>
                  </a:lnTo>
                  <a:lnTo>
                    <a:pt x="280" y="64"/>
                  </a:lnTo>
                  <a:lnTo>
                    <a:pt x="316" y="79"/>
                  </a:lnTo>
                  <a:lnTo>
                    <a:pt x="353" y="95"/>
                  </a:lnTo>
                  <a:lnTo>
                    <a:pt x="387" y="114"/>
                  </a:lnTo>
                  <a:lnTo>
                    <a:pt x="422" y="133"/>
                  </a:lnTo>
                  <a:lnTo>
                    <a:pt x="455" y="154"/>
                  </a:lnTo>
                  <a:lnTo>
                    <a:pt x="487" y="177"/>
                  </a:lnTo>
                  <a:lnTo>
                    <a:pt x="518" y="202"/>
                  </a:lnTo>
                  <a:lnTo>
                    <a:pt x="547" y="227"/>
                  </a:lnTo>
                  <a:lnTo>
                    <a:pt x="575" y="254"/>
                  </a:lnTo>
                  <a:lnTo>
                    <a:pt x="602" y="283"/>
                  </a:lnTo>
                  <a:lnTo>
                    <a:pt x="627" y="311"/>
                  </a:lnTo>
                  <a:lnTo>
                    <a:pt x="652" y="344"/>
                  </a:lnTo>
                  <a:lnTo>
                    <a:pt x="675" y="375"/>
                  </a:lnTo>
                  <a:lnTo>
                    <a:pt x="696" y="407"/>
                  </a:lnTo>
                  <a:lnTo>
                    <a:pt x="716" y="442"/>
                  </a:lnTo>
                  <a:lnTo>
                    <a:pt x="735" y="478"/>
                  </a:lnTo>
                  <a:lnTo>
                    <a:pt x="750" y="513"/>
                  </a:lnTo>
                  <a:lnTo>
                    <a:pt x="765" y="551"/>
                  </a:lnTo>
                  <a:lnTo>
                    <a:pt x="779" y="588"/>
                  </a:lnTo>
                  <a:lnTo>
                    <a:pt x="789" y="628"/>
                  </a:lnTo>
                  <a:lnTo>
                    <a:pt x="798" y="666"/>
                  </a:lnTo>
                  <a:lnTo>
                    <a:pt x="806" y="707"/>
                  </a:lnTo>
                  <a:lnTo>
                    <a:pt x="812" y="747"/>
                  </a:lnTo>
                  <a:lnTo>
                    <a:pt x="813" y="789"/>
                  </a:lnTo>
                  <a:lnTo>
                    <a:pt x="815" y="831"/>
                  </a:lnTo>
                  <a:lnTo>
                    <a:pt x="829" y="831"/>
                  </a:lnTo>
                  <a:lnTo>
                    <a:pt x="827" y="789"/>
                  </a:lnTo>
                  <a:lnTo>
                    <a:pt x="823" y="747"/>
                  </a:lnTo>
                  <a:lnTo>
                    <a:pt x="819" y="705"/>
                  </a:lnTo>
                  <a:lnTo>
                    <a:pt x="812" y="664"/>
                  </a:lnTo>
                  <a:lnTo>
                    <a:pt x="802" y="624"/>
                  </a:lnTo>
                  <a:lnTo>
                    <a:pt x="790" y="584"/>
                  </a:lnTo>
                  <a:lnTo>
                    <a:pt x="777" y="545"/>
                  </a:lnTo>
                  <a:lnTo>
                    <a:pt x="764" y="509"/>
                  </a:lnTo>
                  <a:lnTo>
                    <a:pt x="746" y="473"/>
                  </a:lnTo>
                  <a:lnTo>
                    <a:pt x="727" y="436"/>
                  </a:lnTo>
                  <a:lnTo>
                    <a:pt x="708" y="402"/>
                  </a:lnTo>
                  <a:lnTo>
                    <a:pt x="687" y="367"/>
                  </a:lnTo>
                  <a:lnTo>
                    <a:pt x="664" y="334"/>
                  </a:lnTo>
                  <a:lnTo>
                    <a:pt x="639" y="304"/>
                  </a:lnTo>
                  <a:lnTo>
                    <a:pt x="612" y="273"/>
                  </a:lnTo>
                  <a:lnTo>
                    <a:pt x="585" y="244"/>
                  </a:lnTo>
                  <a:lnTo>
                    <a:pt x="556" y="217"/>
                  </a:lnTo>
                  <a:lnTo>
                    <a:pt x="526" y="190"/>
                  </a:lnTo>
                  <a:lnTo>
                    <a:pt x="495" y="167"/>
                  </a:lnTo>
                  <a:lnTo>
                    <a:pt x="462" y="142"/>
                  </a:lnTo>
                  <a:lnTo>
                    <a:pt x="428" y="121"/>
                  </a:lnTo>
                  <a:lnTo>
                    <a:pt x="393" y="102"/>
                  </a:lnTo>
                  <a:lnTo>
                    <a:pt x="359" y="83"/>
                  </a:lnTo>
                  <a:lnTo>
                    <a:pt x="320" y="68"/>
                  </a:lnTo>
                  <a:lnTo>
                    <a:pt x="284" y="52"/>
                  </a:lnTo>
                  <a:lnTo>
                    <a:pt x="245" y="39"/>
                  </a:lnTo>
                  <a:lnTo>
                    <a:pt x="205" y="27"/>
                  </a:lnTo>
                  <a:lnTo>
                    <a:pt x="165" y="18"/>
                  </a:lnTo>
                  <a:lnTo>
                    <a:pt x="124" y="10"/>
                  </a:lnTo>
                  <a:lnTo>
                    <a:pt x="84" y="6"/>
                  </a:lnTo>
                  <a:lnTo>
                    <a:pt x="42" y="2"/>
                  </a:lnTo>
                  <a:lnTo>
                    <a:pt x="0" y="0"/>
                  </a:lnTo>
                  <a:lnTo>
                    <a:pt x="0" y="0"/>
                  </a:lnTo>
                  <a:lnTo>
                    <a:pt x="0" y="14"/>
                  </a:lnTo>
                  <a:close/>
                </a:path>
              </a:pathLst>
            </a:custGeom>
            <a:solidFill>
              <a:schemeClr val="tx1"/>
            </a:solidFill>
            <a:ln w="9525">
              <a:solidFill>
                <a:schemeClr val="tx1"/>
              </a:solidFill>
              <a:round/>
              <a:headEnd/>
              <a:tailEnd/>
            </a:ln>
          </p:spPr>
          <p:txBody>
            <a:bodyPr/>
            <a:lstStyle/>
            <a:p>
              <a:endParaRPr lang="en-US"/>
            </a:p>
          </p:txBody>
        </p:sp>
        <p:sp>
          <p:nvSpPr>
            <p:cNvPr id="594988" name="Freeform 44"/>
            <p:cNvSpPr>
              <a:spLocks/>
            </p:cNvSpPr>
            <p:nvPr/>
          </p:nvSpPr>
          <p:spPr bwMode="auto">
            <a:xfrm>
              <a:off x="288" y="288"/>
              <a:ext cx="815" cy="831"/>
            </a:xfrm>
            <a:custGeom>
              <a:avLst/>
              <a:gdLst/>
              <a:ahLst/>
              <a:cxnLst>
                <a:cxn ang="0">
                  <a:pos x="11" y="831"/>
                </a:cxn>
                <a:cxn ang="0">
                  <a:pos x="17" y="747"/>
                </a:cxn>
                <a:cxn ang="0">
                  <a:pos x="28" y="666"/>
                </a:cxn>
                <a:cxn ang="0">
                  <a:pos x="49" y="588"/>
                </a:cxn>
                <a:cxn ang="0">
                  <a:pos x="76" y="513"/>
                </a:cxn>
                <a:cxn ang="0">
                  <a:pos x="111" y="442"/>
                </a:cxn>
                <a:cxn ang="0">
                  <a:pos x="151" y="375"/>
                </a:cxn>
                <a:cxn ang="0">
                  <a:pos x="199" y="311"/>
                </a:cxn>
                <a:cxn ang="0">
                  <a:pos x="251" y="254"/>
                </a:cxn>
                <a:cxn ang="0">
                  <a:pos x="309" y="202"/>
                </a:cxn>
                <a:cxn ang="0">
                  <a:pos x="372" y="154"/>
                </a:cxn>
                <a:cxn ang="0">
                  <a:pos x="439" y="114"/>
                </a:cxn>
                <a:cxn ang="0">
                  <a:pos x="510" y="79"/>
                </a:cxn>
                <a:cxn ang="0">
                  <a:pos x="585" y="52"/>
                </a:cxn>
                <a:cxn ang="0">
                  <a:pos x="664" y="31"/>
                </a:cxn>
                <a:cxn ang="0">
                  <a:pos x="744" y="20"/>
                </a:cxn>
                <a:cxn ang="0">
                  <a:pos x="829" y="14"/>
                </a:cxn>
                <a:cxn ang="0">
                  <a:pos x="785" y="2"/>
                </a:cxn>
                <a:cxn ang="0">
                  <a:pos x="702" y="10"/>
                </a:cxn>
                <a:cxn ang="0">
                  <a:pos x="621" y="27"/>
                </a:cxn>
                <a:cxn ang="0">
                  <a:pos x="543" y="52"/>
                </a:cxn>
                <a:cxn ang="0">
                  <a:pos x="470" y="83"/>
                </a:cxn>
                <a:cxn ang="0">
                  <a:pos x="399" y="121"/>
                </a:cxn>
                <a:cxn ang="0">
                  <a:pos x="332" y="167"/>
                </a:cxn>
                <a:cxn ang="0">
                  <a:pos x="270" y="217"/>
                </a:cxn>
                <a:cxn ang="0">
                  <a:pos x="215" y="273"/>
                </a:cxn>
                <a:cxn ang="0">
                  <a:pos x="165" y="334"/>
                </a:cxn>
                <a:cxn ang="0">
                  <a:pos x="119" y="402"/>
                </a:cxn>
                <a:cxn ang="0">
                  <a:pos x="80" y="473"/>
                </a:cxn>
                <a:cxn ang="0">
                  <a:pos x="49" y="545"/>
                </a:cxn>
                <a:cxn ang="0">
                  <a:pos x="25" y="624"/>
                </a:cxn>
                <a:cxn ang="0">
                  <a:pos x="7" y="705"/>
                </a:cxn>
                <a:cxn ang="0">
                  <a:pos x="0" y="789"/>
                </a:cxn>
                <a:cxn ang="0">
                  <a:pos x="0" y="831"/>
                </a:cxn>
              </a:cxnLst>
              <a:rect l="0" t="0" r="r" b="b"/>
              <a:pathLst>
                <a:path w="829" h="831">
                  <a:moveTo>
                    <a:pt x="11" y="831"/>
                  </a:moveTo>
                  <a:lnTo>
                    <a:pt x="11" y="831"/>
                  </a:lnTo>
                  <a:lnTo>
                    <a:pt x="13" y="789"/>
                  </a:lnTo>
                  <a:lnTo>
                    <a:pt x="17" y="747"/>
                  </a:lnTo>
                  <a:lnTo>
                    <a:pt x="21" y="707"/>
                  </a:lnTo>
                  <a:lnTo>
                    <a:pt x="28" y="666"/>
                  </a:lnTo>
                  <a:lnTo>
                    <a:pt x="38" y="628"/>
                  </a:lnTo>
                  <a:lnTo>
                    <a:pt x="49" y="588"/>
                  </a:lnTo>
                  <a:lnTo>
                    <a:pt x="61" y="551"/>
                  </a:lnTo>
                  <a:lnTo>
                    <a:pt x="76" y="513"/>
                  </a:lnTo>
                  <a:lnTo>
                    <a:pt x="92" y="478"/>
                  </a:lnTo>
                  <a:lnTo>
                    <a:pt x="111" y="442"/>
                  </a:lnTo>
                  <a:lnTo>
                    <a:pt x="130" y="407"/>
                  </a:lnTo>
                  <a:lnTo>
                    <a:pt x="151" y="375"/>
                  </a:lnTo>
                  <a:lnTo>
                    <a:pt x="174" y="344"/>
                  </a:lnTo>
                  <a:lnTo>
                    <a:pt x="199" y="311"/>
                  </a:lnTo>
                  <a:lnTo>
                    <a:pt x="224" y="283"/>
                  </a:lnTo>
                  <a:lnTo>
                    <a:pt x="251" y="254"/>
                  </a:lnTo>
                  <a:lnTo>
                    <a:pt x="280" y="227"/>
                  </a:lnTo>
                  <a:lnTo>
                    <a:pt x="309" y="202"/>
                  </a:lnTo>
                  <a:lnTo>
                    <a:pt x="339" y="177"/>
                  </a:lnTo>
                  <a:lnTo>
                    <a:pt x="372" y="154"/>
                  </a:lnTo>
                  <a:lnTo>
                    <a:pt x="405" y="133"/>
                  </a:lnTo>
                  <a:lnTo>
                    <a:pt x="439" y="114"/>
                  </a:lnTo>
                  <a:lnTo>
                    <a:pt x="476" y="95"/>
                  </a:lnTo>
                  <a:lnTo>
                    <a:pt x="510" y="79"/>
                  </a:lnTo>
                  <a:lnTo>
                    <a:pt x="549" y="64"/>
                  </a:lnTo>
                  <a:lnTo>
                    <a:pt x="585" y="52"/>
                  </a:lnTo>
                  <a:lnTo>
                    <a:pt x="625" y="41"/>
                  </a:lnTo>
                  <a:lnTo>
                    <a:pt x="664" y="31"/>
                  </a:lnTo>
                  <a:lnTo>
                    <a:pt x="704" y="24"/>
                  </a:lnTo>
                  <a:lnTo>
                    <a:pt x="744" y="20"/>
                  </a:lnTo>
                  <a:lnTo>
                    <a:pt x="786" y="16"/>
                  </a:lnTo>
                  <a:lnTo>
                    <a:pt x="829" y="14"/>
                  </a:lnTo>
                  <a:lnTo>
                    <a:pt x="829" y="0"/>
                  </a:lnTo>
                  <a:lnTo>
                    <a:pt x="785" y="2"/>
                  </a:lnTo>
                  <a:lnTo>
                    <a:pt x="744" y="6"/>
                  </a:lnTo>
                  <a:lnTo>
                    <a:pt x="702" y="10"/>
                  </a:lnTo>
                  <a:lnTo>
                    <a:pt x="662" y="18"/>
                  </a:lnTo>
                  <a:lnTo>
                    <a:pt x="621" y="27"/>
                  </a:lnTo>
                  <a:lnTo>
                    <a:pt x="581" y="39"/>
                  </a:lnTo>
                  <a:lnTo>
                    <a:pt x="543" y="52"/>
                  </a:lnTo>
                  <a:lnTo>
                    <a:pt x="506" y="68"/>
                  </a:lnTo>
                  <a:lnTo>
                    <a:pt x="470" y="83"/>
                  </a:lnTo>
                  <a:lnTo>
                    <a:pt x="433" y="102"/>
                  </a:lnTo>
                  <a:lnTo>
                    <a:pt x="399" y="121"/>
                  </a:lnTo>
                  <a:lnTo>
                    <a:pt x="364" y="142"/>
                  </a:lnTo>
                  <a:lnTo>
                    <a:pt x="332" y="167"/>
                  </a:lnTo>
                  <a:lnTo>
                    <a:pt x="301" y="190"/>
                  </a:lnTo>
                  <a:lnTo>
                    <a:pt x="270" y="217"/>
                  </a:lnTo>
                  <a:lnTo>
                    <a:pt x="241" y="244"/>
                  </a:lnTo>
                  <a:lnTo>
                    <a:pt x="215" y="273"/>
                  </a:lnTo>
                  <a:lnTo>
                    <a:pt x="188" y="304"/>
                  </a:lnTo>
                  <a:lnTo>
                    <a:pt x="165" y="334"/>
                  </a:lnTo>
                  <a:lnTo>
                    <a:pt x="140" y="367"/>
                  </a:lnTo>
                  <a:lnTo>
                    <a:pt x="119" y="402"/>
                  </a:lnTo>
                  <a:lnTo>
                    <a:pt x="99" y="436"/>
                  </a:lnTo>
                  <a:lnTo>
                    <a:pt x="80" y="473"/>
                  </a:lnTo>
                  <a:lnTo>
                    <a:pt x="65" y="509"/>
                  </a:lnTo>
                  <a:lnTo>
                    <a:pt x="49" y="545"/>
                  </a:lnTo>
                  <a:lnTo>
                    <a:pt x="36" y="584"/>
                  </a:lnTo>
                  <a:lnTo>
                    <a:pt x="25" y="624"/>
                  </a:lnTo>
                  <a:lnTo>
                    <a:pt x="15" y="664"/>
                  </a:lnTo>
                  <a:lnTo>
                    <a:pt x="7" y="705"/>
                  </a:lnTo>
                  <a:lnTo>
                    <a:pt x="3" y="747"/>
                  </a:lnTo>
                  <a:lnTo>
                    <a:pt x="0" y="789"/>
                  </a:lnTo>
                  <a:lnTo>
                    <a:pt x="0" y="831"/>
                  </a:lnTo>
                  <a:lnTo>
                    <a:pt x="0" y="831"/>
                  </a:lnTo>
                  <a:lnTo>
                    <a:pt x="11" y="831"/>
                  </a:lnTo>
                  <a:close/>
                </a:path>
              </a:pathLst>
            </a:custGeom>
            <a:solidFill>
              <a:schemeClr val="tx1"/>
            </a:solidFill>
            <a:ln w="9525">
              <a:solidFill>
                <a:schemeClr val="tx1"/>
              </a:solidFill>
              <a:round/>
              <a:headEnd/>
              <a:tailEnd/>
            </a:ln>
          </p:spPr>
          <p:txBody>
            <a:bodyPr/>
            <a:lstStyle/>
            <a:p>
              <a:endParaRPr lang="en-US"/>
            </a:p>
          </p:txBody>
        </p:sp>
        <p:sp>
          <p:nvSpPr>
            <p:cNvPr id="594989" name="Freeform 45"/>
            <p:cNvSpPr>
              <a:spLocks/>
            </p:cNvSpPr>
            <p:nvPr/>
          </p:nvSpPr>
          <p:spPr bwMode="auto">
            <a:xfrm>
              <a:off x="288" y="1119"/>
              <a:ext cx="815" cy="829"/>
            </a:xfrm>
            <a:custGeom>
              <a:avLst/>
              <a:gdLst/>
              <a:ahLst/>
              <a:cxnLst>
                <a:cxn ang="0">
                  <a:pos x="829" y="816"/>
                </a:cxn>
                <a:cxn ang="0">
                  <a:pos x="744" y="812"/>
                </a:cxn>
                <a:cxn ang="0">
                  <a:pos x="664" y="799"/>
                </a:cxn>
                <a:cxn ang="0">
                  <a:pos x="585" y="779"/>
                </a:cxn>
                <a:cxn ang="0">
                  <a:pos x="510" y="753"/>
                </a:cxn>
                <a:cxn ang="0">
                  <a:pos x="439" y="718"/>
                </a:cxn>
                <a:cxn ang="0">
                  <a:pos x="372" y="676"/>
                </a:cxn>
                <a:cxn ang="0">
                  <a:pos x="309" y="630"/>
                </a:cxn>
                <a:cxn ang="0">
                  <a:pos x="251" y="576"/>
                </a:cxn>
                <a:cxn ang="0">
                  <a:pos x="199" y="518"/>
                </a:cxn>
                <a:cxn ang="0">
                  <a:pos x="151" y="455"/>
                </a:cxn>
                <a:cxn ang="0">
                  <a:pos x="111" y="388"/>
                </a:cxn>
                <a:cxn ang="0">
                  <a:pos x="76" y="317"/>
                </a:cxn>
                <a:cxn ang="0">
                  <a:pos x="49" y="242"/>
                </a:cxn>
                <a:cxn ang="0">
                  <a:pos x="28" y="163"/>
                </a:cxn>
                <a:cxn ang="0">
                  <a:pos x="17" y="83"/>
                </a:cxn>
                <a:cxn ang="0">
                  <a:pos x="11" y="0"/>
                </a:cxn>
                <a:cxn ang="0">
                  <a:pos x="0" y="43"/>
                </a:cxn>
                <a:cxn ang="0">
                  <a:pos x="7" y="125"/>
                </a:cxn>
                <a:cxn ang="0">
                  <a:pos x="25" y="208"/>
                </a:cxn>
                <a:cxn ang="0">
                  <a:pos x="49" y="284"/>
                </a:cxn>
                <a:cxn ang="0">
                  <a:pos x="80" y="359"/>
                </a:cxn>
                <a:cxn ang="0">
                  <a:pos x="119" y="430"/>
                </a:cxn>
                <a:cxn ang="0">
                  <a:pos x="165" y="495"/>
                </a:cxn>
                <a:cxn ang="0">
                  <a:pos x="215" y="557"/>
                </a:cxn>
                <a:cxn ang="0">
                  <a:pos x="270" y="612"/>
                </a:cxn>
                <a:cxn ang="0">
                  <a:pos x="332" y="664"/>
                </a:cxn>
                <a:cxn ang="0">
                  <a:pos x="399" y="708"/>
                </a:cxn>
                <a:cxn ang="0">
                  <a:pos x="470" y="747"/>
                </a:cxn>
                <a:cxn ang="0">
                  <a:pos x="543" y="779"/>
                </a:cxn>
                <a:cxn ang="0">
                  <a:pos x="621" y="802"/>
                </a:cxn>
                <a:cxn ang="0">
                  <a:pos x="702" y="820"/>
                </a:cxn>
                <a:cxn ang="0">
                  <a:pos x="785" y="827"/>
                </a:cxn>
                <a:cxn ang="0">
                  <a:pos x="829" y="829"/>
                </a:cxn>
              </a:cxnLst>
              <a:rect l="0" t="0" r="r" b="b"/>
              <a:pathLst>
                <a:path w="829" h="829">
                  <a:moveTo>
                    <a:pt x="829" y="816"/>
                  </a:moveTo>
                  <a:lnTo>
                    <a:pt x="829" y="816"/>
                  </a:lnTo>
                  <a:lnTo>
                    <a:pt x="786" y="814"/>
                  </a:lnTo>
                  <a:lnTo>
                    <a:pt x="744" y="812"/>
                  </a:lnTo>
                  <a:lnTo>
                    <a:pt x="704" y="806"/>
                  </a:lnTo>
                  <a:lnTo>
                    <a:pt x="664" y="799"/>
                  </a:lnTo>
                  <a:lnTo>
                    <a:pt x="625" y="791"/>
                  </a:lnTo>
                  <a:lnTo>
                    <a:pt x="585" y="779"/>
                  </a:lnTo>
                  <a:lnTo>
                    <a:pt x="549" y="766"/>
                  </a:lnTo>
                  <a:lnTo>
                    <a:pt x="510" y="753"/>
                  </a:lnTo>
                  <a:lnTo>
                    <a:pt x="476" y="735"/>
                  </a:lnTo>
                  <a:lnTo>
                    <a:pt x="439" y="718"/>
                  </a:lnTo>
                  <a:lnTo>
                    <a:pt x="405" y="697"/>
                  </a:lnTo>
                  <a:lnTo>
                    <a:pt x="372" y="676"/>
                  </a:lnTo>
                  <a:lnTo>
                    <a:pt x="339" y="653"/>
                  </a:lnTo>
                  <a:lnTo>
                    <a:pt x="309" y="630"/>
                  </a:lnTo>
                  <a:lnTo>
                    <a:pt x="280" y="603"/>
                  </a:lnTo>
                  <a:lnTo>
                    <a:pt x="251" y="576"/>
                  </a:lnTo>
                  <a:lnTo>
                    <a:pt x="224" y="547"/>
                  </a:lnTo>
                  <a:lnTo>
                    <a:pt x="199" y="518"/>
                  </a:lnTo>
                  <a:lnTo>
                    <a:pt x="174" y="488"/>
                  </a:lnTo>
                  <a:lnTo>
                    <a:pt x="151" y="455"/>
                  </a:lnTo>
                  <a:lnTo>
                    <a:pt x="130" y="423"/>
                  </a:lnTo>
                  <a:lnTo>
                    <a:pt x="111" y="388"/>
                  </a:lnTo>
                  <a:lnTo>
                    <a:pt x="92" y="353"/>
                  </a:lnTo>
                  <a:lnTo>
                    <a:pt x="76" y="317"/>
                  </a:lnTo>
                  <a:lnTo>
                    <a:pt x="61" y="281"/>
                  </a:lnTo>
                  <a:lnTo>
                    <a:pt x="49" y="242"/>
                  </a:lnTo>
                  <a:lnTo>
                    <a:pt x="38" y="204"/>
                  </a:lnTo>
                  <a:lnTo>
                    <a:pt x="28" y="163"/>
                  </a:lnTo>
                  <a:lnTo>
                    <a:pt x="21" y="123"/>
                  </a:lnTo>
                  <a:lnTo>
                    <a:pt x="17" y="83"/>
                  </a:lnTo>
                  <a:lnTo>
                    <a:pt x="13" y="43"/>
                  </a:lnTo>
                  <a:lnTo>
                    <a:pt x="11" y="0"/>
                  </a:lnTo>
                  <a:lnTo>
                    <a:pt x="0" y="0"/>
                  </a:lnTo>
                  <a:lnTo>
                    <a:pt x="0" y="43"/>
                  </a:lnTo>
                  <a:lnTo>
                    <a:pt x="3" y="85"/>
                  </a:lnTo>
                  <a:lnTo>
                    <a:pt x="7" y="125"/>
                  </a:lnTo>
                  <a:lnTo>
                    <a:pt x="15" y="167"/>
                  </a:lnTo>
                  <a:lnTo>
                    <a:pt x="25" y="208"/>
                  </a:lnTo>
                  <a:lnTo>
                    <a:pt x="36" y="246"/>
                  </a:lnTo>
                  <a:lnTo>
                    <a:pt x="49" y="284"/>
                  </a:lnTo>
                  <a:lnTo>
                    <a:pt x="65" y="323"/>
                  </a:lnTo>
                  <a:lnTo>
                    <a:pt x="80" y="359"/>
                  </a:lnTo>
                  <a:lnTo>
                    <a:pt x="99" y="394"/>
                  </a:lnTo>
                  <a:lnTo>
                    <a:pt x="119" y="430"/>
                  </a:lnTo>
                  <a:lnTo>
                    <a:pt x="140" y="463"/>
                  </a:lnTo>
                  <a:lnTo>
                    <a:pt x="165" y="495"/>
                  </a:lnTo>
                  <a:lnTo>
                    <a:pt x="188" y="526"/>
                  </a:lnTo>
                  <a:lnTo>
                    <a:pt x="215" y="557"/>
                  </a:lnTo>
                  <a:lnTo>
                    <a:pt x="241" y="586"/>
                  </a:lnTo>
                  <a:lnTo>
                    <a:pt x="270" y="612"/>
                  </a:lnTo>
                  <a:lnTo>
                    <a:pt x="301" y="639"/>
                  </a:lnTo>
                  <a:lnTo>
                    <a:pt x="332" y="664"/>
                  </a:lnTo>
                  <a:lnTo>
                    <a:pt x="364" y="687"/>
                  </a:lnTo>
                  <a:lnTo>
                    <a:pt x="399" y="708"/>
                  </a:lnTo>
                  <a:lnTo>
                    <a:pt x="433" y="730"/>
                  </a:lnTo>
                  <a:lnTo>
                    <a:pt x="470" y="747"/>
                  </a:lnTo>
                  <a:lnTo>
                    <a:pt x="506" y="764"/>
                  </a:lnTo>
                  <a:lnTo>
                    <a:pt x="543" y="779"/>
                  </a:lnTo>
                  <a:lnTo>
                    <a:pt x="581" y="791"/>
                  </a:lnTo>
                  <a:lnTo>
                    <a:pt x="621" y="802"/>
                  </a:lnTo>
                  <a:lnTo>
                    <a:pt x="662" y="812"/>
                  </a:lnTo>
                  <a:lnTo>
                    <a:pt x="702" y="820"/>
                  </a:lnTo>
                  <a:lnTo>
                    <a:pt x="744" y="825"/>
                  </a:lnTo>
                  <a:lnTo>
                    <a:pt x="785" y="827"/>
                  </a:lnTo>
                  <a:lnTo>
                    <a:pt x="829" y="829"/>
                  </a:lnTo>
                  <a:lnTo>
                    <a:pt x="829" y="829"/>
                  </a:lnTo>
                  <a:lnTo>
                    <a:pt x="829" y="816"/>
                  </a:lnTo>
                  <a:close/>
                </a:path>
              </a:pathLst>
            </a:custGeom>
            <a:solidFill>
              <a:schemeClr val="tx1"/>
            </a:solidFill>
            <a:ln w="9525">
              <a:solidFill>
                <a:schemeClr val="tx1"/>
              </a:solidFill>
              <a:round/>
              <a:headEnd/>
              <a:tailEnd/>
            </a:ln>
          </p:spPr>
          <p:txBody>
            <a:bodyPr/>
            <a:lstStyle/>
            <a:p>
              <a:endParaRPr lang="en-US"/>
            </a:p>
          </p:txBody>
        </p:sp>
        <p:sp>
          <p:nvSpPr>
            <p:cNvPr id="594990" name="Freeform 46"/>
            <p:cNvSpPr>
              <a:spLocks/>
            </p:cNvSpPr>
            <p:nvPr/>
          </p:nvSpPr>
          <p:spPr bwMode="auto">
            <a:xfrm>
              <a:off x="1103" y="1119"/>
              <a:ext cx="817" cy="829"/>
            </a:xfrm>
            <a:custGeom>
              <a:avLst/>
              <a:gdLst/>
              <a:ahLst/>
              <a:cxnLst>
                <a:cxn ang="0">
                  <a:pos x="815" y="0"/>
                </a:cxn>
                <a:cxn ang="0">
                  <a:pos x="812" y="83"/>
                </a:cxn>
                <a:cxn ang="0">
                  <a:pos x="798" y="163"/>
                </a:cxn>
                <a:cxn ang="0">
                  <a:pos x="779" y="242"/>
                </a:cxn>
                <a:cxn ang="0">
                  <a:pos x="750" y="317"/>
                </a:cxn>
                <a:cxn ang="0">
                  <a:pos x="716" y="388"/>
                </a:cxn>
                <a:cxn ang="0">
                  <a:pos x="675" y="455"/>
                </a:cxn>
                <a:cxn ang="0">
                  <a:pos x="627" y="518"/>
                </a:cxn>
                <a:cxn ang="0">
                  <a:pos x="575" y="576"/>
                </a:cxn>
                <a:cxn ang="0">
                  <a:pos x="518" y="630"/>
                </a:cxn>
                <a:cxn ang="0">
                  <a:pos x="455" y="676"/>
                </a:cxn>
                <a:cxn ang="0">
                  <a:pos x="387" y="718"/>
                </a:cxn>
                <a:cxn ang="0">
                  <a:pos x="316" y="753"/>
                </a:cxn>
                <a:cxn ang="0">
                  <a:pos x="242" y="779"/>
                </a:cxn>
                <a:cxn ang="0">
                  <a:pos x="163" y="799"/>
                </a:cxn>
                <a:cxn ang="0">
                  <a:pos x="82" y="812"/>
                </a:cxn>
                <a:cxn ang="0">
                  <a:pos x="0" y="816"/>
                </a:cxn>
                <a:cxn ang="0">
                  <a:pos x="42" y="827"/>
                </a:cxn>
                <a:cxn ang="0">
                  <a:pos x="124" y="820"/>
                </a:cxn>
                <a:cxn ang="0">
                  <a:pos x="205" y="802"/>
                </a:cxn>
                <a:cxn ang="0">
                  <a:pos x="284" y="779"/>
                </a:cxn>
                <a:cxn ang="0">
                  <a:pos x="359" y="747"/>
                </a:cxn>
                <a:cxn ang="0">
                  <a:pos x="428" y="708"/>
                </a:cxn>
                <a:cxn ang="0">
                  <a:pos x="495" y="664"/>
                </a:cxn>
                <a:cxn ang="0">
                  <a:pos x="556" y="612"/>
                </a:cxn>
                <a:cxn ang="0">
                  <a:pos x="612" y="557"/>
                </a:cxn>
                <a:cxn ang="0">
                  <a:pos x="664" y="495"/>
                </a:cxn>
                <a:cxn ang="0">
                  <a:pos x="708" y="430"/>
                </a:cxn>
                <a:cxn ang="0">
                  <a:pos x="746" y="359"/>
                </a:cxn>
                <a:cxn ang="0">
                  <a:pos x="777" y="284"/>
                </a:cxn>
                <a:cxn ang="0">
                  <a:pos x="802" y="208"/>
                </a:cxn>
                <a:cxn ang="0">
                  <a:pos x="819" y="125"/>
                </a:cxn>
                <a:cxn ang="0">
                  <a:pos x="827" y="43"/>
                </a:cxn>
                <a:cxn ang="0">
                  <a:pos x="829" y="0"/>
                </a:cxn>
              </a:cxnLst>
              <a:rect l="0" t="0" r="r" b="b"/>
              <a:pathLst>
                <a:path w="829" h="829">
                  <a:moveTo>
                    <a:pt x="815" y="0"/>
                  </a:moveTo>
                  <a:lnTo>
                    <a:pt x="815" y="0"/>
                  </a:lnTo>
                  <a:lnTo>
                    <a:pt x="813" y="43"/>
                  </a:lnTo>
                  <a:lnTo>
                    <a:pt x="812" y="83"/>
                  </a:lnTo>
                  <a:lnTo>
                    <a:pt x="806" y="123"/>
                  </a:lnTo>
                  <a:lnTo>
                    <a:pt x="798" y="163"/>
                  </a:lnTo>
                  <a:lnTo>
                    <a:pt x="789" y="204"/>
                  </a:lnTo>
                  <a:lnTo>
                    <a:pt x="779" y="242"/>
                  </a:lnTo>
                  <a:lnTo>
                    <a:pt x="765" y="281"/>
                  </a:lnTo>
                  <a:lnTo>
                    <a:pt x="750" y="317"/>
                  </a:lnTo>
                  <a:lnTo>
                    <a:pt x="735" y="353"/>
                  </a:lnTo>
                  <a:lnTo>
                    <a:pt x="716" y="388"/>
                  </a:lnTo>
                  <a:lnTo>
                    <a:pt x="696" y="423"/>
                  </a:lnTo>
                  <a:lnTo>
                    <a:pt x="675" y="455"/>
                  </a:lnTo>
                  <a:lnTo>
                    <a:pt x="652" y="488"/>
                  </a:lnTo>
                  <a:lnTo>
                    <a:pt x="627" y="518"/>
                  </a:lnTo>
                  <a:lnTo>
                    <a:pt x="602" y="547"/>
                  </a:lnTo>
                  <a:lnTo>
                    <a:pt x="575" y="576"/>
                  </a:lnTo>
                  <a:lnTo>
                    <a:pt x="547" y="603"/>
                  </a:lnTo>
                  <a:lnTo>
                    <a:pt x="518" y="630"/>
                  </a:lnTo>
                  <a:lnTo>
                    <a:pt x="487" y="653"/>
                  </a:lnTo>
                  <a:lnTo>
                    <a:pt x="455" y="676"/>
                  </a:lnTo>
                  <a:lnTo>
                    <a:pt x="422" y="697"/>
                  </a:lnTo>
                  <a:lnTo>
                    <a:pt x="387" y="718"/>
                  </a:lnTo>
                  <a:lnTo>
                    <a:pt x="353" y="735"/>
                  </a:lnTo>
                  <a:lnTo>
                    <a:pt x="316" y="753"/>
                  </a:lnTo>
                  <a:lnTo>
                    <a:pt x="280" y="766"/>
                  </a:lnTo>
                  <a:lnTo>
                    <a:pt x="242" y="779"/>
                  </a:lnTo>
                  <a:lnTo>
                    <a:pt x="203" y="791"/>
                  </a:lnTo>
                  <a:lnTo>
                    <a:pt x="163" y="799"/>
                  </a:lnTo>
                  <a:lnTo>
                    <a:pt x="123" y="806"/>
                  </a:lnTo>
                  <a:lnTo>
                    <a:pt x="82" y="812"/>
                  </a:lnTo>
                  <a:lnTo>
                    <a:pt x="40" y="814"/>
                  </a:lnTo>
                  <a:lnTo>
                    <a:pt x="0" y="816"/>
                  </a:lnTo>
                  <a:lnTo>
                    <a:pt x="0" y="829"/>
                  </a:lnTo>
                  <a:lnTo>
                    <a:pt x="42" y="827"/>
                  </a:lnTo>
                  <a:lnTo>
                    <a:pt x="84" y="825"/>
                  </a:lnTo>
                  <a:lnTo>
                    <a:pt x="124" y="820"/>
                  </a:lnTo>
                  <a:lnTo>
                    <a:pt x="165" y="812"/>
                  </a:lnTo>
                  <a:lnTo>
                    <a:pt x="205" y="802"/>
                  </a:lnTo>
                  <a:lnTo>
                    <a:pt x="245" y="791"/>
                  </a:lnTo>
                  <a:lnTo>
                    <a:pt x="284" y="779"/>
                  </a:lnTo>
                  <a:lnTo>
                    <a:pt x="320" y="764"/>
                  </a:lnTo>
                  <a:lnTo>
                    <a:pt x="359" y="747"/>
                  </a:lnTo>
                  <a:lnTo>
                    <a:pt x="393" y="730"/>
                  </a:lnTo>
                  <a:lnTo>
                    <a:pt x="428" y="708"/>
                  </a:lnTo>
                  <a:lnTo>
                    <a:pt x="462" y="687"/>
                  </a:lnTo>
                  <a:lnTo>
                    <a:pt x="495" y="664"/>
                  </a:lnTo>
                  <a:lnTo>
                    <a:pt x="526" y="639"/>
                  </a:lnTo>
                  <a:lnTo>
                    <a:pt x="556" y="612"/>
                  </a:lnTo>
                  <a:lnTo>
                    <a:pt x="585" y="586"/>
                  </a:lnTo>
                  <a:lnTo>
                    <a:pt x="612" y="557"/>
                  </a:lnTo>
                  <a:lnTo>
                    <a:pt x="639" y="526"/>
                  </a:lnTo>
                  <a:lnTo>
                    <a:pt x="664" y="495"/>
                  </a:lnTo>
                  <a:lnTo>
                    <a:pt x="687" y="463"/>
                  </a:lnTo>
                  <a:lnTo>
                    <a:pt x="708" y="430"/>
                  </a:lnTo>
                  <a:lnTo>
                    <a:pt x="727" y="394"/>
                  </a:lnTo>
                  <a:lnTo>
                    <a:pt x="746" y="359"/>
                  </a:lnTo>
                  <a:lnTo>
                    <a:pt x="764" y="323"/>
                  </a:lnTo>
                  <a:lnTo>
                    <a:pt x="777" y="284"/>
                  </a:lnTo>
                  <a:lnTo>
                    <a:pt x="790" y="246"/>
                  </a:lnTo>
                  <a:lnTo>
                    <a:pt x="802" y="208"/>
                  </a:lnTo>
                  <a:lnTo>
                    <a:pt x="812" y="167"/>
                  </a:lnTo>
                  <a:lnTo>
                    <a:pt x="819" y="125"/>
                  </a:lnTo>
                  <a:lnTo>
                    <a:pt x="823" y="85"/>
                  </a:lnTo>
                  <a:lnTo>
                    <a:pt x="827" y="43"/>
                  </a:lnTo>
                  <a:lnTo>
                    <a:pt x="829" y="0"/>
                  </a:lnTo>
                  <a:lnTo>
                    <a:pt x="829" y="0"/>
                  </a:lnTo>
                  <a:lnTo>
                    <a:pt x="815" y="0"/>
                  </a:lnTo>
                  <a:close/>
                </a:path>
              </a:pathLst>
            </a:custGeom>
            <a:solidFill>
              <a:schemeClr val="tx1"/>
            </a:solidFill>
            <a:ln w="9525">
              <a:solidFill>
                <a:schemeClr val="tx1"/>
              </a:solidFill>
              <a:round/>
              <a:headEnd/>
              <a:tailEnd/>
            </a:ln>
          </p:spPr>
          <p:txBody>
            <a:bodyPr/>
            <a:lstStyle/>
            <a:p>
              <a:endParaRPr lang="en-US"/>
            </a:p>
          </p:txBody>
        </p:sp>
        <p:sp>
          <p:nvSpPr>
            <p:cNvPr id="594991" name="Freeform 47"/>
            <p:cNvSpPr>
              <a:spLocks/>
            </p:cNvSpPr>
            <p:nvPr/>
          </p:nvSpPr>
          <p:spPr bwMode="auto">
            <a:xfrm>
              <a:off x="720" y="1248"/>
              <a:ext cx="243" cy="244"/>
            </a:xfrm>
            <a:custGeom>
              <a:avLst/>
              <a:gdLst/>
              <a:ahLst/>
              <a:cxnLst>
                <a:cxn ang="0">
                  <a:pos x="244" y="110"/>
                </a:cxn>
                <a:cxn ang="0">
                  <a:pos x="240" y="85"/>
                </a:cxn>
                <a:cxn ang="0">
                  <a:pos x="230" y="64"/>
                </a:cxn>
                <a:cxn ang="0">
                  <a:pos x="217" y="44"/>
                </a:cxn>
                <a:cxn ang="0">
                  <a:pos x="201" y="27"/>
                </a:cxn>
                <a:cxn ang="0">
                  <a:pos x="182" y="14"/>
                </a:cxn>
                <a:cxn ang="0">
                  <a:pos x="159" y="6"/>
                </a:cxn>
                <a:cxn ang="0">
                  <a:pos x="136" y="0"/>
                </a:cxn>
                <a:cxn ang="0">
                  <a:pos x="109" y="0"/>
                </a:cxn>
                <a:cxn ang="0">
                  <a:pos x="86" y="6"/>
                </a:cxn>
                <a:cxn ang="0">
                  <a:pos x="63" y="14"/>
                </a:cxn>
                <a:cxn ang="0">
                  <a:pos x="44" y="27"/>
                </a:cxn>
                <a:cxn ang="0">
                  <a:pos x="29" y="44"/>
                </a:cxn>
                <a:cxn ang="0">
                  <a:pos x="15" y="64"/>
                </a:cxn>
                <a:cxn ang="0">
                  <a:pos x="6" y="85"/>
                </a:cxn>
                <a:cxn ang="0">
                  <a:pos x="2" y="110"/>
                </a:cxn>
                <a:cxn ang="0">
                  <a:pos x="2" y="135"/>
                </a:cxn>
                <a:cxn ang="0">
                  <a:pos x="6" y="160"/>
                </a:cxn>
                <a:cxn ang="0">
                  <a:pos x="15" y="181"/>
                </a:cxn>
                <a:cxn ang="0">
                  <a:pos x="29" y="200"/>
                </a:cxn>
                <a:cxn ang="0">
                  <a:pos x="44" y="217"/>
                </a:cxn>
                <a:cxn ang="0">
                  <a:pos x="63" y="231"/>
                </a:cxn>
                <a:cxn ang="0">
                  <a:pos x="86" y="238"/>
                </a:cxn>
                <a:cxn ang="0">
                  <a:pos x="109" y="244"/>
                </a:cxn>
                <a:cxn ang="0">
                  <a:pos x="136" y="244"/>
                </a:cxn>
                <a:cxn ang="0">
                  <a:pos x="159" y="238"/>
                </a:cxn>
                <a:cxn ang="0">
                  <a:pos x="182" y="231"/>
                </a:cxn>
                <a:cxn ang="0">
                  <a:pos x="201" y="217"/>
                </a:cxn>
                <a:cxn ang="0">
                  <a:pos x="217" y="200"/>
                </a:cxn>
                <a:cxn ang="0">
                  <a:pos x="230" y="181"/>
                </a:cxn>
                <a:cxn ang="0">
                  <a:pos x="240" y="160"/>
                </a:cxn>
                <a:cxn ang="0">
                  <a:pos x="244" y="135"/>
                </a:cxn>
              </a:cxnLst>
              <a:rect l="0" t="0" r="r" b="b"/>
              <a:pathLst>
                <a:path w="246" h="244">
                  <a:moveTo>
                    <a:pt x="246" y="121"/>
                  </a:moveTo>
                  <a:lnTo>
                    <a:pt x="244" y="110"/>
                  </a:lnTo>
                  <a:lnTo>
                    <a:pt x="242" y="96"/>
                  </a:lnTo>
                  <a:lnTo>
                    <a:pt x="240" y="85"/>
                  </a:lnTo>
                  <a:lnTo>
                    <a:pt x="236" y="73"/>
                  </a:lnTo>
                  <a:lnTo>
                    <a:pt x="230" y="64"/>
                  </a:lnTo>
                  <a:lnTo>
                    <a:pt x="225" y="54"/>
                  </a:lnTo>
                  <a:lnTo>
                    <a:pt x="217" y="44"/>
                  </a:lnTo>
                  <a:lnTo>
                    <a:pt x="209" y="35"/>
                  </a:lnTo>
                  <a:lnTo>
                    <a:pt x="201" y="27"/>
                  </a:lnTo>
                  <a:lnTo>
                    <a:pt x="192" y="20"/>
                  </a:lnTo>
                  <a:lnTo>
                    <a:pt x="182" y="14"/>
                  </a:lnTo>
                  <a:lnTo>
                    <a:pt x="171" y="10"/>
                  </a:lnTo>
                  <a:lnTo>
                    <a:pt x="159" y="6"/>
                  </a:lnTo>
                  <a:lnTo>
                    <a:pt x="148" y="2"/>
                  </a:lnTo>
                  <a:lnTo>
                    <a:pt x="136" y="0"/>
                  </a:lnTo>
                  <a:lnTo>
                    <a:pt x="123" y="0"/>
                  </a:lnTo>
                  <a:lnTo>
                    <a:pt x="109" y="0"/>
                  </a:lnTo>
                  <a:lnTo>
                    <a:pt x="98" y="2"/>
                  </a:lnTo>
                  <a:lnTo>
                    <a:pt x="86" y="6"/>
                  </a:lnTo>
                  <a:lnTo>
                    <a:pt x="75" y="10"/>
                  </a:lnTo>
                  <a:lnTo>
                    <a:pt x="63" y="14"/>
                  </a:lnTo>
                  <a:lnTo>
                    <a:pt x="54" y="20"/>
                  </a:lnTo>
                  <a:lnTo>
                    <a:pt x="44" y="27"/>
                  </a:lnTo>
                  <a:lnTo>
                    <a:pt x="36" y="35"/>
                  </a:lnTo>
                  <a:lnTo>
                    <a:pt x="29" y="44"/>
                  </a:lnTo>
                  <a:lnTo>
                    <a:pt x="21" y="54"/>
                  </a:lnTo>
                  <a:lnTo>
                    <a:pt x="15" y="64"/>
                  </a:lnTo>
                  <a:lnTo>
                    <a:pt x="10" y="73"/>
                  </a:lnTo>
                  <a:lnTo>
                    <a:pt x="6" y="85"/>
                  </a:lnTo>
                  <a:lnTo>
                    <a:pt x="4" y="96"/>
                  </a:lnTo>
                  <a:lnTo>
                    <a:pt x="2" y="110"/>
                  </a:lnTo>
                  <a:lnTo>
                    <a:pt x="0" y="121"/>
                  </a:lnTo>
                  <a:lnTo>
                    <a:pt x="2" y="135"/>
                  </a:lnTo>
                  <a:lnTo>
                    <a:pt x="4" y="146"/>
                  </a:lnTo>
                  <a:lnTo>
                    <a:pt x="6" y="160"/>
                  </a:lnTo>
                  <a:lnTo>
                    <a:pt x="10" y="169"/>
                  </a:lnTo>
                  <a:lnTo>
                    <a:pt x="15" y="181"/>
                  </a:lnTo>
                  <a:lnTo>
                    <a:pt x="21" y="190"/>
                  </a:lnTo>
                  <a:lnTo>
                    <a:pt x="29" y="200"/>
                  </a:lnTo>
                  <a:lnTo>
                    <a:pt x="36" y="209"/>
                  </a:lnTo>
                  <a:lnTo>
                    <a:pt x="44" y="217"/>
                  </a:lnTo>
                  <a:lnTo>
                    <a:pt x="54" y="223"/>
                  </a:lnTo>
                  <a:lnTo>
                    <a:pt x="63" y="231"/>
                  </a:lnTo>
                  <a:lnTo>
                    <a:pt x="75" y="234"/>
                  </a:lnTo>
                  <a:lnTo>
                    <a:pt x="86" y="238"/>
                  </a:lnTo>
                  <a:lnTo>
                    <a:pt x="98" y="242"/>
                  </a:lnTo>
                  <a:lnTo>
                    <a:pt x="109" y="244"/>
                  </a:lnTo>
                  <a:lnTo>
                    <a:pt x="123" y="244"/>
                  </a:lnTo>
                  <a:lnTo>
                    <a:pt x="136" y="244"/>
                  </a:lnTo>
                  <a:lnTo>
                    <a:pt x="148" y="242"/>
                  </a:lnTo>
                  <a:lnTo>
                    <a:pt x="159" y="238"/>
                  </a:lnTo>
                  <a:lnTo>
                    <a:pt x="171" y="234"/>
                  </a:lnTo>
                  <a:lnTo>
                    <a:pt x="182" y="231"/>
                  </a:lnTo>
                  <a:lnTo>
                    <a:pt x="192" y="223"/>
                  </a:lnTo>
                  <a:lnTo>
                    <a:pt x="201" y="217"/>
                  </a:lnTo>
                  <a:lnTo>
                    <a:pt x="209" y="209"/>
                  </a:lnTo>
                  <a:lnTo>
                    <a:pt x="217" y="200"/>
                  </a:lnTo>
                  <a:lnTo>
                    <a:pt x="225" y="190"/>
                  </a:lnTo>
                  <a:lnTo>
                    <a:pt x="230" y="181"/>
                  </a:lnTo>
                  <a:lnTo>
                    <a:pt x="236" y="169"/>
                  </a:lnTo>
                  <a:lnTo>
                    <a:pt x="240" y="160"/>
                  </a:lnTo>
                  <a:lnTo>
                    <a:pt x="242" y="146"/>
                  </a:lnTo>
                  <a:lnTo>
                    <a:pt x="244" y="135"/>
                  </a:lnTo>
                  <a:lnTo>
                    <a:pt x="246" y="121"/>
                  </a:lnTo>
                </a:path>
              </a:pathLst>
            </a:custGeom>
            <a:noFill/>
            <a:ln w="3175">
              <a:solidFill>
                <a:schemeClr val="tx1"/>
              </a:solidFill>
              <a:prstDash val="solid"/>
              <a:round/>
              <a:headEnd/>
              <a:tailEnd/>
            </a:ln>
          </p:spPr>
          <p:txBody>
            <a:bodyPr/>
            <a:lstStyle/>
            <a:p>
              <a:endParaRPr lang="en-US"/>
            </a:p>
          </p:txBody>
        </p:sp>
        <p:sp>
          <p:nvSpPr>
            <p:cNvPr id="594992" name="Freeform 48"/>
            <p:cNvSpPr>
              <a:spLocks/>
            </p:cNvSpPr>
            <p:nvPr/>
          </p:nvSpPr>
          <p:spPr bwMode="auto">
            <a:xfrm>
              <a:off x="768" y="720"/>
              <a:ext cx="239" cy="246"/>
            </a:xfrm>
            <a:custGeom>
              <a:avLst/>
              <a:gdLst/>
              <a:ahLst/>
              <a:cxnLst>
                <a:cxn ang="0">
                  <a:pos x="243" y="109"/>
                </a:cxn>
                <a:cxn ang="0">
                  <a:pos x="238" y="86"/>
                </a:cxn>
                <a:cxn ang="0">
                  <a:pos x="228" y="63"/>
                </a:cxn>
                <a:cxn ang="0">
                  <a:pos x="217" y="44"/>
                </a:cxn>
                <a:cxn ang="0">
                  <a:pos x="199" y="29"/>
                </a:cxn>
                <a:cxn ang="0">
                  <a:pos x="180" y="15"/>
                </a:cxn>
                <a:cxn ang="0">
                  <a:pos x="157" y="6"/>
                </a:cxn>
                <a:cxn ang="0">
                  <a:pos x="134" y="2"/>
                </a:cxn>
                <a:cxn ang="0">
                  <a:pos x="109" y="2"/>
                </a:cxn>
                <a:cxn ang="0">
                  <a:pos x="84" y="6"/>
                </a:cxn>
                <a:cxn ang="0">
                  <a:pos x="63" y="15"/>
                </a:cxn>
                <a:cxn ang="0">
                  <a:pos x="42" y="29"/>
                </a:cxn>
                <a:cxn ang="0">
                  <a:pos x="27" y="44"/>
                </a:cxn>
                <a:cxn ang="0">
                  <a:pos x="13" y="63"/>
                </a:cxn>
                <a:cxn ang="0">
                  <a:pos x="3" y="86"/>
                </a:cxn>
                <a:cxn ang="0">
                  <a:pos x="0" y="109"/>
                </a:cxn>
                <a:cxn ang="0">
                  <a:pos x="0" y="136"/>
                </a:cxn>
                <a:cxn ang="0">
                  <a:pos x="3" y="159"/>
                </a:cxn>
                <a:cxn ang="0">
                  <a:pos x="13" y="182"/>
                </a:cxn>
                <a:cxn ang="0">
                  <a:pos x="27" y="202"/>
                </a:cxn>
                <a:cxn ang="0">
                  <a:pos x="42" y="217"/>
                </a:cxn>
                <a:cxn ang="0">
                  <a:pos x="63" y="230"/>
                </a:cxn>
                <a:cxn ang="0">
                  <a:pos x="84" y="240"/>
                </a:cxn>
                <a:cxn ang="0">
                  <a:pos x="109" y="244"/>
                </a:cxn>
                <a:cxn ang="0">
                  <a:pos x="134" y="244"/>
                </a:cxn>
                <a:cxn ang="0">
                  <a:pos x="157" y="240"/>
                </a:cxn>
                <a:cxn ang="0">
                  <a:pos x="180" y="230"/>
                </a:cxn>
                <a:cxn ang="0">
                  <a:pos x="199" y="217"/>
                </a:cxn>
                <a:cxn ang="0">
                  <a:pos x="217" y="202"/>
                </a:cxn>
                <a:cxn ang="0">
                  <a:pos x="228" y="182"/>
                </a:cxn>
                <a:cxn ang="0">
                  <a:pos x="238" y="159"/>
                </a:cxn>
                <a:cxn ang="0">
                  <a:pos x="243" y="136"/>
                </a:cxn>
              </a:cxnLst>
              <a:rect l="0" t="0" r="r" b="b"/>
              <a:pathLst>
                <a:path w="243" h="246">
                  <a:moveTo>
                    <a:pt x="243" y="123"/>
                  </a:moveTo>
                  <a:lnTo>
                    <a:pt x="243" y="109"/>
                  </a:lnTo>
                  <a:lnTo>
                    <a:pt x="241" y="98"/>
                  </a:lnTo>
                  <a:lnTo>
                    <a:pt x="238" y="86"/>
                  </a:lnTo>
                  <a:lnTo>
                    <a:pt x="234" y="75"/>
                  </a:lnTo>
                  <a:lnTo>
                    <a:pt x="228" y="63"/>
                  </a:lnTo>
                  <a:lnTo>
                    <a:pt x="222" y="54"/>
                  </a:lnTo>
                  <a:lnTo>
                    <a:pt x="217" y="44"/>
                  </a:lnTo>
                  <a:lnTo>
                    <a:pt x="207" y="37"/>
                  </a:lnTo>
                  <a:lnTo>
                    <a:pt x="199" y="29"/>
                  </a:lnTo>
                  <a:lnTo>
                    <a:pt x="190" y="21"/>
                  </a:lnTo>
                  <a:lnTo>
                    <a:pt x="180" y="15"/>
                  </a:lnTo>
                  <a:lnTo>
                    <a:pt x="169" y="10"/>
                  </a:lnTo>
                  <a:lnTo>
                    <a:pt x="157" y="6"/>
                  </a:lnTo>
                  <a:lnTo>
                    <a:pt x="146" y="4"/>
                  </a:lnTo>
                  <a:lnTo>
                    <a:pt x="134" y="2"/>
                  </a:lnTo>
                  <a:lnTo>
                    <a:pt x="121" y="0"/>
                  </a:lnTo>
                  <a:lnTo>
                    <a:pt x="109" y="2"/>
                  </a:lnTo>
                  <a:lnTo>
                    <a:pt x="96" y="4"/>
                  </a:lnTo>
                  <a:lnTo>
                    <a:pt x="84" y="6"/>
                  </a:lnTo>
                  <a:lnTo>
                    <a:pt x="73" y="10"/>
                  </a:lnTo>
                  <a:lnTo>
                    <a:pt x="63" y="15"/>
                  </a:lnTo>
                  <a:lnTo>
                    <a:pt x="51" y="21"/>
                  </a:lnTo>
                  <a:lnTo>
                    <a:pt x="42" y="29"/>
                  </a:lnTo>
                  <a:lnTo>
                    <a:pt x="34" y="37"/>
                  </a:lnTo>
                  <a:lnTo>
                    <a:pt x="27" y="44"/>
                  </a:lnTo>
                  <a:lnTo>
                    <a:pt x="19" y="54"/>
                  </a:lnTo>
                  <a:lnTo>
                    <a:pt x="13" y="63"/>
                  </a:lnTo>
                  <a:lnTo>
                    <a:pt x="7" y="75"/>
                  </a:lnTo>
                  <a:lnTo>
                    <a:pt x="3" y="86"/>
                  </a:lnTo>
                  <a:lnTo>
                    <a:pt x="2" y="98"/>
                  </a:lnTo>
                  <a:lnTo>
                    <a:pt x="0" y="109"/>
                  </a:lnTo>
                  <a:lnTo>
                    <a:pt x="0" y="123"/>
                  </a:lnTo>
                  <a:lnTo>
                    <a:pt x="0" y="136"/>
                  </a:lnTo>
                  <a:lnTo>
                    <a:pt x="2" y="148"/>
                  </a:lnTo>
                  <a:lnTo>
                    <a:pt x="3" y="159"/>
                  </a:lnTo>
                  <a:lnTo>
                    <a:pt x="7" y="171"/>
                  </a:lnTo>
                  <a:lnTo>
                    <a:pt x="13" y="182"/>
                  </a:lnTo>
                  <a:lnTo>
                    <a:pt x="19" y="192"/>
                  </a:lnTo>
                  <a:lnTo>
                    <a:pt x="27" y="202"/>
                  </a:lnTo>
                  <a:lnTo>
                    <a:pt x="34" y="209"/>
                  </a:lnTo>
                  <a:lnTo>
                    <a:pt x="42" y="217"/>
                  </a:lnTo>
                  <a:lnTo>
                    <a:pt x="51" y="225"/>
                  </a:lnTo>
                  <a:lnTo>
                    <a:pt x="63" y="230"/>
                  </a:lnTo>
                  <a:lnTo>
                    <a:pt x="73" y="236"/>
                  </a:lnTo>
                  <a:lnTo>
                    <a:pt x="84" y="240"/>
                  </a:lnTo>
                  <a:lnTo>
                    <a:pt x="96" y="242"/>
                  </a:lnTo>
                  <a:lnTo>
                    <a:pt x="109" y="244"/>
                  </a:lnTo>
                  <a:lnTo>
                    <a:pt x="121" y="246"/>
                  </a:lnTo>
                  <a:lnTo>
                    <a:pt x="134" y="244"/>
                  </a:lnTo>
                  <a:lnTo>
                    <a:pt x="146" y="242"/>
                  </a:lnTo>
                  <a:lnTo>
                    <a:pt x="157" y="240"/>
                  </a:lnTo>
                  <a:lnTo>
                    <a:pt x="169" y="236"/>
                  </a:lnTo>
                  <a:lnTo>
                    <a:pt x="180" y="230"/>
                  </a:lnTo>
                  <a:lnTo>
                    <a:pt x="190" y="225"/>
                  </a:lnTo>
                  <a:lnTo>
                    <a:pt x="199" y="217"/>
                  </a:lnTo>
                  <a:lnTo>
                    <a:pt x="207" y="209"/>
                  </a:lnTo>
                  <a:lnTo>
                    <a:pt x="217" y="202"/>
                  </a:lnTo>
                  <a:lnTo>
                    <a:pt x="222" y="192"/>
                  </a:lnTo>
                  <a:lnTo>
                    <a:pt x="228" y="182"/>
                  </a:lnTo>
                  <a:lnTo>
                    <a:pt x="234" y="171"/>
                  </a:lnTo>
                  <a:lnTo>
                    <a:pt x="238" y="159"/>
                  </a:lnTo>
                  <a:lnTo>
                    <a:pt x="241" y="148"/>
                  </a:lnTo>
                  <a:lnTo>
                    <a:pt x="243" y="136"/>
                  </a:lnTo>
                  <a:lnTo>
                    <a:pt x="243" y="123"/>
                  </a:lnTo>
                </a:path>
              </a:pathLst>
            </a:custGeom>
            <a:noFill/>
            <a:ln w="3175">
              <a:solidFill>
                <a:schemeClr val="tx1"/>
              </a:solidFill>
              <a:prstDash val="solid"/>
              <a:round/>
              <a:headEnd/>
              <a:tailEnd/>
            </a:ln>
          </p:spPr>
          <p:txBody>
            <a:bodyPr/>
            <a:lstStyle/>
            <a:p>
              <a:endParaRPr lang="en-US"/>
            </a:p>
          </p:txBody>
        </p:sp>
        <p:sp>
          <p:nvSpPr>
            <p:cNvPr id="594993" name="Freeform 49"/>
            <p:cNvSpPr>
              <a:spLocks/>
            </p:cNvSpPr>
            <p:nvPr/>
          </p:nvSpPr>
          <p:spPr bwMode="auto">
            <a:xfrm>
              <a:off x="1248" y="1056"/>
              <a:ext cx="241" cy="244"/>
            </a:xfrm>
            <a:custGeom>
              <a:avLst/>
              <a:gdLst/>
              <a:ahLst/>
              <a:cxnLst>
                <a:cxn ang="0">
                  <a:pos x="244" y="110"/>
                </a:cxn>
                <a:cxn ang="0">
                  <a:pos x="238" y="85"/>
                </a:cxn>
                <a:cxn ang="0">
                  <a:pos x="228" y="64"/>
                </a:cxn>
                <a:cxn ang="0">
                  <a:pos x="217" y="44"/>
                </a:cxn>
                <a:cxn ang="0">
                  <a:pos x="200" y="27"/>
                </a:cxn>
                <a:cxn ang="0">
                  <a:pos x="180" y="14"/>
                </a:cxn>
                <a:cxn ang="0">
                  <a:pos x="157" y="6"/>
                </a:cxn>
                <a:cxn ang="0">
                  <a:pos x="134" y="0"/>
                </a:cxn>
                <a:cxn ang="0">
                  <a:pos x="109" y="0"/>
                </a:cxn>
                <a:cxn ang="0">
                  <a:pos x="84" y="6"/>
                </a:cxn>
                <a:cxn ang="0">
                  <a:pos x="63" y="14"/>
                </a:cxn>
                <a:cxn ang="0">
                  <a:pos x="44" y="27"/>
                </a:cxn>
                <a:cxn ang="0">
                  <a:pos x="27" y="44"/>
                </a:cxn>
                <a:cxn ang="0">
                  <a:pos x="13" y="64"/>
                </a:cxn>
                <a:cxn ang="0">
                  <a:pos x="4" y="85"/>
                </a:cxn>
                <a:cxn ang="0">
                  <a:pos x="0" y="110"/>
                </a:cxn>
                <a:cxn ang="0">
                  <a:pos x="0" y="135"/>
                </a:cxn>
                <a:cxn ang="0">
                  <a:pos x="4" y="160"/>
                </a:cxn>
                <a:cxn ang="0">
                  <a:pos x="13" y="181"/>
                </a:cxn>
                <a:cxn ang="0">
                  <a:pos x="27" y="200"/>
                </a:cxn>
                <a:cxn ang="0">
                  <a:pos x="44" y="217"/>
                </a:cxn>
                <a:cxn ang="0">
                  <a:pos x="63" y="229"/>
                </a:cxn>
                <a:cxn ang="0">
                  <a:pos x="84" y="238"/>
                </a:cxn>
                <a:cxn ang="0">
                  <a:pos x="109" y="244"/>
                </a:cxn>
                <a:cxn ang="0">
                  <a:pos x="134" y="244"/>
                </a:cxn>
                <a:cxn ang="0">
                  <a:pos x="157" y="238"/>
                </a:cxn>
                <a:cxn ang="0">
                  <a:pos x="180" y="229"/>
                </a:cxn>
                <a:cxn ang="0">
                  <a:pos x="200" y="217"/>
                </a:cxn>
                <a:cxn ang="0">
                  <a:pos x="217" y="200"/>
                </a:cxn>
                <a:cxn ang="0">
                  <a:pos x="228" y="181"/>
                </a:cxn>
                <a:cxn ang="0">
                  <a:pos x="238" y="160"/>
                </a:cxn>
                <a:cxn ang="0">
                  <a:pos x="244" y="135"/>
                </a:cxn>
              </a:cxnLst>
              <a:rect l="0" t="0" r="r" b="b"/>
              <a:pathLst>
                <a:path w="244" h="244">
                  <a:moveTo>
                    <a:pt x="244" y="121"/>
                  </a:moveTo>
                  <a:lnTo>
                    <a:pt x="244" y="110"/>
                  </a:lnTo>
                  <a:lnTo>
                    <a:pt x="242" y="96"/>
                  </a:lnTo>
                  <a:lnTo>
                    <a:pt x="238" y="85"/>
                  </a:lnTo>
                  <a:lnTo>
                    <a:pt x="234" y="73"/>
                  </a:lnTo>
                  <a:lnTo>
                    <a:pt x="228" y="64"/>
                  </a:lnTo>
                  <a:lnTo>
                    <a:pt x="223" y="54"/>
                  </a:lnTo>
                  <a:lnTo>
                    <a:pt x="217" y="44"/>
                  </a:lnTo>
                  <a:lnTo>
                    <a:pt x="207" y="35"/>
                  </a:lnTo>
                  <a:lnTo>
                    <a:pt x="200" y="27"/>
                  </a:lnTo>
                  <a:lnTo>
                    <a:pt x="190" y="19"/>
                  </a:lnTo>
                  <a:lnTo>
                    <a:pt x="180" y="14"/>
                  </a:lnTo>
                  <a:lnTo>
                    <a:pt x="169" y="10"/>
                  </a:lnTo>
                  <a:lnTo>
                    <a:pt x="157" y="6"/>
                  </a:lnTo>
                  <a:lnTo>
                    <a:pt x="146" y="2"/>
                  </a:lnTo>
                  <a:lnTo>
                    <a:pt x="134" y="0"/>
                  </a:lnTo>
                  <a:lnTo>
                    <a:pt x="121" y="0"/>
                  </a:lnTo>
                  <a:lnTo>
                    <a:pt x="109" y="0"/>
                  </a:lnTo>
                  <a:lnTo>
                    <a:pt x="96" y="2"/>
                  </a:lnTo>
                  <a:lnTo>
                    <a:pt x="84" y="6"/>
                  </a:lnTo>
                  <a:lnTo>
                    <a:pt x="73" y="10"/>
                  </a:lnTo>
                  <a:lnTo>
                    <a:pt x="63" y="14"/>
                  </a:lnTo>
                  <a:lnTo>
                    <a:pt x="52" y="19"/>
                  </a:lnTo>
                  <a:lnTo>
                    <a:pt x="44" y="27"/>
                  </a:lnTo>
                  <a:lnTo>
                    <a:pt x="34" y="35"/>
                  </a:lnTo>
                  <a:lnTo>
                    <a:pt x="27" y="44"/>
                  </a:lnTo>
                  <a:lnTo>
                    <a:pt x="19" y="54"/>
                  </a:lnTo>
                  <a:lnTo>
                    <a:pt x="13" y="64"/>
                  </a:lnTo>
                  <a:lnTo>
                    <a:pt x="10" y="73"/>
                  </a:lnTo>
                  <a:lnTo>
                    <a:pt x="4" y="85"/>
                  </a:lnTo>
                  <a:lnTo>
                    <a:pt x="2" y="96"/>
                  </a:lnTo>
                  <a:lnTo>
                    <a:pt x="0" y="110"/>
                  </a:lnTo>
                  <a:lnTo>
                    <a:pt x="0" y="121"/>
                  </a:lnTo>
                  <a:lnTo>
                    <a:pt x="0" y="135"/>
                  </a:lnTo>
                  <a:lnTo>
                    <a:pt x="2" y="146"/>
                  </a:lnTo>
                  <a:lnTo>
                    <a:pt x="4" y="160"/>
                  </a:lnTo>
                  <a:lnTo>
                    <a:pt x="10" y="169"/>
                  </a:lnTo>
                  <a:lnTo>
                    <a:pt x="13" y="181"/>
                  </a:lnTo>
                  <a:lnTo>
                    <a:pt x="19" y="190"/>
                  </a:lnTo>
                  <a:lnTo>
                    <a:pt x="27" y="200"/>
                  </a:lnTo>
                  <a:lnTo>
                    <a:pt x="34" y="209"/>
                  </a:lnTo>
                  <a:lnTo>
                    <a:pt x="44" y="217"/>
                  </a:lnTo>
                  <a:lnTo>
                    <a:pt x="52" y="223"/>
                  </a:lnTo>
                  <a:lnTo>
                    <a:pt x="63" y="229"/>
                  </a:lnTo>
                  <a:lnTo>
                    <a:pt x="73" y="234"/>
                  </a:lnTo>
                  <a:lnTo>
                    <a:pt x="84" y="238"/>
                  </a:lnTo>
                  <a:lnTo>
                    <a:pt x="96" y="242"/>
                  </a:lnTo>
                  <a:lnTo>
                    <a:pt x="109" y="244"/>
                  </a:lnTo>
                  <a:lnTo>
                    <a:pt x="121" y="244"/>
                  </a:lnTo>
                  <a:lnTo>
                    <a:pt x="134" y="244"/>
                  </a:lnTo>
                  <a:lnTo>
                    <a:pt x="146" y="242"/>
                  </a:lnTo>
                  <a:lnTo>
                    <a:pt x="157" y="238"/>
                  </a:lnTo>
                  <a:lnTo>
                    <a:pt x="169" y="234"/>
                  </a:lnTo>
                  <a:lnTo>
                    <a:pt x="180" y="229"/>
                  </a:lnTo>
                  <a:lnTo>
                    <a:pt x="190" y="223"/>
                  </a:lnTo>
                  <a:lnTo>
                    <a:pt x="200" y="217"/>
                  </a:lnTo>
                  <a:lnTo>
                    <a:pt x="207" y="209"/>
                  </a:lnTo>
                  <a:lnTo>
                    <a:pt x="217" y="200"/>
                  </a:lnTo>
                  <a:lnTo>
                    <a:pt x="223" y="190"/>
                  </a:lnTo>
                  <a:lnTo>
                    <a:pt x="228" y="181"/>
                  </a:lnTo>
                  <a:lnTo>
                    <a:pt x="234" y="169"/>
                  </a:lnTo>
                  <a:lnTo>
                    <a:pt x="238" y="160"/>
                  </a:lnTo>
                  <a:lnTo>
                    <a:pt x="242" y="146"/>
                  </a:lnTo>
                  <a:lnTo>
                    <a:pt x="244" y="135"/>
                  </a:lnTo>
                  <a:lnTo>
                    <a:pt x="244" y="121"/>
                  </a:lnTo>
                </a:path>
              </a:pathLst>
            </a:custGeom>
            <a:noFill/>
            <a:ln w="3175">
              <a:solidFill>
                <a:schemeClr val="tx1"/>
              </a:solidFill>
              <a:prstDash val="solid"/>
              <a:round/>
              <a:headEnd/>
              <a:tailEnd/>
            </a:ln>
          </p:spPr>
          <p:txBody>
            <a:bodyPr/>
            <a:lstStyle/>
            <a:p>
              <a:endParaRPr lang="en-US"/>
            </a:p>
          </p:txBody>
        </p:sp>
      </p:grpSp>
      <p:sp>
        <p:nvSpPr>
          <p:cNvPr id="594994" name="Line 50"/>
          <p:cNvSpPr>
            <a:spLocks noChangeShapeType="1"/>
          </p:cNvSpPr>
          <p:nvPr/>
        </p:nvSpPr>
        <p:spPr bwMode="auto">
          <a:xfrm>
            <a:off x="3276600" y="2120900"/>
            <a:ext cx="2589213" cy="1588"/>
          </a:xfrm>
          <a:prstGeom prst="line">
            <a:avLst/>
          </a:prstGeom>
          <a:noFill/>
          <a:ln w="38100">
            <a:solidFill>
              <a:schemeClr val="tx1"/>
            </a:solidFill>
            <a:round/>
            <a:headEnd/>
            <a:tailEnd type="triangle" w="med" len="med"/>
          </a:ln>
          <a:effectLst/>
        </p:spPr>
        <p:txBody>
          <a:bodyPr/>
          <a:lstStyle/>
          <a:p>
            <a:endParaRPr lang="en-US"/>
          </a:p>
        </p:txBody>
      </p:sp>
      <p:graphicFrame>
        <p:nvGraphicFramePr>
          <p:cNvPr id="595016" name="Group 72"/>
          <p:cNvGraphicFramePr>
            <a:graphicFrameLocks noGrp="1"/>
          </p:cNvGraphicFramePr>
          <p:nvPr/>
        </p:nvGraphicFramePr>
        <p:xfrm>
          <a:off x="1524000" y="3797300"/>
          <a:ext cx="6172200" cy="2316480"/>
        </p:xfrm>
        <a:graphic>
          <a:graphicData uri="http://schemas.openxmlformats.org/drawingml/2006/table">
            <a:tbl>
              <a:tblPr/>
              <a:tblGrid>
                <a:gridCol w="2995613"/>
                <a:gridCol w="3176587"/>
              </a:tblGrid>
              <a:tr h="422275">
                <a:tc>
                  <a:txBody>
                    <a:bodyPr/>
                    <a:lstStyle/>
                    <a:p>
                      <a:pPr marL="0" marR="0" lvl="0" indent="0" algn="l" defTabSz="914400" rtl="0" eaLnBrk="0" fontAlgn="base" latinLnBrk="0" hangingPunct="0">
                        <a:lnSpc>
                          <a:spcPct val="100000"/>
                        </a:lnSpc>
                        <a:spcBef>
                          <a:spcPct val="20000"/>
                        </a:spcBef>
                        <a:spcAft>
                          <a:spcPct val="0"/>
                        </a:spcAft>
                        <a:buClr>
                          <a:schemeClr val="tx2"/>
                        </a:buClr>
                        <a:buSzPct val="150000"/>
                        <a:buFontTx/>
                        <a:buNone/>
                        <a:tabLst/>
                      </a:pPr>
                      <a:r>
                        <a:rPr kumimoji="0" lang="en-US" sz="3200" b="1" i="0" u="none" strike="noStrike" cap="none" normalizeH="0" baseline="0" dirty="0" smtClean="0">
                          <a:ln>
                            <a:noFill/>
                          </a:ln>
                          <a:solidFill>
                            <a:schemeClr val="accent2"/>
                          </a:solidFill>
                          <a:effectLst/>
                          <a:latin typeface="Arial" charset="0"/>
                        </a:rPr>
                        <a:t>Drug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50000"/>
                        <a:buFontTx/>
                        <a:buNone/>
                        <a:tabLst/>
                      </a:pPr>
                      <a:r>
                        <a:rPr kumimoji="0" lang="en-US" sz="3200" b="1" i="0" u="none" strike="noStrike" cap="none" normalizeH="0" baseline="0" smtClean="0">
                          <a:ln>
                            <a:noFill/>
                          </a:ln>
                          <a:solidFill>
                            <a:schemeClr val="accent2"/>
                          </a:solidFill>
                          <a:effectLst/>
                          <a:latin typeface="Arial" charset="0"/>
                        </a:rPr>
                        <a:t>Mutation Rate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0" fontAlgn="base" latinLnBrk="0" hangingPunct="0">
                        <a:lnSpc>
                          <a:spcPct val="100000"/>
                        </a:lnSpc>
                        <a:spcBef>
                          <a:spcPct val="20000"/>
                        </a:spcBef>
                        <a:spcAft>
                          <a:spcPct val="0"/>
                        </a:spcAft>
                        <a:buClr>
                          <a:schemeClr val="tx2"/>
                        </a:buClr>
                        <a:buSzPct val="150000"/>
                        <a:buFontTx/>
                        <a:buNone/>
                        <a:tabLst/>
                      </a:pPr>
                      <a:r>
                        <a:rPr kumimoji="0" lang="en-US" sz="3200" b="1" i="0" u="none" strike="noStrike" cap="none" normalizeH="0" baseline="0" smtClean="0">
                          <a:ln>
                            <a:noFill/>
                          </a:ln>
                          <a:solidFill>
                            <a:schemeClr val="tx1"/>
                          </a:solidFill>
                          <a:effectLst/>
                          <a:latin typeface="Arial" charset="0"/>
                        </a:rPr>
                        <a:t>Rifampin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50000"/>
                        <a:buFontTx/>
                        <a:buNone/>
                        <a:tabLst/>
                      </a:pPr>
                      <a:r>
                        <a:rPr kumimoji="0" lang="en-US" sz="3200" b="1" i="0" u="none" strike="noStrike" cap="none" normalizeH="0" baseline="0" smtClean="0">
                          <a:ln>
                            <a:noFill/>
                          </a:ln>
                          <a:solidFill>
                            <a:schemeClr val="tx1"/>
                          </a:solidFill>
                          <a:effectLst/>
                          <a:latin typeface="Arial" charset="0"/>
                        </a:rPr>
                        <a:t>10</a:t>
                      </a:r>
                      <a:r>
                        <a:rPr kumimoji="0" lang="en-US" sz="3200" b="1" i="0" u="none" strike="noStrike" cap="none" normalizeH="0" baseline="3000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100000"/>
                        </a:lnSpc>
                        <a:spcBef>
                          <a:spcPct val="20000"/>
                        </a:spcBef>
                        <a:spcAft>
                          <a:spcPct val="0"/>
                        </a:spcAft>
                        <a:buClr>
                          <a:schemeClr val="tx2"/>
                        </a:buClr>
                        <a:buSzPct val="150000"/>
                        <a:buFontTx/>
                        <a:buNone/>
                        <a:tabLst/>
                      </a:pPr>
                      <a:r>
                        <a:rPr kumimoji="0" lang="en-US" sz="3200" b="1" i="0" u="none" strike="noStrike" cap="none" normalizeH="0" baseline="0" smtClean="0">
                          <a:ln>
                            <a:noFill/>
                          </a:ln>
                          <a:solidFill>
                            <a:schemeClr val="tx1"/>
                          </a:solidFill>
                          <a:effectLst/>
                          <a:latin typeface="Arial" charset="0"/>
                        </a:rPr>
                        <a:t>Isoniazid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50000"/>
                        <a:buFontTx/>
                        <a:buNone/>
                        <a:tabLst/>
                      </a:pPr>
                      <a:r>
                        <a:rPr kumimoji="0" lang="en-US" sz="3200" b="1" i="0" u="none" strike="noStrike" cap="none" normalizeH="0" baseline="0" smtClean="0">
                          <a:ln>
                            <a:noFill/>
                          </a:ln>
                          <a:solidFill>
                            <a:schemeClr val="tx1"/>
                          </a:solidFill>
                          <a:effectLst/>
                          <a:latin typeface="Arial" charset="0"/>
                        </a:rPr>
                        <a:t>10</a:t>
                      </a:r>
                      <a:r>
                        <a:rPr kumimoji="0" lang="en-US" sz="3200" b="1" i="0" u="none" strike="noStrike" cap="none" normalizeH="0" baseline="30000" smtClean="0">
                          <a:ln>
                            <a:noFill/>
                          </a:ln>
                          <a:solidFill>
                            <a:schemeClr val="tx1"/>
                          </a:solidFill>
                          <a:effectLst/>
                          <a:latin typeface="Arial" charset="0"/>
                        </a:rPr>
                        <a:t>-6</a:t>
                      </a:r>
                      <a:endParaRPr kumimoji="0" lang="en-US" sz="3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0" fontAlgn="base" latinLnBrk="0" hangingPunct="0">
                        <a:lnSpc>
                          <a:spcPct val="100000"/>
                        </a:lnSpc>
                        <a:spcBef>
                          <a:spcPct val="20000"/>
                        </a:spcBef>
                        <a:spcAft>
                          <a:spcPct val="0"/>
                        </a:spcAft>
                        <a:buClr>
                          <a:schemeClr val="tx2"/>
                        </a:buClr>
                        <a:buSzPct val="150000"/>
                        <a:buFontTx/>
                        <a:buNone/>
                        <a:tabLst/>
                      </a:pPr>
                      <a:r>
                        <a:rPr kumimoji="0" lang="en-US" sz="3200" b="1" i="0" u="none" strike="noStrike" cap="none" normalizeH="0" baseline="0" dirty="0" err="1" smtClean="0">
                          <a:ln>
                            <a:noFill/>
                          </a:ln>
                          <a:solidFill>
                            <a:schemeClr val="tx1"/>
                          </a:solidFill>
                          <a:effectLst/>
                          <a:latin typeface="Arial" charset="0"/>
                        </a:rPr>
                        <a:t>Pyrazinamide</a:t>
                      </a:r>
                      <a:endParaRPr kumimoji="0" lang="en-US" sz="3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50000"/>
                        <a:buFontTx/>
                        <a:buNone/>
                        <a:tabLst/>
                      </a:pPr>
                      <a:r>
                        <a:rPr kumimoji="0" lang="en-US" sz="3200" b="1" i="0" u="none" strike="noStrike" cap="none" normalizeH="0" baseline="0" smtClean="0">
                          <a:ln>
                            <a:noFill/>
                          </a:ln>
                          <a:solidFill>
                            <a:schemeClr val="tx1"/>
                          </a:solidFill>
                          <a:effectLst/>
                          <a:latin typeface="Arial" charset="0"/>
                        </a:rPr>
                        <a:t>10</a:t>
                      </a:r>
                      <a:r>
                        <a:rPr kumimoji="0" lang="en-US" sz="3200" b="1" i="0" u="none" strike="noStrike" cap="none" normalizeH="0" baseline="3000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 name="Date Placeholder 52"/>
          <p:cNvSpPr>
            <a:spLocks noGrp="1"/>
          </p:cNvSpPr>
          <p:nvPr>
            <p:ph type="dt" sz="half" idx="10"/>
          </p:nvPr>
        </p:nvSpPr>
        <p:spPr/>
        <p:txBody>
          <a:bodyPr/>
          <a:lstStyle/>
          <a:p>
            <a:r>
              <a:rPr lang="en-US" smtClean="0"/>
              <a:t>4/25/2014</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Slide Number Placeholder 3"/>
          <p:cNvSpPr>
            <a:spLocks noGrp="1"/>
          </p:cNvSpPr>
          <p:nvPr>
            <p:ph type="sldNum" sz="quarter" idx="12"/>
          </p:nvPr>
        </p:nvSpPr>
        <p:spPr/>
        <p:txBody>
          <a:bodyPr/>
          <a:lstStyle/>
          <a:p>
            <a:fld id="{CB5F43BD-DDB5-472C-B0D6-41418EDC328E}" type="slidenum">
              <a:rPr lang="en-US"/>
              <a:pPr/>
              <a:t>9</a:t>
            </a:fld>
            <a:endParaRPr lang="en-US"/>
          </a:p>
        </p:txBody>
      </p:sp>
      <p:grpSp>
        <p:nvGrpSpPr>
          <p:cNvPr id="2" name="Group 2"/>
          <p:cNvGrpSpPr>
            <a:grpSpLocks/>
          </p:cNvGrpSpPr>
          <p:nvPr/>
        </p:nvGrpSpPr>
        <p:grpSpPr bwMode="auto">
          <a:xfrm>
            <a:off x="5257800" y="838200"/>
            <a:ext cx="2514600" cy="2362200"/>
            <a:chOff x="3299" y="135"/>
            <a:chExt cx="1473" cy="1658"/>
          </a:xfrm>
        </p:grpSpPr>
        <p:sp>
          <p:nvSpPr>
            <p:cNvPr id="596995" name="Freeform 3"/>
            <p:cNvSpPr>
              <a:spLocks/>
            </p:cNvSpPr>
            <p:nvPr/>
          </p:nvSpPr>
          <p:spPr bwMode="auto">
            <a:xfrm>
              <a:off x="4036" y="135"/>
              <a:ext cx="736" cy="829"/>
            </a:xfrm>
            <a:custGeom>
              <a:avLst/>
              <a:gdLst/>
              <a:ahLst/>
              <a:cxnLst>
                <a:cxn ang="0">
                  <a:pos x="0" y="11"/>
                </a:cxn>
                <a:cxn ang="0">
                  <a:pos x="85" y="17"/>
                </a:cxn>
                <a:cxn ang="0">
                  <a:pos x="165" y="28"/>
                </a:cxn>
                <a:cxn ang="0">
                  <a:pos x="244" y="49"/>
                </a:cxn>
                <a:cxn ang="0">
                  <a:pos x="319" y="76"/>
                </a:cxn>
                <a:cxn ang="0">
                  <a:pos x="390" y="111"/>
                </a:cxn>
                <a:cxn ang="0">
                  <a:pos x="457" y="151"/>
                </a:cxn>
                <a:cxn ang="0">
                  <a:pos x="520" y="199"/>
                </a:cxn>
                <a:cxn ang="0">
                  <a:pos x="578" y="251"/>
                </a:cxn>
                <a:cxn ang="0">
                  <a:pos x="630" y="309"/>
                </a:cxn>
                <a:cxn ang="0">
                  <a:pos x="678" y="372"/>
                </a:cxn>
                <a:cxn ang="0">
                  <a:pos x="718" y="439"/>
                </a:cxn>
                <a:cxn ang="0">
                  <a:pos x="753" y="510"/>
                </a:cxn>
                <a:cxn ang="0">
                  <a:pos x="780" y="585"/>
                </a:cxn>
                <a:cxn ang="0">
                  <a:pos x="801" y="664"/>
                </a:cxn>
                <a:cxn ang="0">
                  <a:pos x="812" y="744"/>
                </a:cxn>
                <a:cxn ang="0">
                  <a:pos x="818" y="829"/>
                </a:cxn>
                <a:cxn ang="0">
                  <a:pos x="829" y="786"/>
                </a:cxn>
                <a:cxn ang="0">
                  <a:pos x="822" y="702"/>
                </a:cxn>
                <a:cxn ang="0">
                  <a:pos x="804" y="621"/>
                </a:cxn>
                <a:cxn ang="0">
                  <a:pos x="780" y="543"/>
                </a:cxn>
                <a:cxn ang="0">
                  <a:pos x="749" y="470"/>
                </a:cxn>
                <a:cxn ang="0">
                  <a:pos x="710" y="399"/>
                </a:cxn>
                <a:cxn ang="0">
                  <a:pos x="664" y="332"/>
                </a:cxn>
                <a:cxn ang="0">
                  <a:pos x="614" y="270"/>
                </a:cxn>
                <a:cxn ang="0">
                  <a:pos x="559" y="215"/>
                </a:cxn>
                <a:cxn ang="0">
                  <a:pos x="497" y="165"/>
                </a:cxn>
                <a:cxn ang="0">
                  <a:pos x="430" y="119"/>
                </a:cxn>
                <a:cxn ang="0">
                  <a:pos x="359" y="80"/>
                </a:cxn>
                <a:cxn ang="0">
                  <a:pos x="286" y="49"/>
                </a:cxn>
                <a:cxn ang="0">
                  <a:pos x="208" y="25"/>
                </a:cxn>
                <a:cxn ang="0">
                  <a:pos x="127" y="9"/>
                </a:cxn>
                <a:cxn ang="0">
                  <a:pos x="44" y="0"/>
                </a:cxn>
                <a:cxn ang="0">
                  <a:pos x="0" y="0"/>
                </a:cxn>
              </a:cxnLst>
              <a:rect l="0" t="0" r="r" b="b"/>
              <a:pathLst>
                <a:path w="829" h="829">
                  <a:moveTo>
                    <a:pt x="0" y="11"/>
                  </a:moveTo>
                  <a:lnTo>
                    <a:pt x="0" y="11"/>
                  </a:lnTo>
                  <a:lnTo>
                    <a:pt x="43" y="13"/>
                  </a:lnTo>
                  <a:lnTo>
                    <a:pt x="85" y="17"/>
                  </a:lnTo>
                  <a:lnTo>
                    <a:pt x="125" y="21"/>
                  </a:lnTo>
                  <a:lnTo>
                    <a:pt x="165" y="28"/>
                  </a:lnTo>
                  <a:lnTo>
                    <a:pt x="204" y="38"/>
                  </a:lnTo>
                  <a:lnTo>
                    <a:pt x="244" y="49"/>
                  </a:lnTo>
                  <a:lnTo>
                    <a:pt x="280" y="61"/>
                  </a:lnTo>
                  <a:lnTo>
                    <a:pt x="319" y="76"/>
                  </a:lnTo>
                  <a:lnTo>
                    <a:pt x="353" y="92"/>
                  </a:lnTo>
                  <a:lnTo>
                    <a:pt x="390" y="111"/>
                  </a:lnTo>
                  <a:lnTo>
                    <a:pt x="424" y="130"/>
                  </a:lnTo>
                  <a:lnTo>
                    <a:pt x="457" y="151"/>
                  </a:lnTo>
                  <a:lnTo>
                    <a:pt x="490" y="174"/>
                  </a:lnTo>
                  <a:lnTo>
                    <a:pt x="520" y="199"/>
                  </a:lnTo>
                  <a:lnTo>
                    <a:pt x="549" y="224"/>
                  </a:lnTo>
                  <a:lnTo>
                    <a:pt x="578" y="251"/>
                  </a:lnTo>
                  <a:lnTo>
                    <a:pt x="605" y="280"/>
                  </a:lnTo>
                  <a:lnTo>
                    <a:pt x="630" y="309"/>
                  </a:lnTo>
                  <a:lnTo>
                    <a:pt x="655" y="341"/>
                  </a:lnTo>
                  <a:lnTo>
                    <a:pt x="678" y="372"/>
                  </a:lnTo>
                  <a:lnTo>
                    <a:pt x="699" y="404"/>
                  </a:lnTo>
                  <a:lnTo>
                    <a:pt x="718" y="439"/>
                  </a:lnTo>
                  <a:lnTo>
                    <a:pt x="737" y="475"/>
                  </a:lnTo>
                  <a:lnTo>
                    <a:pt x="753" y="510"/>
                  </a:lnTo>
                  <a:lnTo>
                    <a:pt x="768" y="548"/>
                  </a:lnTo>
                  <a:lnTo>
                    <a:pt x="780" y="585"/>
                  </a:lnTo>
                  <a:lnTo>
                    <a:pt x="791" y="625"/>
                  </a:lnTo>
                  <a:lnTo>
                    <a:pt x="801" y="664"/>
                  </a:lnTo>
                  <a:lnTo>
                    <a:pt x="808" y="704"/>
                  </a:lnTo>
                  <a:lnTo>
                    <a:pt x="812" y="744"/>
                  </a:lnTo>
                  <a:lnTo>
                    <a:pt x="816" y="786"/>
                  </a:lnTo>
                  <a:lnTo>
                    <a:pt x="818" y="829"/>
                  </a:lnTo>
                  <a:lnTo>
                    <a:pt x="829" y="829"/>
                  </a:lnTo>
                  <a:lnTo>
                    <a:pt x="829" y="786"/>
                  </a:lnTo>
                  <a:lnTo>
                    <a:pt x="826" y="744"/>
                  </a:lnTo>
                  <a:lnTo>
                    <a:pt x="822" y="702"/>
                  </a:lnTo>
                  <a:lnTo>
                    <a:pt x="814" y="662"/>
                  </a:lnTo>
                  <a:lnTo>
                    <a:pt x="804" y="621"/>
                  </a:lnTo>
                  <a:lnTo>
                    <a:pt x="793" y="581"/>
                  </a:lnTo>
                  <a:lnTo>
                    <a:pt x="780" y="543"/>
                  </a:lnTo>
                  <a:lnTo>
                    <a:pt x="764" y="506"/>
                  </a:lnTo>
                  <a:lnTo>
                    <a:pt x="749" y="470"/>
                  </a:lnTo>
                  <a:lnTo>
                    <a:pt x="730" y="433"/>
                  </a:lnTo>
                  <a:lnTo>
                    <a:pt x="710" y="399"/>
                  </a:lnTo>
                  <a:lnTo>
                    <a:pt x="689" y="364"/>
                  </a:lnTo>
                  <a:lnTo>
                    <a:pt x="664" y="332"/>
                  </a:lnTo>
                  <a:lnTo>
                    <a:pt x="641" y="301"/>
                  </a:lnTo>
                  <a:lnTo>
                    <a:pt x="614" y="270"/>
                  </a:lnTo>
                  <a:lnTo>
                    <a:pt x="588" y="241"/>
                  </a:lnTo>
                  <a:lnTo>
                    <a:pt x="559" y="215"/>
                  </a:lnTo>
                  <a:lnTo>
                    <a:pt x="528" y="188"/>
                  </a:lnTo>
                  <a:lnTo>
                    <a:pt x="497" y="165"/>
                  </a:lnTo>
                  <a:lnTo>
                    <a:pt x="465" y="142"/>
                  </a:lnTo>
                  <a:lnTo>
                    <a:pt x="430" y="119"/>
                  </a:lnTo>
                  <a:lnTo>
                    <a:pt x="396" y="99"/>
                  </a:lnTo>
                  <a:lnTo>
                    <a:pt x="359" y="80"/>
                  </a:lnTo>
                  <a:lnTo>
                    <a:pt x="323" y="65"/>
                  </a:lnTo>
                  <a:lnTo>
                    <a:pt x="286" y="49"/>
                  </a:lnTo>
                  <a:lnTo>
                    <a:pt x="248" y="36"/>
                  </a:lnTo>
                  <a:lnTo>
                    <a:pt x="208" y="25"/>
                  </a:lnTo>
                  <a:lnTo>
                    <a:pt x="167" y="15"/>
                  </a:lnTo>
                  <a:lnTo>
                    <a:pt x="127" y="9"/>
                  </a:lnTo>
                  <a:lnTo>
                    <a:pt x="85" y="3"/>
                  </a:lnTo>
                  <a:lnTo>
                    <a:pt x="44" y="0"/>
                  </a:lnTo>
                  <a:lnTo>
                    <a:pt x="0" y="0"/>
                  </a:lnTo>
                  <a:lnTo>
                    <a:pt x="0" y="0"/>
                  </a:lnTo>
                  <a:lnTo>
                    <a:pt x="0" y="11"/>
                  </a:lnTo>
                  <a:close/>
                </a:path>
              </a:pathLst>
            </a:custGeom>
            <a:solidFill>
              <a:schemeClr val="tx1"/>
            </a:solidFill>
            <a:ln w="9525">
              <a:solidFill>
                <a:schemeClr val="tx1"/>
              </a:solidFill>
              <a:round/>
              <a:headEnd/>
              <a:tailEnd/>
            </a:ln>
          </p:spPr>
          <p:txBody>
            <a:bodyPr/>
            <a:lstStyle/>
            <a:p>
              <a:endParaRPr lang="en-US"/>
            </a:p>
          </p:txBody>
        </p:sp>
        <p:sp>
          <p:nvSpPr>
            <p:cNvPr id="596996" name="Freeform 4"/>
            <p:cNvSpPr>
              <a:spLocks/>
            </p:cNvSpPr>
            <p:nvPr/>
          </p:nvSpPr>
          <p:spPr bwMode="auto">
            <a:xfrm>
              <a:off x="3299" y="135"/>
              <a:ext cx="737" cy="829"/>
            </a:xfrm>
            <a:custGeom>
              <a:avLst/>
              <a:gdLst/>
              <a:ahLst/>
              <a:cxnLst>
                <a:cxn ang="0">
                  <a:pos x="14" y="829"/>
                </a:cxn>
                <a:cxn ang="0">
                  <a:pos x="17" y="744"/>
                </a:cxn>
                <a:cxn ang="0">
                  <a:pos x="31" y="664"/>
                </a:cxn>
                <a:cxn ang="0">
                  <a:pos x="50" y="585"/>
                </a:cxn>
                <a:cxn ang="0">
                  <a:pos x="79" y="510"/>
                </a:cxn>
                <a:cxn ang="0">
                  <a:pos x="113" y="439"/>
                </a:cxn>
                <a:cxn ang="0">
                  <a:pos x="154" y="372"/>
                </a:cxn>
                <a:cxn ang="0">
                  <a:pos x="202" y="309"/>
                </a:cxn>
                <a:cxn ang="0">
                  <a:pos x="254" y="251"/>
                </a:cxn>
                <a:cxn ang="0">
                  <a:pos x="311" y="199"/>
                </a:cxn>
                <a:cxn ang="0">
                  <a:pos x="374" y="151"/>
                </a:cxn>
                <a:cxn ang="0">
                  <a:pos x="442" y="111"/>
                </a:cxn>
                <a:cxn ang="0">
                  <a:pos x="513" y="76"/>
                </a:cxn>
                <a:cxn ang="0">
                  <a:pos x="587" y="49"/>
                </a:cxn>
                <a:cxn ang="0">
                  <a:pos x="666" y="28"/>
                </a:cxn>
                <a:cxn ang="0">
                  <a:pos x="747" y="17"/>
                </a:cxn>
                <a:cxn ang="0">
                  <a:pos x="829" y="11"/>
                </a:cxn>
                <a:cxn ang="0">
                  <a:pos x="787" y="0"/>
                </a:cxn>
                <a:cxn ang="0">
                  <a:pos x="705" y="9"/>
                </a:cxn>
                <a:cxn ang="0">
                  <a:pos x="624" y="25"/>
                </a:cxn>
                <a:cxn ang="0">
                  <a:pos x="545" y="49"/>
                </a:cxn>
                <a:cxn ang="0">
                  <a:pos x="470" y="80"/>
                </a:cxn>
                <a:cxn ang="0">
                  <a:pos x="401" y="119"/>
                </a:cxn>
                <a:cxn ang="0">
                  <a:pos x="334" y="165"/>
                </a:cxn>
                <a:cxn ang="0">
                  <a:pos x="273" y="215"/>
                </a:cxn>
                <a:cxn ang="0">
                  <a:pos x="217" y="270"/>
                </a:cxn>
                <a:cxn ang="0">
                  <a:pos x="165" y="332"/>
                </a:cxn>
                <a:cxn ang="0">
                  <a:pos x="121" y="399"/>
                </a:cxn>
                <a:cxn ang="0">
                  <a:pos x="83" y="470"/>
                </a:cxn>
                <a:cxn ang="0">
                  <a:pos x="52" y="543"/>
                </a:cxn>
                <a:cxn ang="0">
                  <a:pos x="27" y="621"/>
                </a:cxn>
                <a:cxn ang="0">
                  <a:pos x="10" y="702"/>
                </a:cxn>
                <a:cxn ang="0">
                  <a:pos x="2" y="786"/>
                </a:cxn>
                <a:cxn ang="0">
                  <a:pos x="0" y="829"/>
                </a:cxn>
              </a:cxnLst>
              <a:rect l="0" t="0" r="r" b="b"/>
              <a:pathLst>
                <a:path w="829" h="829">
                  <a:moveTo>
                    <a:pt x="14" y="829"/>
                  </a:moveTo>
                  <a:lnTo>
                    <a:pt x="14" y="829"/>
                  </a:lnTo>
                  <a:lnTo>
                    <a:pt x="16" y="786"/>
                  </a:lnTo>
                  <a:lnTo>
                    <a:pt x="17" y="744"/>
                  </a:lnTo>
                  <a:lnTo>
                    <a:pt x="23" y="704"/>
                  </a:lnTo>
                  <a:lnTo>
                    <a:pt x="31" y="664"/>
                  </a:lnTo>
                  <a:lnTo>
                    <a:pt x="40" y="625"/>
                  </a:lnTo>
                  <a:lnTo>
                    <a:pt x="50" y="585"/>
                  </a:lnTo>
                  <a:lnTo>
                    <a:pt x="64" y="548"/>
                  </a:lnTo>
                  <a:lnTo>
                    <a:pt x="79" y="510"/>
                  </a:lnTo>
                  <a:lnTo>
                    <a:pt x="94" y="475"/>
                  </a:lnTo>
                  <a:lnTo>
                    <a:pt x="113" y="439"/>
                  </a:lnTo>
                  <a:lnTo>
                    <a:pt x="133" y="404"/>
                  </a:lnTo>
                  <a:lnTo>
                    <a:pt x="154" y="372"/>
                  </a:lnTo>
                  <a:lnTo>
                    <a:pt x="177" y="341"/>
                  </a:lnTo>
                  <a:lnTo>
                    <a:pt x="202" y="309"/>
                  </a:lnTo>
                  <a:lnTo>
                    <a:pt x="227" y="280"/>
                  </a:lnTo>
                  <a:lnTo>
                    <a:pt x="254" y="251"/>
                  </a:lnTo>
                  <a:lnTo>
                    <a:pt x="282" y="224"/>
                  </a:lnTo>
                  <a:lnTo>
                    <a:pt x="311" y="199"/>
                  </a:lnTo>
                  <a:lnTo>
                    <a:pt x="342" y="174"/>
                  </a:lnTo>
                  <a:lnTo>
                    <a:pt x="374" y="151"/>
                  </a:lnTo>
                  <a:lnTo>
                    <a:pt x="407" y="130"/>
                  </a:lnTo>
                  <a:lnTo>
                    <a:pt x="442" y="111"/>
                  </a:lnTo>
                  <a:lnTo>
                    <a:pt x="476" y="92"/>
                  </a:lnTo>
                  <a:lnTo>
                    <a:pt x="513" y="76"/>
                  </a:lnTo>
                  <a:lnTo>
                    <a:pt x="549" y="61"/>
                  </a:lnTo>
                  <a:lnTo>
                    <a:pt x="587" y="49"/>
                  </a:lnTo>
                  <a:lnTo>
                    <a:pt x="626" y="38"/>
                  </a:lnTo>
                  <a:lnTo>
                    <a:pt x="666" y="28"/>
                  </a:lnTo>
                  <a:lnTo>
                    <a:pt x="706" y="21"/>
                  </a:lnTo>
                  <a:lnTo>
                    <a:pt x="747" y="17"/>
                  </a:lnTo>
                  <a:lnTo>
                    <a:pt x="789" y="13"/>
                  </a:lnTo>
                  <a:lnTo>
                    <a:pt x="829" y="11"/>
                  </a:lnTo>
                  <a:lnTo>
                    <a:pt x="829" y="0"/>
                  </a:lnTo>
                  <a:lnTo>
                    <a:pt x="787" y="0"/>
                  </a:lnTo>
                  <a:lnTo>
                    <a:pt x="745" y="3"/>
                  </a:lnTo>
                  <a:lnTo>
                    <a:pt x="705" y="9"/>
                  </a:lnTo>
                  <a:lnTo>
                    <a:pt x="664" y="15"/>
                  </a:lnTo>
                  <a:lnTo>
                    <a:pt x="624" y="25"/>
                  </a:lnTo>
                  <a:lnTo>
                    <a:pt x="584" y="36"/>
                  </a:lnTo>
                  <a:lnTo>
                    <a:pt x="545" y="49"/>
                  </a:lnTo>
                  <a:lnTo>
                    <a:pt x="509" y="65"/>
                  </a:lnTo>
                  <a:lnTo>
                    <a:pt x="470" y="80"/>
                  </a:lnTo>
                  <a:lnTo>
                    <a:pt x="436" y="99"/>
                  </a:lnTo>
                  <a:lnTo>
                    <a:pt x="401" y="119"/>
                  </a:lnTo>
                  <a:lnTo>
                    <a:pt x="367" y="142"/>
                  </a:lnTo>
                  <a:lnTo>
                    <a:pt x="334" y="165"/>
                  </a:lnTo>
                  <a:lnTo>
                    <a:pt x="303" y="188"/>
                  </a:lnTo>
                  <a:lnTo>
                    <a:pt x="273" y="215"/>
                  </a:lnTo>
                  <a:lnTo>
                    <a:pt x="244" y="241"/>
                  </a:lnTo>
                  <a:lnTo>
                    <a:pt x="217" y="270"/>
                  </a:lnTo>
                  <a:lnTo>
                    <a:pt x="190" y="301"/>
                  </a:lnTo>
                  <a:lnTo>
                    <a:pt x="165" y="332"/>
                  </a:lnTo>
                  <a:lnTo>
                    <a:pt x="142" y="364"/>
                  </a:lnTo>
                  <a:lnTo>
                    <a:pt x="121" y="399"/>
                  </a:lnTo>
                  <a:lnTo>
                    <a:pt x="102" y="433"/>
                  </a:lnTo>
                  <a:lnTo>
                    <a:pt x="83" y="470"/>
                  </a:lnTo>
                  <a:lnTo>
                    <a:pt x="65" y="506"/>
                  </a:lnTo>
                  <a:lnTo>
                    <a:pt x="52" y="543"/>
                  </a:lnTo>
                  <a:lnTo>
                    <a:pt x="39" y="581"/>
                  </a:lnTo>
                  <a:lnTo>
                    <a:pt x="27" y="621"/>
                  </a:lnTo>
                  <a:lnTo>
                    <a:pt x="17" y="662"/>
                  </a:lnTo>
                  <a:lnTo>
                    <a:pt x="10" y="702"/>
                  </a:lnTo>
                  <a:lnTo>
                    <a:pt x="6" y="744"/>
                  </a:lnTo>
                  <a:lnTo>
                    <a:pt x="2" y="786"/>
                  </a:lnTo>
                  <a:lnTo>
                    <a:pt x="0" y="829"/>
                  </a:lnTo>
                  <a:lnTo>
                    <a:pt x="0" y="829"/>
                  </a:lnTo>
                  <a:lnTo>
                    <a:pt x="14" y="829"/>
                  </a:lnTo>
                  <a:close/>
                </a:path>
              </a:pathLst>
            </a:custGeom>
            <a:solidFill>
              <a:schemeClr val="tx1"/>
            </a:solidFill>
            <a:ln w="9525">
              <a:solidFill>
                <a:schemeClr val="tx1"/>
              </a:solidFill>
              <a:round/>
              <a:headEnd/>
              <a:tailEnd/>
            </a:ln>
          </p:spPr>
          <p:txBody>
            <a:bodyPr/>
            <a:lstStyle/>
            <a:p>
              <a:endParaRPr lang="en-US"/>
            </a:p>
          </p:txBody>
        </p:sp>
        <p:sp>
          <p:nvSpPr>
            <p:cNvPr id="596997" name="Freeform 5"/>
            <p:cNvSpPr>
              <a:spLocks/>
            </p:cNvSpPr>
            <p:nvPr/>
          </p:nvSpPr>
          <p:spPr bwMode="auto">
            <a:xfrm>
              <a:off x="3299" y="964"/>
              <a:ext cx="737" cy="829"/>
            </a:xfrm>
            <a:custGeom>
              <a:avLst/>
              <a:gdLst/>
              <a:ahLst/>
              <a:cxnLst>
                <a:cxn ang="0">
                  <a:pos x="829" y="815"/>
                </a:cxn>
                <a:cxn ang="0">
                  <a:pos x="747" y="811"/>
                </a:cxn>
                <a:cxn ang="0">
                  <a:pos x="666" y="798"/>
                </a:cxn>
                <a:cxn ang="0">
                  <a:pos x="587" y="779"/>
                </a:cxn>
                <a:cxn ang="0">
                  <a:pos x="513" y="752"/>
                </a:cxn>
                <a:cxn ang="0">
                  <a:pos x="442" y="717"/>
                </a:cxn>
                <a:cxn ang="0">
                  <a:pos x="374" y="675"/>
                </a:cxn>
                <a:cxn ang="0">
                  <a:pos x="311" y="629"/>
                </a:cxn>
                <a:cxn ang="0">
                  <a:pos x="254" y="575"/>
                </a:cxn>
                <a:cxn ang="0">
                  <a:pos x="202" y="518"/>
                </a:cxn>
                <a:cxn ang="0">
                  <a:pos x="154" y="454"/>
                </a:cxn>
                <a:cxn ang="0">
                  <a:pos x="113" y="387"/>
                </a:cxn>
                <a:cxn ang="0">
                  <a:pos x="79" y="316"/>
                </a:cxn>
                <a:cxn ang="0">
                  <a:pos x="50" y="241"/>
                </a:cxn>
                <a:cxn ang="0">
                  <a:pos x="31" y="163"/>
                </a:cxn>
                <a:cxn ang="0">
                  <a:pos x="17" y="82"/>
                </a:cxn>
                <a:cxn ang="0">
                  <a:pos x="14" y="0"/>
                </a:cxn>
                <a:cxn ang="0">
                  <a:pos x="2" y="42"/>
                </a:cxn>
                <a:cxn ang="0">
                  <a:pos x="10" y="124"/>
                </a:cxn>
                <a:cxn ang="0">
                  <a:pos x="27" y="207"/>
                </a:cxn>
                <a:cxn ang="0">
                  <a:pos x="52" y="284"/>
                </a:cxn>
                <a:cxn ang="0">
                  <a:pos x="83" y="358"/>
                </a:cxn>
                <a:cxn ang="0">
                  <a:pos x="121" y="429"/>
                </a:cxn>
                <a:cxn ang="0">
                  <a:pos x="165" y="495"/>
                </a:cxn>
                <a:cxn ang="0">
                  <a:pos x="217" y="556"/>
                </a:cxn>
                <a:cxn ang="0">
                  <a:pos x="273" y="612"/>
                </a:cxn>
                <a:cxn ang="0">
                  <a:pos x="334" y="664"/>
                </a:cxn>
                <a:cxn ang="0">
                  <a:pos x="401" y="708"/>
                </a:cxn>
                <a:cxn ang="0">
                  <a:pos x="470" y="746"/>
                </a:cxn>
                <a:cxn ang="0">
                  <a:pos x="545" y="779"/>
                </a:cxn>
                <a:cxn ang="0">
                  <a:pos x="624" y="802"/>
                </a:cxn>
                <a:cxn ang="0">
                  <a:pos x="705" y="819"/>
                </a:cxn>
                <a:cxn ang="0">
                  <a:pos x="787" y="827"/>
                </a:cxn>
                <a:cxn ang="0">
                  <a:pos x="829" y="829"/>
                </a:cxn>
              </a:cxnLst>
              <a:rect l="0" t="0" r="r" b="b"/>
              <a:pathLst>
                <a:path w="829" h="829">
                  <a:moveTo>
                    <a:pt x="829" y="815"/>
                  </a:moveTo>
                  <a:lnTo>
                    <a:pt x="829" y="815"/>
                  </a:lnTo>
                  <a:lnTo>
                    <a:pt x="789" y="813"/>
                  </a:lnTo>
                  <a:lnTo>
                    <a:pt x="747" y="811"/>
                  </a:lnTo>
                  <a:lnTo>
                    <a:pt x="706" y="806"/>
                  </a:lnTo>
                  <a:lnTo>
                    <a:pt x="666" y="798"/>
                  </a:lnTo>
                  <a:lnTo>
                    <a:pt x="626" y="790"/>
                  </a:lnTo>
                  <a:lnTo>
                    <a:pt x="587" y="779"/>
                  </a:lnTo>
                  <a:lnTo>
                    <a:pt x="549" y="765"/>
                  </a:lnTo>
                  <a:lnTo>
                    <a:pt x="513" y="752"/>
                  </a:lnTo>
                  <a:lnTo>
                    <a:pt x="476" y="735"/>
                  </a:lnTo>
                  <a:lnTo>
                    <a:pt x="442" y="717"/>
                  </a:lnTo>
                  <a:lnTo>
                    <a:pt x="407" y="696"/>
                  </a:lnTo>
                  <a:lnTo>
                    <a:pt x="374" y="675"/>
                  </a:lnTo>
                  <a:lnTo>
                    <a:pt x="342" y="652"/>
                  </a:lnTo>
                  <a:lnTo>
                    <a:pt x="311" y="629"/>
                  </a:lnTo>
                  <a:lnTo>
                    <a:pt x="282" y="602"/>
                  </a:lnTo>
                  <a:lnTo>
                    <a:pt x="254" y="575"/>
                  </a:lnTo>
                  <a:lnTo>
                    <a:pt x="227" y="546"/>
                  </a:lnTo>
                  <a:lnTo>
                    <a:pt x="202" y="518"/>
                  </a:lnTo>
                  <a:lnTo>
                    <a:pt x="177" y="487"/>
                  </a:lnTo>
                  <a:lnTo>
                    <a:pt x="154" y="454"/>
                  </a:lnTo>
                  <a:lnTo>
                    <a:pt x="133" y="422"/>
                  </a:lnTo>
                  <a:lnTo>
                    <a:pt x="113" y="387"/>
                  </a:lnTo>
                  <a:lnTo>
                    <a:pt x="94" y="353"/>
                  </a:lnTo>
                  <a:lnTo>
                    <a:pt x="79" y="316"/>
                  </a:lnTo>
                  <a:lnTo>
                    <a:pt x="64" y="280"/>
                  </a:lnTo>
                  <a:lnTo>
                    <a:pt x="50" y="241"/>
                  </a:lnTo>
                  <a:lnTo>
                    <a:pt x="40" y="203"/>
                  </a:lnTo>
                  <a:lnTo>
                    <a:pt x="31" y="163"/>
                  </a:lnTo>
                  <a:lnTo>
                    <a:pt x="23" y="122"/>
                  </a:lnTo>
                  <a:lnTo>
                    <a:pt x="17" y="82"/>
                  </a:lnTo>
                  <a:lnTo>
                    <a:pt x="16" y="42"/>
                  </a:lnTo>
                  <a:lnTo>
                    <a:pt x="14" y="0"/>
                  </a:lnTo>
                  <a:lnTo>
                    <a:pt x="0" y="0"/>
                  </a:lnTo>
                  <a:lnTo>
                    <a:pt x="2" y="42"/>
                  </a:lnTo>
                  <a:lnTo>
                    <a:pt x="6" y="84"/>
                  </a:lnTo>
                  <a:lnTo>
                    <a:pt x="10" y="124"/>
                  </a:lnTo>
                  <a:lnTo>
                    <a:pt x="17" y="167"/>
                  </a:lnTo>
                  <a:lnTo>
                    <a:pt x="27" y="207"/>
                  </a:lnTo>
                  <a:lnTo>
                    <a:pt x="39" y="245"/>
                  </a:lnTo>
                  <a:lnTo>
                    <a:pt x="52" y="284"/>
                  </a:lnTo>
                  <a:lnTo>
                    <a:pt x="65" y="322"/>
                  </a:lnTo>
                  <a:lnTo>
                    <a:pt x="83" y="358"/>
                  </a:lnTo>
                  <a:lnTo>
                    <a:pt x="102" y="393"/>
                  </a:lnTo>
                  <a:lnTo>
                    <a:pt x="121" y="429"/>
                  </a:lnTo>
                  <a:lnTo>
                    <a:pt x="142" y="462"/>
                  </a:lnTo>
                  <a:lnTo>
                    <a:pt x="165" y="495"/>
                  </a:lnTo>
                  <a:lnTo>
                    <a:pt x="190" y="525"/>
                  </a:lnTo>
                  <a:lnTo>
                    <a:pt x="217" y="556"/>
                  </a:lnTo>
                  <a:lnTo>
                    <a:pt x="244" y="585"/>
                  </a:lnTo>
                  <a:lnTo>
                    <a:pt x="273" y="612"/>
                  </a:lnTo>
                  <a:lnTo>
                    <a:pt x="303" y="639"/>
                  </a:lnTo>
                  <a:lnTo>
                    <a:pt x="334" y="664"/>
                  </a:lnTo>
                  <a:lnTo>
                    <a:pt x="367" y="687"/>
                  </a:lnTo>
                  <a:lnTo>
                    <a:pt x="401" y="708"/>
                  </a:lnTo>
                  <a:lnTo>
                    <a:pt x="436" y="729"/>
                  </a:lnTo>
                  <a:lnTo>
                    <a:pt x="470" y="746"/>
                  </a:lnTo>
                  <a:lnTo>
                    <a:pt x="509" y="763"/>
                  </a:lnTo>
                  <a:lnTo>
                    <a:pt x="545" y="779"/>
                  </a:lnTo>
                  <a:lnTo>
                    <a:pt x="584" y="790"/>
                  </a:lnTo>
                  <a:lnTo>
                    <a:pt x="624" y="802"/>
                  </a:lnTo>
                  <a:lnTo>
                    <a:pt x="664" y="811"/>
                  </a:lnTo>
                  <a:lnTo>
                    <a:pt x="705" y="819"/>
                  </a:lnTo>
                  <a:lnTo>
                    <a:pt x="745" y="825"/>
                  </a:lnTo>
                  <a:lnTo>
                    <a:pt x="787" y="827"/>
                  </a:lnTo>
                  <a:lnTo>
                    <a:pt x="829" y="829"/>
                  </a:lnTo>
                  <a:lnTo>
                    <a:pt x="829" y="829"/>
                  </a:lnTo>
                  <a:lnTo>
                    <a:pt x="829" y="815"/>
                  </a:lnTo>
                  <a:close/>
                </a:path>
              </a:pathLst>
            </a:custGeom>
            <a:solidFill>
              <a:schemeClr val="tx1"/>
            </a:solidFill>
            <a:ln w="9525">
              <a:solidFill>
                <a:schemeClr val="tx1"/>
              </a:solidFill>
              <a:round/>
              <a:headEnd/>
              <a:tailEnd/>
            </a:ln>
          </p:spPr>
          <p:txBody>
            <a:bodyPr/>
            <a:lstStyle/>
            <a:p>
              <a:endParaRPr lang="en-US"/>
            </a:p>
          </p:txBody>
        </p:sp>
        <p:sp>
          <p:nvSpPr>
            <p:cNvPr id="596998" name="Freeform 6"/>
            <p:cNvSpPr>
              <a:spLocks/>
            </p:cNvSpPr>
            <p:nvPr/>
          </p:nvSpPr>
          <p:spPr bwMode="auto">
            <a:xfrm>
              <a:off x="4036" y="964"/>
              <a:ext cx="736" cy="829"/>
            </a:xfrm>
            <a:custGeom>
              <a:avLst/>
              <a:gdLst/>
              <a:ahLst/>
              <a:cxnLst>
                <a:cxn ang="0">
                  <a:pos x="818" y="0"/>
                </a:cxn>
                <a:cxn ang="0">
                  <a:pos x="812" y="82"/>
                </a:cxn>
                <a:cxn ang="0">
                  <a:pos x="801" y="163"/>
                </a:cxn>
                <a:cxn ang="0">
                  <a:pos x="780" y="241"/>
                </a:cxn>
                <a:cxn ang="0">
                  <a:pos x="753" y="316"/>
                </a:cxn>
                <a:cxn ang="0">
                  <a:pos x="718" y="387"/>
                </a:cxn>
                <a:cxn ang="0">
                  <a:pos x="678" y="454"/>
                </a:cxn>
                <a:cxn ang="0">
                  <a:pos x="630" y="518"/>
                </a:cxn>
                <a:cxn ang="0">
                  <a:pos x="578" y="575"/>
                </a:cxn>
                <a:cxn ang="0">
                  <a:pos x="520" y="629"/>
                </a:cxn>
                <a:cxn ang="0">
                  <a:pos x="457" y="675"/>
                </a:cxn>
                <a:cxn ang="0">
                  <a:pos x="390" y="717"/>
                </a:cxn>
                <a:cxn ang="0">
                  <a:pos x="319" y="752"/>
                </a:cxn>
                <a:cxn ang="0">
                  <a:pos x="244" y="779"/>
                </a:cxn>
                <a:cxn ang="0">
                  <a:pos x="165" y="798"/>
                </a:cxn>
                <a:cxn ang="0">
                  <a:pos x="85" y="811"/>
                </a:cxn>
                <a:cxn ang="0">
                  <a:pos x="0" y="815"/>
                </a:cxn>
                <a:cxn ang="0">
                  <a:pos x="44" y="827"/>
                </a:cxn>
                <a:cxn ang="0">
                  <a:pos x="127" y="819"/>
                </a:cxn>
                <a:cxn ang="0">
                  <a:pos x="208" y="802"/>
                </a:cxn>
                <a:cxn ang="0">
                  <a:pos x="286" y="779"/>
                </a:cxn>
                <a:cxn ang="0">
                  <a:pos x="359" y="746"/>
                </a:cxn>
                <a:cxn ang="0">
                  <a:pos x="430" y="708"/>
                </a:cxn>
                <a:cxn ang="0">
                  <a:pos x="497" y="664"/>
                </a:cxn>
                <a:cxn ang="0">
                  <a:pos x="559" y="612"/>
                </a:cxn>
                <a:cxn ang="0">
                  <a:pos x="614" y="556"/>
                </a:cxn>
                <a:cxn ang="0">
                  <a:pos x="664" y="495"/>
                </a:cxn>
                <a:cxn ang="0">
                  <a:pos x="710" y="429"/>
                </a:cxn>
                <a:cxn ang="0">
                  <a:pos x="749" y="358"/>
                </a:cxn>
                <a:cxn ang="0">
                  <a:pos x="780" y="284"/>
                </a:cxn>
                <a:cxn ang="0">
                  <a:pos x="804" y="207"/>
                </a:cxn>
                <a:cxn ang="0">
                  <a:pos x="822" y="124"/>
                </a:cxn>
                <a:cxn ang="0">
                  <a:pos x="829" y="42"/>
                </a:cxn>
                <a:cxn ang="0">
                  <a:pos x="829" y="0"/>
                </a:cxn>
              </a:cxnLst>
              <a:rect l="0" t="0" r="r" b="b"/>
              <a:pathLst>
                <a:path w="829" h="829">
                  <a:moveTo>
                    <a:pt x="818" y="0"/>
                  </a:moveTo>
                  <a:lnTo>
                    <a:pt x="818" y="0"/>
                  </a:lnTo>
                  <a:lnTo>
                    <a:pt x="816" y="42"/>
                  </a:lnTo>
                  <a:lnTo>
                    <a:pt x="812" y="82"/>
                  </a:lnTo>
                  <a:lnTo>
                    <a:pt x="808" y="122"/>
                  </a:lnTo>
                  <a:lnTo>
                    <a:pt x="801" y="163"/>
                  </a:lnTo>
                  <a:lnTo>
                    <a:pt x="791" y="203"/>
                  </a:lnTo>
                  <a:lnTo>
                    <a:pt x="780" y="241"/>
                  </a:lnTo>
                  <a:lnTo>
                    <a:pt x="768" y="280"/>
                  </a:lnTo>
                  <a:lnTo>
                    <a:pt x="753" y="316"/>
                  </a:lnTo>
                  <a:lnTo>
                    <a:pt x="737" y="353"/>
                  </a:lnTo>
                  <a:lnTo>
                    <a:pt x="718" y="387"/>
                  </a:lnTo>
                  <a:lnTo>
                    <a:pt x="699" y="422"/>
                  </a:lnTo>
                  <a:lnTo>
                    <a:pt x="678" y="454"/>
                  </a:lnTo>
                  <a:lnTo>
                    <a:pt x="655" y="487"/>
                  </a:lnTo>
                  <a:lnTo>
                    <a:pt x="630" y="518"/>
                  </a:lnTo>
                  <a:lnTo>
                    <a:pt x="605" y="546"/>
                  </a:lnTo>
                  <a:lnTo>
                    <a:pt x="578" y="575"/>
                  </a:lnTo>
                  <a:lnTo>
                    <a:pt x="549" y="602"/>
                  </a:lnTo>
                  <a:lnTo>
                    <a:pt x="520" y="629"/>
                  </a:lnTo>
                  <a:lnTo>
                    <a:pt x="490" y="652"/>
                  </a:lnTo>
                  <a:lnTo>
                    <a:pt x="457" y="675"/>
                  </a:lnTo>
                  <a:lnTo>
                    <a:pt x="424" y="696"/>
                  </a:lnTo>
                  <a:lnTo>
                    <a:pt x="390" y="717"/>
                  </a:lnTo>
                  <a:lnTo>
                    <a:pt x="353" y="735"/>
                  </a:lnTo>
                  <a:lnTo>
                    <a:pt x="319" y="752"/>
                  </a:lnTo>
                  <a:lnTo>
                    <a:pt x="280" y="765"/>
                  </a:lnTo>
                  <a:lnTo>
                    <a:pt x="244" y="779"/>
                  </a:lnTo>
                  <a:lnTo>
                    <a:pt x="204" y="790"/>
                  </a:lnTo>
                  <a:lnTo>
                    <a:pt x="165" y="798"/>
                  </a:lnTo>
                  <a:lnTo>
                    <a:pt x="125" y="806"/>
                  </a:lnTo>
                  <a:lnTo>
                    <a:pt x="85" y="811"/>
                  </a:lnTo>
                  <a:lnTo>
                    <a:pt x="43" y="813"/>
                  </a:lnTo>
                  <a:lnTo>
                    <a:pt x="0" y="815"/>
                  </a:lnTo>
                  <a:lnTo>
                    <a:pt x="0" y="829"/>
                  </a:lnTo>
                  <a:lnTo>
                    <a:pt x="44" y="827"/>
                  </a:lnTo>
                  <a:lnTo>
                    <a:pt x="85" y="825"/>
                  </a:lnTo>
                  <a:lnTo>
                    <a:pt x="127" y="819"/>
                  </a:lnTo>
                  <a:lnTo>
                    <a:pt x="167" y="811"/>
                  </a:lnTo>
                  <a:lnTo>
                    <a:pt x="208" y="802"/>
                  </a:lnTo>
                  <a:lnTo>
                    <a:pt x="248" y="790"/>
                  </a:lnTo>
                  <a:lnTo>
                    <a:pt x="286" y="779"/>
                  </a:lnTo>
                  <a:lnTo>
                    <a:pt x="323" y="763"/>
                  </a:lnTo>
                  <a:lnTo>
                    <a:pt x="359" y="746"/>
                  </a:lnTo>
                  <a:lnTo>
                    <a:pt x="396" y="729"/>
                  </a:lnTo>
                  <a:lnTo>
                    <a:pt x="430" y="708"/>
                  </a:lnTo>
                  <a:lnTo>
                    <a:pt x="465" y="687"/>
                  </a:lnTo>
                  <a:lnTo>
                    <a:pt x="497" y="664"/>
                  </a:lnTo>
                  <a:lnTo>
                    <a:pt x="528" y="639"/>
                  </a:lnTo>
                  <a:lnTo>
                    <a:pt x="559" y="612"/>
                  </a:lnTo>
                  <a:lnTo>
                    <a:pt x="588" y="585"/>
                  </a:lnTo>
                  <a:lnTo>
                    <a:pt x="614" y="556"/>
                  </a:lnTo>
                  <a:lnTo>
                    <a:pt x="641" y="525"/>
                  </a:lnTo>
                  <a:lnTo>
                    <a:pt x="664" y="495"/>
                  </a:lnTo>
                  <a:lnTo>
                    <a:pt x="689" y="462"/>
                  </a:lnTo>
                  <a:lnTo>
                    <a:pt x="710" y="429"/>
                  </a:lnTo>
                  <a:lnTo>
                    <a:pt x="730" y="393"/>
                  </a:lnTo>
                  <a:lnTo>
                    <a:pt x="749" y="358"/>
                  </a:lnTo>
                  <a:lnTo>
                    <a:pt x="764" y="322"/>
                  </a:lnTo>
                  <a:lnTo>
                    <a:pt x="780" y="284"/>
                  </a:lnTo>
                  <a:lnTo>
                    <a:pt x="793" y="245"/>
                  </a:lnTo>
                  <a:lnTo>
                    <a:pt x="804" y="207"/>
                  </a:lnTo>
                  <a:lnTo>
                    <a:pt x="814" y="167"/>
                  </a:lnTo>
                  <a:lnTo>
                    <a:pt x="822" y="124"/>
                  </a:lnTo>
                  <a:lnTo>
                    <a:pt x="826" y="84"/>
                  </a:lnTo>
                  <a:lnTo>
                    <a:pt x="829" y="42"/>
                  </a:lnTo>
                  <a:lnTo>
                    <a:pt x="829" y="0"/>
                  </a:lnTo>
                  <a:lnTo>
                    <a:pt x="829" y="0"/>
                  </a:lnTo>
                  <a:lnTo>
                    <a:pt x="818" y="0"/>
                  </a:lnTo>
                  <a:close/>
                </a:path>
              </a:pathLst>
            </a:custGeom>
            <a:solidFill>
              <a:schemeClr val="tx1"/>
            </a:solidFill>
            <a:ln w="9525">
              <a:solidFill>
                <a:schemeClr val="tx1"/>
              </a:solidFill>
              <a:round/>
              <a:headEnd/>
              <a:tailEnd/>
            </a:ln>
          </p:spPr>
          <p:txBody>
            <a:bodyPr/>
            <a:lstStyle/>
            <a:p>
              <a:endParaRPr lang="en-US"/>
            </a:p>
          </p:txBody>
        </p:sp>
      </p:grpSp>
      <p:sp>
        <p:nvSpPr>
          <p:cNvPr id="596999" name="Freeform 7"/>
          <p:cNvSpPr>
            <a:spLocks/>
          </p:cNvSpPr>
          <p:nvPr/>
        </p:nvSpPr>
        <p:spPr bwMode="auto">
          <a:xfrm>
            <a:off x="2895600" y="3657600"/>
            <a:ext cx="1828800" cy="1600200"/>
          </a:xfrm>
          <a:custGeom>
            <a:avLst/>
            <a:gdLst/>
            <a:ahLst/>
            <a:cxnLst>
              <a:cxn ang="0">
                <a:pos x="904" y="660"/>
              </a:cxn>
              <a:cxn ang="0">
                <a:pos x="8" y="0"/>
              </a:cxn>
              <a:cxn ang="0">
                <a:pos x="0" y="11"/>
              </a:cxn>
              <a:cxn ang="0">
                <a:pos x="897" y="669"/>
              </a:cxn>
              <a:cxn ang="0">
                <a:pos x="904" y="660"/>
              </a:cxn>
            </a:cxnLst>
            <a:rect l="0" t="0" r="r" b="b"/>
            <a:pathLst>
              <a:path w="904" h="669">
                <a:moveTo>
                  <a:pt x="904" y="660"/>
                </a:moveTo>
                <a:lnTo>
                  <a:pt x="8" y="0"/>
                </a:lnTo>
                <a:lnTo>
                  <a:pt x="0" y="11"/>
                </a:lnTo>
                <a:lnTo>
                  <a:pt x="897" y="669"/>
                </a:lnTo>
                <a:lnTo>
                  <a:pt x="904" y="660"/>
                </a:lnTo>
                <a:close/>
              </a:path>
            </a:pathLst>
          </a:custGeom>
          <a:solidFill>
            <a:schemeClr val="tx1"/>
          </a:solidFill>
          <a:ln w="9525">
            <a:solidFill>
              <a:schemeClr val="tx1"/>
            </a:solidFill>
            <a:round/>
            <a:headEnd/>
            <a:tailEnd/>
          </a:ln>
        </p:spPr>
        <p:txBody>
          <a:bodyPr/>
          <a:lstStyle/>
          <a:p>
            <a:endParaRPr lang="en-US"/>
          </a:p>
        </p:txBody>
      </p:sp>
      <p:sp>
        <p:nvSpPr>
          <p:cNvPr id="597000" name="Freeform 8"/>
          <p:cNvSpPr>
            <a:spLocks/>
          </p:cNvSpPr>
          <p:nvPr/>
        </p:nvSpPr>
        <p:spPr bwMode="auto">
          <a:xfrm>
            <a:off x="4953000" y="1828800"/>
            <a:ext cx="204788" cy="169863"/>
          </a:xfrm>
          <a:custGeom>
            <a:avLst/>
            <a:gdLst/>
            <a:ahLst/>
            <a:cxnLst>
              <a:cxn ang="0">
                <a:pos x="0" y="29"/>
              </a:cxn>
              <a:cxn ang="0">
                <a:pos x="146" y="0"/>
              </a:cxn>
              <a:cxn ang="0">
                <a:pos x="42" y="107"/>
              </a:cxn>
              <a:cxn ang="0">
                <a:pos x="0" y="29"/>
              </a:cxn>
            </a:cxnLst>
            <a:rect l="0" t="0" r="r" b="b"/>
            <a:pathLst>
              <a:path w="146" h="107">
                <a:moveTo>
                  <a:pt x="0" y="29"/>
                </a:moveTo>
                <a:lnTo>
                  <a:pt x="146" y="0"/>
                </a:lnTo>
                <a:lnTo>
                  <a:pt x="42" y="107"/>
                </a:lnTo>
                <a:lnTo>
                  <a:pt x="0" y="29"/>
                </a:lnTo>
              </a:path>
            </a:pathLst>
          </a:custGeom>
          <a:solidFill>
            <a:schemeClr val="tx1"/>
          </a:solidFill>
          <a:ln w="3175">
            <a:solidFill>
              <a:schemeClr val="tx1"/>
            </a:solidFill>
            <a:prstDash val="solid"/>
            <a:round/>
            <a:headEnd/>
            <a:tailEnd/>
          </a:ln>
        </p:spPr>
        <p:txBody>
          <a:bodyPr/>
          <a:lstStyle/>
          <a:p>
            <a:endParaRPr lang="en-US"/>
          </a:p>
        </p:txBody>
      </p:sp>
      <p:sp>
        <p:nvSpPr>
          <p:cNvPr id="597001" name="Freeform 9"/>
          <p:cNvSpPr>
            <a:spLocks/>
          </p:cNvSpPr>
          <p:nvPr/>
        </p:nvSpPr>
        <p:spPr bwMode="auto">
          <a:xfrm>
            <a:off x="2971800" y="1905000"/>
            <a:ext cx="2057400" cy="762000"/>
          </a:xfrm>
          <a:custGeom>
            <a:avLst/>
            <a:gdLst/>
            <a:ahLst/>
            <a:cxnLst>
              <a:cxn ang="0">
                <a:pos x="829" y="0"/>
              </a:cxn>
              <a:cxn ang="0">
                <a:pos x="0" y="469"/>
              </a:cxn>
              <a:cxn ang="0">
                <a:pos x="8" y="480"/>
              </a:cxn>
              <a:cxn ang="0">
                <a:pos x="835" y="12"/>
              </a:cxn>
              <a:cxn ang="0">
                <a:pos x="829" y="0"/>
              </a:cxn>
            </a:cxnLst>
            <a:rect l="0" t="0" r="r" b="b"/>
            <a:pathLst>
              <a:path w="835" h="480">
                <a:moveTo>
                  <a:pt x="829" y="0"/>
                </a:moveTo>
                <a:lnTo>
                  <a:pt x="0" y="469"/>
                </a:lnTo>
                <a:lnTo>
                  <a:pt x="8" y="480"/>
                </a:lnTo>
                <a:lnTo>
                  <a:pt x="835" y="12"/>
                </a:lnTo>
                <a:lnTo>
                  <a:pt x="829" y="0"/>
                </a:lnTo>
                <a:close/>
              </a:path>
            </a:pathLst>
          </a:custGeom>
          <a:solidFill>
            <a:schemeClr val="tx1"/>
          </a:solidFill>
          <a:ln w="9525">
            <a:solidFill>
              <a:schemeClr val="tx1"/>
            </a:solidFill>
            <a:round/>
            <a:headEnd/>
            <a:tailEnd/>
          </a:ln>
        </p:spPr>
        <p:txBody>
          <a:bodyPr/>
          <a:lstStyle/>
          <a:p>
            <a:endParaRPr lang="en-US"/>
          </a:p>
        </p:txBody>
      </p:sp>
      <p:grpSp>
        <p:nvGrpSpPr>
          <p:cNvPr id="3" name="Group 10"/>
          <p:cNvGrpSpPr>
            <a:grpSpLocks/>
          </p:cNvGrpSpPr>
          <p:nvPr/>
        </p:nvGrpSpPr>
        <p:grpSpPr bwMode="auto">
          <a:xfrm>
            <a:off x="4648200" y="3962400"/>
            <a:ext cx="2895600" cy="2555875"/>
            <a:chOff x="3144" y="2215"/>
            <a:chExt cx="1628" cy="1658"/>
          </a:xfrm>
        </p:grpSpPr>
        <p:sp>
          <p:nvSpPr>
            <p:cNvPr id="597003" name="Freeform 11"/>
            <p:cNvSpPr>
              <a:spLocks/>
            </p:cNvSpPr>
            <p:nvPr/>
          </p:nvSpPr>
          <p:spPr bwMode="auto">
            <a:xfrm>
              <a:off x="3876" y="3001"/>
              <a:ext cx="216" cy="246"/>
            </a:xfrm>
            <a:custGeom>
              <a:avLst/>
              <a:gdLst/>
              <a:ahLst/>
              <a:cxnLst>
                <a:cxn ang="0">
                  <a:pos x="244" y="110"/>
                </a:cxn>
                <a:cxn ang="0">
                  <a:pos x="238" y="87"/>
                </a:cxn>
                <a:cxn ang="0">
                  <a:pos x="228" y="64"/>
                </a:cxn>
                <a:cxn ang="0">
                  <a:pos x="217" y="45"/>
                </a:cxn>
                <a:cxn ang="0">
                  <a:pos x="199" y="29"/>
                </a:cxn>
                <a:cxn ang="0">
                  <a:pos x="180" y="16"/>
                </a:cxn>
                <a:cxn ang="0">
                  <a:pos x="157" y="6"/>
                </a:cxn>
                <a:cxn ang="0">
                  <a:pos x="134" y="2"/>
                </a:cxn>
                <a:cxn ang="0">
                  <a:pos x="109" y="2"/>
                </a:cxn>
                <a:cxn ang="0">
                  <a:pos x="84" y="6"/>
                </a:cxn>
                <a:cxn ang="0">
                  <a:pos x="63" y="16"/>
                </a:cxn>
                <a:cxn ang="0">
                  <a:pos x="44" y="29"/>
                </a:cxn>
                <a:cxn ang="0">
                  <a:pos x="27" y="45"/>
                </a:cxn>
                <a:cxn ang="0">
                  <a:pos x="13" y="64"/>
                </a:cxn>
                <a:cxn ang="0">
                  <a:pos x="4" y="87"/>
                </a:cxn>
                <a:cxn ang="0">
                  <a:pos x="0" y="110"/>
                </a:cxn>
                <a:cxn ang="0">
                  <a:pos x="0" y="137"/>
                </a:cxn>
                <a:cxn ang="0">
                  <a:pos x="4" y="160"/>
                </a:cxn>
                <a:cxn ang="0">
                  <a:pos x="13" y="183"/>
                </a:cxn>
                <a:cxn ang="0">
                  <a:pos x="27" y="202"/>
                </a:cxn>
                <a:cxn ang="0">
                  <a:pos x="44" y="217"/>
                </a:cxn>
                <a:cxn ang="0">
                  <a:pos x="63" y="231"/>
                </a:cxn>
                <a:cxn ang="0">
                  <a:pos x="84" y="240"/>
                </a:cxn>
                <a:cxn ang="0">
                  <a:pos x="109" y="244"/>
                </a:cxn>
                <a:cxn ang="0">
                  <a:pos x="134" y="244"/>
                </a:cxn>
                <a:cxn ang="0">
                  <a:pos x="157" y="240"/>
                </a:cxn>
                <a:cxn ang="0">
                  <a:pos x="180" y="231"/>
                </a:cxn>
                <a:cxn ang="0">
                  <a:pos x="199" y="217"/>
                </a:cxn>
                <a:cxn ang="0">
                  <a:pos x="217" y="202"/>
                </a:cxn>
                <a:cxn ang="0">
                  <a:pos x="228" y="183"/>
                </a:cxn>
                <a:cxn ang="0">
                  <a:pos x="238" y="160"/>
                </a:cxn>
                <a:cxn ang="0">
                  <a:pos x="244" y="137"/>
                </a:cxn>
              </a:cxnLst>
              <a:rect l="0" t="0" r="r" b="b"/>
              <a:pathLst>
                <a:path w="244" h="246">
                  <a:moveTo>
                    <a:pt x="244" y="123"/>
                  </a:moveTo>
                  <a:lnTo>
                    <a:pt x="244" y="110"/>
                  </a:lnTo>
                  <a:lnTo>
                    <a:pt x="242" y="98"/>
                  </a:lnTo>
                  <a:lnTo>
                    <a:pt x="238" y="87"/>
                  </a:lnTo>
                  <a:lnTo>
                    <a:pt x="234" y="75"/>
                  </a:lnTo>
                  <a:lnTo>
                    <a:pt x="228" y="64"/>
                  </a:lnTo>
                  <a:lnTo>
                    <a:pt x="223" y="54"/>
                  </a:lnTo>
                  <a:lnTo>
                    <a:pt x="217" y="45"/>
                  </a:lnTo>
                  <a:lnTo>
                    <a:pt x="209" y="37"/>
                  </a:lnTo>
                  <a:lnTo>
                    <a:pt x="199" y="29"/>
                  </a:lnTo>
                  <a:lnTo>
                    <a:pt x="190" y="22"/>
                  </a:lnTo>
                  <a:lnTo>
                    <a:pt x="180" y="16"/>
                  </a:lnTo>
                  <a:lnTo>
                    <a:pt x="169" y="10"/>
                  </a:lnTo>
                  <a:lnTo>
                    <a:pt x="157" y="6"/>
                  </a:lnTo>
                  <a:lnTo>
                    <a:pt x="146" y="4"/>
                  </a:lnTo>
                  <a:lnTo>
                    <a:pt x="134" y="2"/>
                  </a:lnTo>
                  <a:lnTo>
                    <a:pt x="121" y="0"/>
                  </a:lnTo>
                  <a:lnTo>
                    <a:pt x="109" y="2"/>
                  </a:lnTo>
                  <a:lnTo>
                    <a:pt x="96" y="4"/>
                  </a:lnTo>
                  <a:lnTo>
                    <a:pt x="84" y="6"/>
                  </a:lnTo>
                  <a:lnTo>
                    <a:pt x="73" y="10"/>
                  </a:lnTo>
                  <a:lnTo>
                    <a:pt x="63" y="16"/>
                  </a:lnTo>
                  <a:lnTo>
                    <a:pt x="52" y="22"/>
                  </a:lnTo>
                  <a:lnTo>
                    <a:pt x="44" y="29"/>
                  </a:lnTo>
                  <a:lnTo>
                    <a:pt x="34" y="37"/>
                  </a:lnTo>
                  <a:lnTo>
                    <a:pt x="27" y="45"/>
                  </a:lnTo>
                  <a:lnTo>
                    <a:pt x="19" y="54"/>
                  </a:lnTo>
                  <a:lnTo>
                    <a:pt x="13" y="64"/>
                  </a:lnTo>
                  <a:lnTo>
                    <a:pt x="9" y="75"/>
                  </a:lnTo>
                  <a:lnTo>
                    <a:pt x="4" y="87"/>
                  </a:lnTo>
                  <a:lnTo>
                    <a:pt x="2" y="98"/>
                  </a:lnTo>
                  <a:lnTo>
                    <a:pt x="0" y="110"/>
                  </a:lnTo>
                  <a:lnTo>
                    <a:pt x="0" y="123"/>
                  </a:lnTo>
                  <a:lnTo>
                    <a:pt x="0" y="137"/>
                  </a:lnTo>
                  <a:lnTo>
                    <a:pt x="2" y="148"/>
                  </a:lnTo>
                  <a:lnTo>
                    <a:pt x="4" y="160"/>
                  </a:lnTo>
                  <a:lnTo>
                    <a:pt x="9" y="171"/>
                  </a:lnTo>
                  <a:lnTo>
                    <a:pt x="13" y="183"/>
                  </a:lnTo>
                  <a:lnTo>
                    <a:pt x="19" y="192"/>
                  </a:lnTo>
                  <a:lnTo>
                    <a:pt x="27" y="202"/>
                  </a:lnTo>
                  <a:lnTo>
                    <a:pt x="34" y="210"/>
                  </a:lnTo>
                  <a:lnTo>
                    <a:pt x="44" y="217"/>
                  </a:lnTo>
                  <a:lnTo>
                    <a:pt x="52" y="225"/>
                  </a:lnTo>
                  <a:lnTo>
                    <a:pt x="63" y="231"/>
                  </a:lnTo>
                  <a:lnTo>
                    <a:pt x="73" y="236"/>
                  </a:lnTo>
                  <a:lnTo>
                    <a:pt x="84" y="240"/>
                  </a:lnTo>
                  <a:lnTo>
                    <a:pt x="96" y="242"/>
                  </a:lnTo>
                  <a:lnTo>
                    <a:pt x="109" y="244"/>
                  </a:lnTo>
                  <a:lnTo>
                    <a:pt x="121" y="246"/>
                  </a:lnTo>
                  <a:lnTo>
                    <a:pt x="134" y="244"/>
                  </a:lnTo>
                  <a:lnTo>
                    <a:pt x="146" y="242"/>
                  </a:lnTo>
                  <a:lnTo>
                    <a:pt x="157" y="240"/>
                  </a:lnTo>
                  <a:lnTo>
                    <a:pt x="169" y="236"/>
                  </a:lnTo>
                  <a:lnTo>
                    <a:pt x="180" y="231"/>
                  </a:lnTo>
                  <a:lnTo>
                    <a:pt x="190" y="225"/>
                  </a:lnTo>
                  <a:lnTo>
                    <a:pt x="199" y="217"/>
                  </a:lnTo>
                  <a:lnTo>
                    <a:pt x="209" y="210"/>
                  </a:lnTo>
                  <a:lnTo>
                    <a:pt x="217" y="202"/>
                  </a:lnTo>
                  <a:lnTo>
                    <a:pt x="223" y="192"/>
                  </a:lnTo>
                  <a:lnTo>
                    <a:pt x="228" y="183"/>
                  </a:lnTo>
                  <a:lnTo>
                    <a:pt x="234" y="171"/>
                  </a:lnTo>
                  <a:lnTo>
                    <a:pt x="238" y="160"/>
                  </a:lnTo>
                  <a:lnTo>
                    <a:pt x="242" y="148"/>
                  </a:lnTo>
                  <a:lnTo>
                    <a:pt x="244" y="137"/>
                  </a:lnTo>
                  <a:lnTo>
                    <a:pt x="244" y="123"/>
                  </a:lnTo>
                  <a:close/>
                </a:path>
              </a:pathLst>
            </a:custGeom>
            <a:solidFill>
              <a:srgbClr val="009240"/>
            </a:solidFill>
            <a:ln w="9525">
              <a:solidFill>
                <a:schemeClr val="tx1"/>
              </a:solidFill>
              <a:round/>
              <a:headEnd/>
              <a:tailEnd/>
            </a:ln>
          </p:spPr>
          <p:txBody>
            <a:bodyPr/>
            <a:lstStyle/>
            <a:p>
              <a:endParaRPr lang="en-US"/>
            </a:p>
          </p:txBody>
        </p:sp>
        <p:sp>
          <p:nvSpPr>
            <p:cNvPr id="597004" name="Freeform 12"/>
            <p:cNvSpPr>
              <a:spLocks/>
            </p:cNvSpPr>
            <p:nvPr/>
          </p:nvSpPr>
          <p:spPr bwMode="auto">
            <a:xfrm>
              <a:off x="3876" y="3001"/>
              <a:ext cx="216" cy="246"/>
            </a:xfrm>
            <a:custGeom>
              <a:avLst/>
              <a:gdLst/>
              <a:ahLst/>
              <a:cxnLst>
                <a:cxn ang="0">
                  <a:pos x="244" y="110"/>
                </a:cxn>
                <a:cxn ang="0">
                  <a:pos x="238" y="87"/>
                </a:cxn>
                <a:cxn ang="0">
                  <a:pos x="228" y="64"/>
                </a:cxn>
                <a:cxn ang="0">
                  <a:pos x="217" y="45"/>
                </a:cxn>
                <a:cxn ang="0">
                  <a:pos x="199" y="29"/>
                </a:cxn>
                <a:cxn ang="0">
                  <a:pos x="180" y="16"/>
                </a:cxn>
                <a:cxn ang="0">
                  <a:pos x="157" y="6"/>
                </a:cxn>
                <a:cxn ang="0">
                  <a:pos x="134" y="2"/>
                </a:cxn>
                <a:cxn ang="0">
                  <a:pos x="109" y="2"/>
                </a:cxn>
                <a:cxn ang="0">
                  <a:pos x="84" y="6"/>
                </a:cxn>
                <a:cxn ang="0">
                  <a:pos x="63" y="16"/>
                </a:cxn>
                <a:cxn ang="0">
                  <a:pos x="44" y="29"/>
                </a:cxn>
                <a:cxn ang="0">
                  <a:pos x="27" y="45"/>
                </a:cxn>
                <a:cxn ang="0">
                  <a:pos x="13" y="64"/>
                </a:cxn>
                <a:cxn ang="0">
                  <a:pos x="4" y="87"/>
                </a:cxn>
                <a:cxn ang="0">
                  <a:pos x="0" y="110"/>
                </a:cxn>
                <a:cxn ang="0">
                  <a:pos x="0" y="137"/>
                </a:cxn>
                <a:cxn ang="0">
                  <a:pos x="4" y="160"/>
                </a:cxn>
                <a:cxn ang="0">
                  <a:pos x="13" y="183"/>
                </a:cxn>
                <a:cxn ang="0">
                  <a:pos x="27" y="202"/>
                </a:cxn>
                <a:cxn ang="0">
                  <a:pos x="44" y="217"/>
                </a:cxn>
                <a:cxn ang="0">
                  <a:pos x="63" y="231"/>
                </a:cxn>
                <a:cxn ang="0">
                  <a:pos x="84" y="240"/>
                </a:cxn>
                <a:cxn ang="0">
                  <a:pos x="109" y="244"/>
                </a:cxn>
                <a:cxn ang="0">
                  <a:pos x="134" y="244"/>
                </a:cxn>
                <a:cxn ang="0">
                  <a:pos x="157" y="240"/>
                </a:cxn>
                <a:cxn ang="0">
                  <a:pos x="180" y="231"/>
                </a:cxn>
                <a:cxn ang="0">
                  <a:pos x="199" y="217"/>
                </a:cxn>
                <a:cxn ang="0">
                  <a:pos x="217" y="202"/>
                </a:cxn>
                <a:cxn ang="0">
                  <a:pos x="228" y="183"/>
                </a:cxn>
                <a:cxn ang="0">
                  <a:pos x="238" y="160"/>
                </a:cxn>
                <a:cxn ang="0">
                  <a:pos x="244" y="137"/>
                </a:cxn>
              </a:cxnLst>
              <a:rect l="0" t="0" r="r" b="b"/>
              <a:pathLst>
                <a:path w="244" h="246">
                  <a:moveTo>
                    <a:pt x="244" y="123"/>
                  </a:moveTo>
                  <a:lnTo>
                    <a:pt x="244" y="110"/>
                  </a:lnTo>
                  <a:lnTo>
                    <a:pt x="242" y="98"/>
                  </a:lnTo>
                  <a:lnTo>
                    <a:pt x="238" y="87"/>
                  </a:lnTo>
                  <a:lnTo>
                    <a:pt x="234" y="75"/>
                  </a:lnTo>
                  <a:lnTo>
                    <a:pt x="228" y="64"/>
                  </a:lnTo>
                  <a:lnTo>
                    <a:pt x="223" y="54"/>
                  </a:lnTo>
                  <a:lnTo>
                    <a:pt x="217" y="45"/>
                  </a:lnTo>
                  <a:lnTo>
                    <a:pt x="209" y="37"/>
                  </a:lnTo>
                  <a:lnTo>
                    <a:pt x="199" y="29"/>
                  </a:lnTo>
                  <a:lnTo>
                    <a:pt x="190" y="22"/>
                  </a:lnTo>
                  <a:lnTo>
                    <a:pt x="180" y="16"/>
                  </a:lnTo>
                  <a:lnTo>
                    <a:pt x="169" y="10"/>
                  </a:lnTo>
                  <a:lnTo>
                    <a:pt x="157" y="6"/>
                  </a:lnTo>
                  <a:lnTo>
                    <a:pt x="146" y="4"/>
                  </a:lnTo>
                  <a:lnTo>
                    <a:pt x="134" y="2"/>
                  </a:lnTo>
                  <a:lnTo>
                    <a:pt x="121" y="0"/>
                  </a:lnTo>
                  <a:lnTo>
                    <a:pt x="109" y="2"/>
                  </a:lnTo>
                  <a:lnTo>
                    <a:pt x="96" y="4"/>
                  </a:lnTo>
                  <a:lnTo>
                    <a:pt x="84" y="6"/>
                  </a:lnTo>
                  <a:lnTo>
                    <a:pt x="73" y="10"/>
                  </a:lnTo>
                  <a:lnTo>
                    <a:pt x="63" y="16"/>
                  </a:lnTo>
                  <a:lnTo>
                    <a:pt x="52" y="22"/>
                  </a:lnTo>
                  <a:lnTo>
                    <a:pt x="44" y="29"/>
                  </a:lnTo>
                  <a:lnTo>
                    <a:pt x="34" y="37"/>
                  </a:lnTo>
                  <a:lnTo>
                    <a:pt x="27" y="45"/>
                  </a:lnTo>
                  <a:lnTo>
                    <a:pt x="19" y="54"/>
                  </a:lnTo>
                  <a:lnTo>
                    <a:pt x="13" y="64"/>
                  </a:lnTo>
                  <a:lnTo>
                    <a:pt x="9" y="75"/>
                  </a:lnTo>
                  <a:lnTo>
                    <a:pt x="4" y="87"/>
                  </a:lnTo>
                  <a:lnTo>
                    <a:pt x="2" y="98"/>
                  </a:lnTo>
                  <a:lnTo>
                    <a:pt x="0" y="110"/>
                  </a:lnTo>
                  <a:lnTo>
                    <a:pt x="0" y="123"/>
                  </a:lnTo>
                  <a:lnTo>
                    <a:pt x="0" y="137"/>
                  </a:lnTo>
                  <a:lnTo>
                    <a:pt x="2" y="148"/>
                  </a:lnTo>
                  <a:lnTo>
                    <a:pt x="4" y="160"/>
                  </a:lnTo>
                  <a:lnTo>
                    <a:pt x="9" y="171"/>
                  </a:lnTo>
                  <a:lnTo>
                    <a:pt x="13" y="183"/>
                  </a:lnTo>
                  <a:lnTo>
                    <a:pt x="19" y="192"/>
                  </a:lnTo>
                  <a:lnTo>
                    <a:pt x="27" y="202"/>
                  </a:lnTo>
                  <a:lnTo>
                    <a:pt x="34" y="210"/>
                  </a:lnTo>
                  <a:lnTo>
                    <a:pt x="44" y="217"/>
                  </a:lnTo>
                  <a:lnTo>
                    <a:pt x="52" y="225"/>
                  </a:lnTo>
                  <a:lnTo>
                    <a:pt x="63" y="231"/>
                  </a:lnTo>
                  <a:lnTo>
                    <a:pt x="73" y="236"/>
                  </a:lnTo>
                  <a:lnTo>
                    <a:pt x="84" y="240"/>
                  </a:lnTo>
                  <a:lnTo>
                    <a:pt x="96" y="242"/>
                  </a:lnTo>
                  <a:lnTo>
                    <a:pt x="109" y="244"/>
                  </a:lnTo>
                  <a:lnTo>
                    <a:pt x="121" y="246"/>
                  </a:lnTo>
                  <a:lnTo>
                    <a:pt x="134" y="244"/>
                  </a:lnTo>
                  <a:lnTo>
                    <a:pt x="146" y="242"/>
                  </a:lnTo>
                  <a:lnTo>
                    <a:pt x="157" y="240"/>
                  </a:lnTo>
                  <a:lnTo>
                    <a:pt x="169" y="236"/>
                  </a:lnTo>
                  <a:lnTo>
                    <a:pt x="180" y="231"/>
                  </a:lnTo>
                  <a:lnTo>
                    <a:pt x="190" y="225"/>
                  </a:lnTo>
                  <a:lnTo>
                    <a:pt x="199" y="217"/>
                  </a:lnTo>
                  <a:lnTo>
                    <a:pt x="209" y="210"/>
                  </a:lnTo>
                  <a:lnTo>
                    <a:pt x="217" y="202"/>
                  </a:lnTo>
                  <a:lnTo>
                    <a:pt x="223" y="192"/>
                  </a:lnTo>
                  <a:lnTo>
                    <a:pt x="228" y="183"/>
                  </a:lnTo>
                  <a:lnTo>
                    <a:pt x="234" y="171"/>
                  </a:lnTo>
                  <a:lnTo>
                    <a:pt x="238" y="160"/>
                  </a:lnTo>
                  <a:lnTo>
                    <a:pt x="242" y="148"/>
                  </a:lnTo>
                  <a:lnTo>
                    <a:pt x="244" y="137"/>
                  </a:lnTo>
                  <a:lnTo>
                    <a:pt x="244" y="123"/>
                  </a:lnTo>
                </a:path>
              </a:pathLst>
            </a:custGeom>
            <a:noFill/>
            <a:ln w="3175">
              <a:solidFill>
                <a:schemeClr val="tx1"/>
              </a:solidFill>
              <a:prstDash val="solid"/>
              <a:round/>
              <a:headEnd/>
              <a:tailEnd/>
            </a:ln>
          </p:spPr>
          <p:txBody>
            <a:bodyPr/>
            <a:lstStyle/>
            <a:p>
              <a:endParaRPr lang="en-US"/>
            </a:p>
          </p:txBody>
        </p:sp>
        <p:sp>
          <p:nvSpPr>
            <p:cNvPr id="597005" name="Freeform 13"/>
            <p:cNvSpPr>
              <a:spLocks/>
            </p:cNvSpPr>
            <p:nvPr/>
          </p:nvSpPr>
          <p:spPr bwMode="auto">
            <a:xfrm>
              <a:off x="3964" y="3318"/>
              <a:ext cx="218" cy="244"/>
            </a:xfrm>
            <a:custGeom>
              <a:avLst/>
              <a:gdLst/>
              <a:ahLst/>
              <a:cxnLst>
                <a:cxn ang="0">
                  <a:pos x="243" y="109"/>
                </a:cxn>
                <a:cxn ang="0">
                  <a:pos x="240" y="86"/>
                </a:cxn>
                <a:cxn ang="0">
                  <a:pos x="230" y="63"/>
                </a:cxn>
                <a:cxn ang="0">
                  <a:pos x="217" y="44"/>
                </a:cxn>
                <a:cxn ang="0">
                  <a:pos x="201" y="27"/>
                </a:cxn>
                <a:cxn ang="0">
                  <a:pos x="182" y="15"/>
                </a:cxn>
                <a:cxn ang="0">
                  <a:pos x="159" y="6"/>
                </a:cxn>
                <a:cxn ang="0">
                  <a:pos x="136" y="0"/>
                </a:cxn>
                <a:cxn ang="0">
                  <a:pos x="111" y="0"/>
                </a:cxn>
                <a:cxn ang="0">
                  <a:pos x="86" y="6"/>
                </a:cxn>
                <a:cxn ang="0">
                  <a:pos x="65" y="15"/>
                </a:cxn>
                <a:cxn ang="0">
                  <a:pos x="44" y="27"/>
                </a:cxn>
                <a:cxn ang="0">
                  <a:pos x="28" y="44"/>
                </a:cxn>
                <a:cxn ang="0">
                  <a:pos x="15" y="63"/>
                </a:cxn>
                <a:cxn ang="0">
                  <a:pos x="5" y="86"/>
                </a:cxn>
                <a:cxn ang="0">
                  <a:pos x="2" y="109"/>
                </a:cxn>
                <a:cxn ang="0">
                  <a:pos x="2" y="134"/>
                </a:cxn>
                <a:cxn ang="0">
                  <a:pos x="5" y="159"/>
                </a:cxn>
                <a:cxn ang="0">
                  <a:pos x="15" y="180"/>
                </a:cxn>
                <a:cxn ang="0">
                  <a:pos x="28" y="200"/>
                </a:cxn>
                <a:cxn ang="0">
                  <a:pos x="44" y="217"/>
                </a:cxn>
                <a:cxn ang="0">
                  <a:pos x="65" y="230"/>
                </a:cxn>
                <a:cxn ang="0">
                  <a:pos x="86" y="240"/>
                </a:cxn>
                <a:cxn ang="0">
                  <a:pos x="111" y="244"/>
                </a:cxn>
                <a:cxn ang="0">
                  <a:pos x="136" y="244"/>
                </a:cxn>
                <a:cxn ang="0">
                  <a:pos x="159" y="240"/>
                </a:cxn>
                <a:cxn ang="0">
                  <a:pos x="182" y="230"/>
                </a:cxn>
                <a:cxn ang="0">
                  <a:pos x="201" y="217"/>
                </a:cxn>
                <a:cxn ang="0">
                  <a:pos x="217" y="200"/>
                </a:cxn>
                <a:cxn ang="0">
                  <a:pos x="230" y="180"/>
                </a:cxn>
                <a:cxn ang="0">
                  <a:pos x="240" y="159"/>
                </a:cxn>
                <a:cxn ang="0">
                  <a:pos x="243" y="134"/>
                </a:cxn>
              </a:cxnLst>
              <a:rect l="0" t="0" r="r" b="b"/>
              <a:pathLst>
                <a:path w="245" h="244">
                  <a:moveTo>
                    <a:pt x="245" y="123"/>
                  </a:moveTo>
                  <a:lnTo>
                    <a:pt x="243" y="109"/>
                  </a:lnTo>
                  <a:lnTo>
                    <a:pt x="243" y="98"/>
                  </a:lnTo>
                  <a:lnTo>
                    <a:pt x="240" y="86"/>
                  </a:lnTo>
                  <a:lnTo>
                    <a:pt x="236" y="75"/>
                  </a:lnTo>
                  <a:lnTo>
                    <a:pt x="230" y="63"/>
                  </a:lnTo>
                  <a:lnTo>
                    <a:pt x="224" y="54"/>
                  </a:lnTo>
                  <a:lnTo>
                    <a:pt x="217" y="44"/>
                  </a:lnTo>
                  <a:lnTo>
                    <a:pt x="209" y="35"/>
                  </a:lnTo>
                  <a:lnTo>
                    <a:pt x="201" y="27"/>
                  </a:lnTo>
                  <a:lnTo>
                    <a:pt x="192" y="21"/>
                  </a:lnTo>
                  <a:lnTo>
                    <a:pt x="182" y="15"/>
                  </a:lnTo>
                  <a:lnTo>
                    <a:pt x="170" y="10"/>
                  </a:lnTo>
                  <a:lnTo>
                    <a:pt x="159" y="6"/>
                  </a:lnTo>
                  <a:lnTo>
                    <a:pt x="147" y="2"/>
                  </a:lnTo>
                  <a:lnTo>
                    <a:pt x="136" y="0"/>
                  </a:lnTo>
                  <a:lnTo>
                    <a:pt x="123" y="0"/>
                  </a:lnTo>
                  <a:lnTo>
                    <a:pt x="111" y="0"/>
                  </a:lnTo>
                  <a:lnTo>
                    <a:pt x="98" y="2"/>
                  </a:lnTo>
                  <a:lnTo>
                    <a:pt x="86" y="6"/>
                  </a:lnTo>
                  <a:lnTo>
                    <a:pt x="75" y="10"/>
                  </a:lnTo>
                  <a:lnTo>
                    <a:pt x="65" y="15"/>
                  </a:lnTo>
                  <a:lnTo>
                    <a:pt x="53" y="21"/>
                  </a:lnTo>
                  <a:lnTo>
                    <a:pt x="44" y="27"/>
                  </a:lnTo>
                  <a:lnTo>
                    <a:pt x="36" y="35"/>
                  </a:lnTo>
                  <a:lnTo>
                    <a:pt x="28" y="44"/>
                  </a:lnTo>
                  <a:lnTo>
                    <a:pt x="21" y="54"/>
                  </a:lnTo>
                  <a:lnTo>
                    <a:pt x="15" y="63"/>
                  </a:lnTo>
                  <a:lnTo>
                    <a:pt x="9" y="75"/>
                  </a:lnTo>
                  <a:lnTo>
                    <a:pt x="5" y="86"/>
                  </a:lnTo>
                  <a:lnTo>
                    <a:pt x="4" y="98"/>
                  </a:lnTo>
                  <a:lnTo>
                    <a:pt x="2" y="109"/>
                  </a:lnTo>
                  <a:lnTo>
                    <a:pt x="0" y="123"/>
                  </a:lnTo>
                  <a:lnTo>
                    <a:pt x="2" y="134"/>
                  </a:lnTo>
                  <a:lnTo>
                    <a:pt x="4" y="148"/>
                  </a:lnTo>
                  <a:lnTo>
                    <a:pt x="5" y="159"/>
                  </a:lnTo>
                  <a:lnTo>
                    <a:pt x="9" y="171"/>
                  </a:lnTo>
                  <a:lnTo>
                    <a:pt x="15" y="180"/>
                  </a:lnTo>
                  <a:lnTo>
                    <a:pt x="21" y="192"/>
                  </a:lnTo>
                  <a:lnTo>
                    <a:pt x="28" y="200"/>
                  </a:lnTo>
                  <a:lnTo>
                    <a:pt x="36" y="209"/>
                  </a:lnTo>
                  <a:lnTo>
                    <a:pt x="44" y="217"/>
                  </a:lnTo>
                  <a:lnTo>
                    <a:pt x="53" y="225"/>
                  </a:lnTo>
                  <a:lnTo>
                    <a:pt x="65" y="230"/>
                  </a:lnTo>
                  <a:lnTo>
                    <a:pt x="75" y="234"/>
                  </a:lnTo>
                  <a:lnTo>
                    <a:pt x="86" y="240"/>
                  </a:lnTo>
                  <a:lnTo>
                    <a:pt x="98" y="242"/>
                  </a:lnTo>
                  <a:lnTo>
                    <a:pt x="111" y="244"/>
                  </a:lnTo>
                  <a:lnTo>
                    <a:pt x="123" y="244"/>
                  </a:lnTo>
                  <a:lnTo>
                    <a:pt x="136" y="244"/>
                  </a:lnTo>
                  <a:lnTo>
                    <a:pt x="147" y="242"/>
                  </a:lnTo>
                  <a:lnTo>
                    <a:pt x="159" y="240"/>
                  </a:lnTo>
                  <a:lnTo>
                    <a:pt x="170" y="234"/>
                  </a:lnTo>
                  <a:lnTo>
                    <a:pt x="182" y="230"/>
                  </a:lnTo>
                  <a:lnTo>
                    <a:pt x="192" y="225"/>
                  </a:lnTo>
                  <a:lnTo>
                    <a:pt x="201" y="217"/>
                  </a:lnTo>
                  <a:lnTo>
                    <a:pt x="209" y="209"/>
                  </a:lnTo>
                  <a:lnTo>
                    <a:pt x="217" y="200"/>
                  </a:lnTo>
                  <a:lnTo>
                    <a:pt x="224" y="192"/>
                  </a:lnTo>
                  <a:lnTo>
                    <a:pt x="230" y="180"/>
                  </a:lnTo>
                  <a:lnTo>
                    <a:pt x="236" y="171"/>
                  </a:lnTo>
                  <a:lnTo>
                    <a:pt x="240" y="159"/>
                  </a:lnTo>
                  <a:lnTo>
                    <a:pt x="243" y="148"/>
                  </a:lnTo>
                  <a:lnTo>
                    <a:pt x="243" y="134"/>
                  </a:lnTo>
                  <a:lnTo>
                    <a:pt x="245" y="123"/>
                  </a:lnTo>
                  <a:close/>
                </a:path>
              </a:pathLst>
            </a:custGeom>
            <a:solidFill>
              <a:srgbClr val="009240"/>
            </a:solidFill>
            <a:ln w="9525">
              <a:solidFill>
                <a:schemeClr val="tx1"/>
              </a:solidFill>
              <a:round/>
              <a:headEnd/>
              <a:tailEnd/>
            </a:ln>
          </p:spPr>
          <p:txBody>
            <a:bodyPr/>
            <a:lstStyle/>
            <a:p>
              <a:endParaRPr lang="en-US"/>
            </a:p>
          </p:txBody>
        </p:sp>
        <p:sp>
          <p:nvSpPr>
            <p:cNvPr id="597006" name="Freeform 14"/>
            <p:cNvSpPr>
              <a:spLocks/>
            </p:cNvSpPr>
            <p:nvPr/>
          </p:nvSpPr>
          <p:spPr bwMode="auto">
            <a:xfrm>
              <a:off x="3964" y="3318"/>
              <a:ext cx="218" cy="244"/>
            </a:xfrm>
            <a:custGeom>
              <a:avLst/>
              <a:gdLst/>
              <a:ahLst/>
              <a:cxnLst>
                <a:cxn ang="0">
                  <a:pos x="243" y="109"/>
                </a:cxn>
                <a:cxn ang="0">
                  <a:pos x="240" y="86"/>
                </a:cxn>
                <a:cxn ang="0">
                  <a:pos x="230" y="63"/>
                </a:cxn>
                <a:cxn ang="0">
                  <a:pos x="217" y="44"/>
                </a:cxn>
                <a:cxn ang="0">
                  <a:pos x="201" y="27"/>
                </a:cxn>
                <a:cxn ang="0">
                  <a:pos x="182" y="15"/>
                </a:cxn>
                <a:cxn ang="0">
                  <a:pos x="159" y="6"/>
                </a:cxn>
                <a:cxn ang="0">
                  <a:pos x="136" y="0"/>
                </a:cxn>
                <a:cxn ang="0">
                  <a:pos x="111" y="0"/>
                </a:cxn>
                <a:cxn ang="0">
                  <a:pos x="86" y="6"/>
                </a:cxn>
                <a:cxn ang="0">
                  <a:pos x="65" y="15"/>
                </a:cxn>
                <a:cxn ang="0">
                  <a:pos x="44" y="27"/>
                </a:cxn>
                <a:cxn ang="0">
                  <a:pos x="28" y="44"/>
                </a:cxn>
                <a:cxn ang="0">
                  <a:pos x="15" y="63"/>
                </a:cxn>
                <a:cxn ang="0">
                  <a:pos x="5" y="86"/>
                </a:cxn>
                <a:cxn ang="0">
                  <a:pos x="2" y="109"/>
                </a:cxn>
                <a:cxn ang="0">
                  <a:pos x="2" y="134"/>
                </a:cxn>
                <a:cxn ang="0">
                  <a:pos x="5" y="159"/>
                </a:cxn>
                <a:cxn ang="0">
                  <a:pos x="15" y="180"/>
                </a:cxn>
                <a:cxn ang="0">
                  <a:pos x="28" y="200"/>
                </a:cxn>
                <a:cxn ang="0">
                  <a:pos x="44" y="217"/>
                </a:cxn>
                <a:cxn ang="0">
                  <a:pos x="65" y="230"/>
                </a:cxn>
                <a:cxn ang="0">
                  <a:pos x="86" y="240"/>
                </a:cxn>
                <a:cxn ang="0">
                  <a:pos x="111" y="244"/>
                </a:cxn>
                <a:cxn ang="0">
                  <a:pos x="136" y="244"/>
                </a:cxn>
                <a:cxn ang="0">
                  <a:pos x="159" y="240"/>
                </a:cxn>
                <a:cxn ang="0">
                  <a:pos x="182" y="230"/>
                </a:cxn>
                <a:cxn ang="0">
                  <a:pos x="201" y="217"/>
                </a:cxn>
                <a:cxn ang="0">
                  <a:pos x="217" y="200"/>
                </a:cxn>
                <a:cxn ang="0">
                  <a:pos x="230" y="180"/>
                </a:cxn>
                <a:cxn ang="0">
                  <a:pos x="240" y="159"/>
                </a:cxn>
                <a:cxn ang="0">
                  <a:pos x="243" y="134"/>
                </a:cxn>
              </a:cxnLst>
              <a:rect l="0" t="0" r="r" b="b"/>
              <a:pathLst>
                <a:path w="245" h="244">
                  <a:moveTo>
                    <a:pt x="245" y="123"/>
                  </a:moveTo>
                  <a:lnTo>
                    <a:pt x="243" y="109"/>
                  </a:lnTo>
                  <a:lnTo>
                    <a:pt x="243" y="98"/>
                  </a:lnTo>
                  <a:lnTo>
                    <a:pt x="240" y="86"/>
                  </a:lnTo>
                  <a:lnTo>
                    <a:pt x="236" y="75"/>
                  </a:lnTo>
                  <a:lnTo>
                    <a:pt x="230" y="63"/>
                  </a:lnTo>
                  <a:lnTo>
                    <a:pt x="224" y="54"/>
                  </a:lnTo>
                  <a:lnTo>
                    <a:pt x="217" y="44"/>
                  </a:lnTo>
                  <a:lnTo>
                    <a:pt x="209" y="35"/>
                  </a:lnTo>
                  <a:lnTo>
                    <a:pt x="201" y="27"/>
                  </a:lnTo>
                  <a:lnTo>
                    <a:pt x="192" y="21"/>
                  </a:lnTo>
                  <a:lnTo>
                    <a:pt x="182" y="15"/>
                  </a:lnTo>
                  <a:lnTo>
                    <a:pt x="170" y="10"/>
                  </a:lnTo>
                  <a:lnTo>
                    <a:pt x="159" y="6"/>
                  </a:lnTo>
                  <a:lnTo>
                    <a:pt x="147" y="2"/>
                  </a:lnTo>
                  <a:lnTo>
                    <a:pt x="136" y="0"/>
                  </a:lnTo>
                  <a:lnTo>
                    <a:pt x="123" y="0"/>
                  </a:lnTo>
                  <a:lnTo>
                    <a:pt x="111" y="0"/>
                  </a:lnTo>
                  <a:lnTo>
                    <a:pt x="98" y="2"/>
                  </a:lnTo>
                  <a:lnTo>
                    <a:pt x="86" y="6"/>
                  </a:lnTo>
                  <a:lnTo>
                    <a:pt x="75" y="10"/>
                  </a:lnTo>
                  <a:lnTo>
                    <a:pt x="65" y="15"/>
                  </a:lnTo>
                  <a:lnTo>
                    <a:pt x="53" y="21"/>
                  </a:lnTo>
                  <a:lnTo>
                    <a:pt x="44" y="27"/>
                  </a:lnTo>
                  <a:lnTo>
                    <a:pt x="36" y="35"/>
                  </a:lnTo>
                  <a:lnTo>
                    <a:pt x="28" y="44"/>
                  </a:lnTo>
                  <a:lnTo>
                    <a:pt x="21" y="54"/>
                  </a:lnTo>
                  <a:lnTo>
                    <a:pt x="15" y="63"/>
                  </a:lnTo>
                  <a:lnTo>
                    <a:pt x="9" y="75"/>
                  </a:lnTo>
                  <a:lnTo>
                    <a:pt x="5" y="86"/>
                  </a:lnTo>
                  <a:lnTo>
                    <a:pt x="4" y="98"/>
                  </a:lnTo>
                  <a:lnTo>
                    <a:pt x="2" y="109"/>
                  </a:lnTo>
                  <a:lnTo>
                    <a:pt x="0" y="123"/>
                  </a:lnTo>
                  <a:lnTo>
                    <a:pt x="2" y="134"/>
                  </a:lnTo>
                  <a:lnTo>
                    <a:pt x="4" y="148"/>
                  </a:lnTo>
                  <a:lnTo>
                    <a:pt x="5" y="159"/>
                  </a:lnTo>
                  <a:lnTo>
                    <a:pt x="9" y="171"/>
                  </a:lnTo>
                  <a:lnTo>
                    <a:pt x="15" y="180"/>
                  </a:lnTo>
                  <a:lnTo>
                    <a:pt x="21" y="192"/>
                  </a:lnTo>
                  <a:lnTo>
                    <a:pt x="28" y="200"/>
                  </a:lnTo>
                  <a:lnTo>
                    <a:pt x="36" y="209"/>
                  </a:lnTo>
                  <a:lnTo>
                    <a:pt x="44" y="217"/>
                  </a:lnTo>
                  <a:lnTo>
                    <a:pt x="53" y="225"/>
                  </a:lnTo>
                  <a:lnTo>
                    <a:pt x="65" y="230"/>
                  </a:lnTo>
                  <a:lnTo>
                    <a:pt x="75" y="234"/>
                  </a:lnTo>
                  <a:lnTo>
                    <a:pt x="86" y="240"/>
                  </a:lnTo>
                  <a:lnTo>
                    <a:pt x="98" y="242"/>
                  </a:lnTo>
                  <a:lnTo>
                    <a:pt x="111" y="244"/>
                  </a:lnTo>
                  <a:lnTo>
                    <a:pt x="123" y="244"/>
                  </a:lnTo>
                  <a:lnTo>
                    <a:pt x="136" y="244"/>
                  </a:lnTo>
                  <a:lnTo>
                    <a:pt x="147" y="242"/>
                  </a:lnTo>
                  <a:lnTo>
                    <a:pt x="159" y="240"/>
                  </a:lnTo>
                  <a:lnTo>
                    <a:pt x="170" y="234"/>
                  </a:lnTo>
                  <a:lnTo>
                    <a:pt x="182" y="230"/>
                  </a:lnTo>
                  <a:lnTo>
                    <a:pt x="192" y="225"/>
                  </a:lnTo>
                  <a:lnTo>
                    <a:pt x="201" y="217"/>
                  </a:lnTo>
                  <a:lnTo>
                    <a:pt x="209" y="209"/>
                  </a:lnTo>
                  <a:lnTo>
                    <a:pt x="217" y="200"/>
                  </a:lnTo>
                  <a:lnTo>
                    <a:pt x="224" y="192"/>
                  </a:lnTo>
                  <a:lnTo>
                    <a:pt x="230" y="180"/>
                  </a:lnTo>
                  <a:lnTo>
                    <a:pt x="236" y="171"/>
                  </a:lnTo>
                  <a:lnTo>
                    <a:pt x="240" y="159"/>
                  </a:lnTo>
                  <a:lnTo>
                    <a:pt x="243" y="148"/>
                  </a:lnTo>
                  <a:lnTo>
                    <a:pt x="243" y="134"/>
                  </a:lnTo>
                  <a:lnTo>
                    <a:pt x="245" y="123"/>
                  </a:lnTo>
                </a:path>
              </a:pathLst>
            </a:custGeom>
            <a:noFill/>
            <a:ln w="3175">
              <a:solidFill>
                <a:schemeClr val="tx1"/>
              </a:solidFill>
              <a:prstDash val="solid"/>
              <a:round/>
              <a:headEnd/>
              <a:tailEnd/>
            </a:ln>
          </p:spPr>
          <p:txBody>
            <a:bodyPr/>
            <a:lstStyle/>
            <a:p>
              <a:endParaRPr lang="en-US"/>
            </a:p>
          </p:txBody>
        </p:sp>
        <p:sp>
          <p:nvSpPr>
            <p:cNvPr id="597007" name="Freeform 15"/>
            <p:cNvSpPr>
              <a:spLocks/>
            </p:cNvSpPr>
            <p:nvPr/>
          </p:nvSpPr>
          <p:spPr bwMode="auto">
            <a:xfrm>
              <a:off x="4154" y="2925"/>
              <a:ext cx="216" cy="243"/>
            </a:xfrm>
            <a:custGeom>
              <a:avLst/>
              <a:gdLst/>
              <a:ahLst/>
              <a:cxnLst>
                <a:cxn ang="0">
                  <a:pos x="243" y="109"/>
                </a:cxn>
                <a:cxn ang="0">
                  <a:pos x="238" y="84"/>
                </a:cxn>
                <a:cxn ang="0">
                  <a:pos x="230" y="63"/>
                </a:cxn>
                <a:cxn ang="0">
                  <a:pos x="217" y="44"/>
                </a:cxn>
                <a:cxn ang="0">
                  <a:pos x="199" y="27"/>
                </a:cxn>
                <a:cxn ang="0">
                  <a:pos x="180" y="13"/>
                </a:cxn>
                <a:cxn ang="0">
                  <a:pos x="159" y="5"/>
                </a:cxn>
                <a:cxn ang="0">
                  <a:pos x="134" y="0"/>
                </a:cxn>
                <a:cxn ang="0">
                  <a:pos x="109" y="0"/>
                </a:cxn>
                <a:cxn ang="0">
                  <a:pos x="84" y="5"/>
                </a:cxn>
                <a:cxn ang="0">
                  <a:pos x="63" y="13"/>
                </a:cxn>
                <a:cxn ang="0">
                  <a:pos x="44" y="27"/>
                </a:cxn>
                <a:cxn ang="0">
                  <a:pos x="27" y="44"/>
                </a:cxn>
                <a:cxn ang="0">
                  <a:pos x="13" y="63"/>
                </a:cxn>
                <a:cxn ang="0">
                  <a:pos x="5" y="84"/>
                </a:cxn>
                <a:cxn ang="0">
                  <a:pos x="0" y="109"/>
                </a:cxn>
                <a:cxn ang="0">
                  <a:pos x="0" y="134"/>
                </a:cxn>
                <a:cxn ang="0">
                  <a:pos x="5" y="159"/>
                </a:cxn>
                <a:cxn ang="0">
                  <a:pos x="13" y="180"/>
                </a:cxn>
                <a:cxn ang="0">
                  <a:pos x="27" y="199"/>
                </a:cxn>
                <a:cxn ang="0">
                  <a:pos x="44" y="217"/>
                </a:cxn>
                <a:cxn ang="0">
                  <a:pos x="63" y="230"/>
                </a:cxn>
                <a:cxn ang="0">
                  <a:pos x="84" y="238"/>
                </a:cxn>
                <a:cxn ang="0">
                  <a:pos x="109" y="243"/>
                </a:cxn>
                <a:cxn ang="0">
                  <a:pos x="134" y="243"/>
                </a:cxn>
                <a:cxn ang="0">
                  <a:pos x="159" y="238"/>
                </a:cxn>
                <a:cxn ang="0">
                  <a:pos x="180" y="230"/>
                </a:cxn>
                <a:cxn ang="0">
                  <a:pos x="199" y="217"/>
                </a:cxn>
                <a:cxn ang="0">
                  <a:pos x="217" y="199"/>
                </a:cxn>
                <a:cxn ang="0">
                  <a:pos x="230" y="180"/>
                </a:cxn>
                <a:cxn ang="0">
                  <a:pos x="238" y="159"/>
                </a:cxn>
                <a:cxn ang="0">
                  <a:pos x="243" y="134"/>
                </a:cxn>
              </a:cxnLst>
              <a:rect l="0" t="0" r="r" b="b"/>
              <a:pathLst>
                <a:path w="243" h="243">
                  <a:moveTo>
                    <a:pt x="243" y="122"/>
                  </a:moveTo>
                  <a:lnTo>
                    <a:pt x="243" y="109"/>
                  </a:lnTo>
                  <a:lnTo>
                    <a:pt x="242" y="98"/>
                  </a:lnTo>
                  <a:lnTo>
                    <a:pt x="238" y="84"/>
                  </a:lnTo>
                  <a:lnTo>
                    <a:pt x="234" y="75"/>
                  </a:lnTo>
                  <a:lnTo>
                    <a:pt x="230" y="63"/>
                  </a:lnTo>
                  <a:lnTo>
                    <a:pt x="222" y="53"/>
                  </a:lnTo>
                  <a:lnTo>
                    <a:pt x="217" y="44"/>
                  </a:lnTo>
                  <a:lnTo>
                    <a:pt x="209" y="34"/>
                  </a:lnTo>
                  <a:lnTo>
                    <a:pt x="199" y="27"/>
                  </a:lnTo>
                  <a:lnTo>
                    <a:pt x="190" y="21"/>
                  </a:lnTo>
                  <a:lnTo>
                    <a:pt x="180" y="13"/>
                  </a:lnTo>
                  <a:lnTo>
                    <a:pt x="169" y="9"/>
                  </a:lnTo>
                  <a:lnTo>
                    <a:pt x="159" y="5"/>
                  </a:lnTo>
                  <a:lnTo>
                    <a:pt x="146" y="2"/>
                  </a:lnTo>
                  <a:lnTo>
                    <a:pt x="134" y="0"/>
                  </a:lnTo>
                  <a:lnTo>
                    <a:pt x="121" y="0"/>
                  </a:lnTo>
                  <a:lnTo>
                    <a:pt x="109" y="0"/>
                  </a:lnTo>
                  <a:lnTo>
                    <a:pt x="96" y="2"/>
                  </a:lnTo>
                  <a:lnTo>
                    <a:pt x="84" y="5"/>
                  </a:lnTo>
                  <a:lnTo>
                    <a:pt x="73" y="9"/>
                  </a:lnTo>
                  <a:lnTo>
                    <a:pt x="63" y="13"/>
                  </a:lnTo>
                  <a:lnTo>
                    <a:pt x="53" y="21"/>
                  </a:lnTo>
                  <a:lnTo>
                    <a:pt x="44" y="27"/>
                  </a:lnTo>
                  <a:lnTo>
                    <a:pt x="34" y="34"/>
                  </a:lnTo>
                  <a:lnTo>
                    <a:pt x="27" y="44"/>
                  </a:lnTo>
                  <a:lnTo>
                    <a:pt x="19" y="53"/>
                  </a:lnTo>
                  <a:lnTo>
                    <a:pt x="13" y="63"/>
                  </a:lnTo>
                  <a:lnTo>
                    <a:pt x="9" y="75"/>
                  </a:lnTo>
                  <a:lnTo>
                    <a:pt x="5" y="84"/>
                  </a:lnTo>
                  <a:lnTo>
                    <a:pt x="2" y="98"/>
                  </a:lnTo>
                  <a:lnTo>
                    <a:pt x="0" y="109"/>
                  </a:lnTo>
                  <a:lnTo>
                    <a:pt x="0" y="122"/>
                  </a:lnTo>
                  <a:lnTo>
                    <a:pt x="0" y="134"/>
                  </a:lnTo>
                  <a:lnTo>
                    <a:pt x="2" y="147"/>
                  </a:lnTo>
                  <a:lnTo>
                    <a:pt x="5" y="159"/>
                  </a:lnTo>
                  <a:lnTo>
                    <a:pt x="9" y="170"/>
                  </a:lnTo>
                  <a:lnTo>
                    <a:pt x="13" y="180"/>
                  </a:lnTo>
                  <a:lnTo>
                    <a:pt x="19" y="190"/>
                  </a:lnTo>
                  <a:lnTo>
                    <a:pt x="27" y="199"/>
                  </a:lnTo>
                  <a:lnTo>
                    <a:pt x="34" y="209"/>
                  </a:lnTo>
                  <a:lnTo>
                    <a:pt x="44" y="217"/>
                  </a:lnTo>
                  <a:lnTo>
                    <a:pt x="53" y="224"/>
                  </a:lnTo>
                  <a:lnTo>
                    <a:pt x="63" y="230"/>
                  </a:lnTo>
                  <a:lnTo>
                    <a:pt x="73" y="234"/>
                  </a:lnTo>
                  <a:lnTo>
                    <a:pt x="84" y="238"/>
                  </a:lnTo>
                  <a:lnTo>
                    <a:pt x="96" y="241"/>
                  </a:lnTo>
                  <a:lnTo>
                    <a:pt x="109" y="243"/>
                  </a:lnTo>
                  <a:lnTo>
                    <a:pt x="121" y="243"/>
                  </a:lnTo>
                  <a:lnTo>
                    <a:pt x="134" y="243"/>
                  </a:lnTo>
                  <a:lnTo>
                    <a:pt x="146" y="241"/>
                  </a:lnTo>
                  <a:lnTo>
                    <a:pt x="159" y="238"/>
                  </a:lnTo>
                  <a:lnTo>
                    <a:pt x="169" y="234"/>
                  </a:lnTo>
                  <a:lnTo>
                    <a:pt x="180" y="230"/>
                  </a:lnTo>
                  <a:lnTo>
                    <a:pt x="190" y="224"/>
                  </a:lnTo>
                  <a:lnTo>
                    <a:pt x="199" y="217"/>
                  </a:lnTo>
                  <a:lnTo>
                    <a:pt x="209" y="209"/>
                  </a:lnTo>
                  <a:lnTo>
                    <a:pt x="217" y="199"/>
                  </a:lnTo>
                  <a:lnTo>
                    <a:pt x="222" y="190"/>
                  </a:lnTo>
                  <a:lnTo>
                    <a:pt x="230" y="180"/>
                  </a:lnTo>
                  <a:lnTo>
                    <a:pt x="234" y="170"/>
                  </a:lnTo>
                  <a:lnTo>
                    <a:pt x="238" y="159"/>
                  </a:lnTo>
                  <a:lnTo>
                    <a:pt x="242" y="147"/>
                  </a:lnTo>
                  <a:lnTo>
                    <a:pt x="243" y="134"/>
                  </a:lnTo>
                  <a:lnTo>
                    <a:pt x="243" y="122"/>
                  </a:lnTo>
                  <a:close/>
                </a:path>
              </a:pathLst>
            </a:custGeom>
            <a:solidFill>
              <a:srgbClr val="009240"/>
            </a:solidFill>
            <a:ln w="9525">
              <a:solidFill>
                <a:schemeClr val="tx1"/>
              </a:solidFill>
              <a:round/>
              <a:headEnd/>
              <a:tailEnd/>
            </a:ln>
          </p:spPr>
          <p:txBody>
            <a:bodyPr/>
            <a:lstStyle/>
            <a:p>
              <a:endParaRPr lang="en-US"/>
            </a:p>
          </p:txBody>
        </p:sp>
        <p:sp>
          <p:nvSpPr>
            <p:cNvPr id="597008" name="Freeform 16"/>
            <p:cNvSpPr>
              <a:spLocks/>
            </p:cNvSpPr>
            <p:nvPr/>
          </p:nvSpPr>
          <p:spPr bwMode="auto">
            <a:xfrm>
              <a:off x="4154" y="2925"/>
              <a:ext cx="216" cy="243"/>
            </a:xfrm>
            <a:custGeom>
              <a:avLst/>
              <a:gdLst/>
              <a:ahLst/>
              <a:cxnLst>
                <a:cxn ang="0">
                  <a:pos x="243" y="109"/>
                </a:cxn>
                <a:cxn ang="0">
                  <a:pos x="238" y="84"/>
                </a:cxn>
                <a:cxn ang="0">
                  <a:pos x="230" y="63"/>
                </a:cxn>
                <a:cxn ang="0">
                  <a:pos x="217" y="44"/>
                </a:cxn>
                <a:cxn ang="0">
                  <a:pos x="199" y="27"/>
                </a:cxn>
                <a:cxn ang="0">
                  <a:pos x="180" y="13"/>
                </a:cxn>
                <a:cxn ang="0">
                  <a:pos x="159" y="5"/>
                </a:cxn>
                <a:cxn ang="0">
                  <a:pos x="134" y="0"/>
                </a:cxn>
                <a:cxn ang="0">
                  <a:pos x="109" y="0"/>
                </a:cxn>
                <a:cxn ang="0">
                  <a:pos x="84" y="5"/>
                </a:cxn>
                <a:cxn ang="0">
                  <a:pos x="63" y="13"/>
                </a:cxn>
                <a:cxn ang="0">
                  <a:pos x="44" y="27"/>
                </a:cxn>
                <a:cxn ang="0">
                  <a:pos x="27" y="44"/>
                </a:cxn>
                <a:cxn ang="0">
                  <a:pos x="13" y="63"/>
                </a:cxn>
                <a:cxn ang="0">
                  <a:pos x="5" y="84"/>
                </a:cxn>
                <a:cxn ang="0">
                  <a:pos x="0" y="109"/>
                </a:cxn>
                <a:cxn ang="0">
                  <a:pos x="0" y="134"/>
                </a:cxn>
                <a:cxn ang="0">
                  <a:pos x="5" y="159"/>
                </a:cxn>
                <a:cxn ang="0">
                  <a:pos x="13" y="180"/>
                </a:cxn>
                <a:cxn ang="0">
                  <a:pos x="27" y="199"/>
                </a:cxn>
                <a:cxn ang="0">
                  <a:pos x="44" y="217"/>
                </a:cxn>
                <a:cxn ang="0">
                  <a:pos x="63" y="230"/>
                </a:cxn>
                <a:cxn ang="0">
                  <a:pos x="84" y="238"/>
                </a:cxn>
                <a:cxn ang="0">
                  <a:pos x="109" y="243"/>
                </a:cxn>
                <a:cxn ang="0">
                  <a:pos x="134" y="243"/>
                </a:cxn>
                <a:cxn ang="0">
                  <a:pos x="159" y="238"/>
                </a:cxn>
                <a:cxn ang="0">
                  <a:pos x="180" y="230"/>
                </a:cxn>
                <a:cxn ang="0">
                  <a:pos x="199" y="217"/>
                </a:cxn>
                <a:cxn ang="0">
                  <a:pos x="217" y="199"/>
                </a:cxn>
                <a:cxn ang="0">
                  <a:pos x="230" y="180"/>
                </a:cxn>
                <a:cxn ang="0">
                  <a:pos x="238" y="159"/>
                </a:cxn>
                <a:cxn ang="0">
                  <a:pos x="243" y="134"/>
                </a:cxn>
              </a:cxnLst>
              <a:rect l="0" t="0" r="r" b="b"/>
              <a:pathLst>
                <a:path w="243" h="243">
                  <a:moveTo>
                    <a:pt x="243" y="122"/>
                  </a:moveTo>
                  <a:lnTo>
                    <a:pt x="243" y="109"/>
                  </a:lnTo>
                  <a:lnTo>
                    <a:pt x="242" y="98"/>
                  </a:lnTo>
                  <a:lnTo>
                    <a:pt x="238" y="84"/>
                  </a:lnTo>
                  <a:lnTo>
                    <a:pt x="234" y="75"/>
                  </a:lnTo>
                  <a:lnTo>
                    <a:pt x="230" y="63"/>
                  </a:lnTo>
                  <a:lnTo>
                    <a:pt x="222" y="53"/>
                  </a:lnTo>
                  <a:lnTo>
                    <a:pt x="217" y="44"/>
                  </a:lnTo>
                  <a:lnTo>
                    <a:pt x="209" y="34"/>
                  </a:lnTo>
                  <a:lnTo>
                    <a:pt x="199" y="27"/>
                  </a:lnTo>
                  <a:lnTo>
                    <a:pt x="190" y="21"/>
                  </a:lnTo>
                  <a:lnTo>
                    <a:pt x="180" y="13"/>
                  </a:lnTo>
                  <a:lnTo>
                    <a:pt x="169" y="9"/>
                  </a:lnTo>
                  <a:lnTo>
                    <a:pt x="159" y="5"/>
                  </a:lnTo>
                  <a:lnTo>
                    <a:pt x="146" y="2"/>
                  </a:lnTo>
                  <a:lnTo>
                    <a:pt x="134" y="0"/>
                  </a:lnTo>
                  <a:lnTo>
                    <a:pt x="121" y="0"/>
                  </a:lnTo>
                  <a:lnTo>
                    <a:pt x="109" y="0"/>
                  </a:lnTo>
                  <a:lnTo>
                    <a:pt x="96" y="2"/>
                  </a:lnTo>
                  <a:lnTo>
                    <a:pt x="84" y="5"/>
                  </a:lnTo>
                  <a:lnTo>
                    <a:pt x="73" y="9"/>
                  </a:lnTo>
                  <a:lnTo>
                    <a:pt x="63" y="13"/>
                  </a:lnTo>
                  <a:lnTo>
                    <a:pt x="53" y="21"/>
                  </a:lnTo>
                  <a:lnTo>
                    <a:pt x="44" y="27"/>
                  </a:lnTo>
                  <a:lnTo>
                    <a:pt x="34" y="34"/>
                  </a:lnTo>
                  <a:lnTo>
                    <a:pt x="27" y="44"/>
                  </a:lnTo>
                  <a:lnTo>
                    <a:pt x="19" y="53"/>
                  </a:lnTo>
                  <a:lnTo>
                    <a:pt x="13" y="63"/>
                  </a:lnTo>
                  <a:lnTo>
                    <a:pt x="9" y="75"/>
                  </a:lnTo>
                  <a:lnTo>
                    <a:pt x="5" y="84"/>
                  </a:lnTo>
                  <a:lnTo>
                    <a:pt x="2" y="98"/>
                  </a:lnTo>
                  <a:lnTo>
                    <a:pt x="0" y="109"/>
                  </a:lnTo>
                  <a:lnTo>
                    <a:pt x="0" y="122"/>
                  </a:lnTo>
                  <a:lnTo>
                    <a:pt x="0" y="134"/>
                  </a:lnTo>
                  <a:lnTo>
                    <a:pt x="2" y="147"/>
                  </a:lnTo>
                  <a:lnTo>
                    <a:pt x="5" y="159"/>
                  </a:lnTo>
                  <a:lnTo>
                    <a:pt x="9" y="170"/>
                  </a:lnTo>
                  <a:lnTo>
                    <a:pt x="13" y="180"/>
                  </a:lnTo>
                  <a:lnTo>
                    <a:pt x="19" y="190"/>
                  </a:lnTo>
                  <a:lnTo>
                    <a:pt x="27" y="199"/>
                  </a:lnTo>
                  <a:lnTo>
                    <a:pt x="34" y="209"/>
                  </a:lnTo>
                  <a:lnTo>
                    <a:pt x="44" y="217"/>
                  </a:lnTo>
                  <a:lnTo>
                    <a:pt x="53" y="224"/>
                  </a:lnTo>
                  <a:lnTo>
                    <a:pt x="63" y="230"/>
                  </a:lnTo>
                  <a:lnTo>
                    <a:pt x="73" y="234"/>
                  </a:lnTo>
                  <a:lnTo>
                    <a:pt x="84" y="238"/>
                  </a:lnTo>
                  <a:lnTo>
                    <a:pt x="96" y="241"/>
                  </a:lnTo>
                  <a:lnTo>
                    <a:pt x="109" y="243"/>
                  </a:lnTo>
                  <a:lnTo>
                    <a:pt x="121" y="243"/>
                  </a:lnTo>
                  <a:lnTo>
                    <a:pt x="134" y="243"/>
                  </a:lnTo>
                  <a:lnTo>
                    <a:pt x="146" y="241"/>
                  </a:lnTo>
                  <a:lnTo>
                    <a:pt x="159" y="238"/>
                  </a:lnTo>
                  <a:lnTo>
                    <a:pt x="169" y="234"/>
                  </a:lnTo>
                  <a:lnTo>
                    <a:pt x="180" y="230"/>
                  </a:lnTo>
                  <a:lnTo>
                    <a:pt x="190" y="224"/>
                  </a:lnTo>
                  <a:lnTo>
                    <a:pt x="199" y="217"/>
                  </a:lnTo>
                  <a:lnTo>
                    <a:pt x="209" y="209"/>
                  </a:lnTo>
                  <a:lnTo>
                    <a:pt x="217" y="199"/>
                  </a:lnTo>
                  <a:lnTo>
                    <a:pt x="222" y="190"/>
                  </a:lnTo>
                  <a:lnTo>
                    <a:pt x="230" y="180"/>
                  </a:lnTo>
                  <a:lnTo>
                    <a:pt x="234" y="170"/>
                  </a:lnTo>
                  <a:lnTo>
                    <a:pt x="238" y="159"/>
                  </a:lnTo>
                  <a:lnTo>
                    <a:pt x="242" y="147"/>
                  </a:lnTo>
                  <a:lnTo>
                    <a:pt x="243" y="134"/>
                  </a:lnTo>
                  <a:lnTo>
                    <a:pt x="243" y="122"/>
                  </a:lnTo>
                </a:path>
              </a:pathLst>
            </a:custGeom>
            <a:noFill/>
            <a:ln w="3175">
              <a:solidFill>
                <a:schemeClr val="tx1"/>
              </a:solidFill>
              <a:prstDash val="solid"/>
              <a:round/>
              <a:headEnd/>
              <a:tailEnd/>
            </a:ln>
          </p:spPr>
          <p:txBody>
            <a:bodyPr/>
            <a:lstStyle/>
            <a:p>
              <a:endParaRPr lang="en-US"/>
            </a:p>
          </p:txBody>
        </p:sp>
        <p:sp>
          <p:nvSpPr>
            <p:cNvPr id="597009" name="Freeform 17"/>
            <p:cNvSpPr>
              <a:spLocks/>
            </p:cNvSpPr>
            <p:nvPr/>
          </p:nvSpPr>
          <p:spPr bwMode="auto">
            <a:xfrm>
              <a:off x="3996" y="2585"/>
              <a:ext cx="217" cy="244"/>
            </a:xfrm>
            <a:custGeom>
              <a:avLst/>
              <a:gdLst/>
              <a:ahLst/>
              <a:cxnLst>
                <a:cxn ang="0">
                  <a:pos x="244" y="109"/>
                </a:cxn>
                <a:cxn ang="0">
                  <a:pos x="240" y="84"/>
                </a:cxn>
                <a:cxn ang="0">
                  <a:pos x="230" y="63"/>
                </a:cxn>
                <a:cxn ang="0">
                  <a:pos x="217" y="44"/>
                </a:cxn>
                <a:cxn ang="0">
                  <a:pos x="202" y="27"/>
                </a:cxn>
                <a:cxn ang="0">
                  <a:pos x="181" y="13"/>
                </a:cxn>
                <a:cxn ang="0">
                  <a:pos x="159" y="6"/>
                </a:cxn>
                <a:cxn ang="0">
                  <a:pos x="134" y="0"/>
                </a:cxn>
                <a:cxn ang="0">
                  <a:pos x="110" y="0"/>
                </a:cxn>
                <a:cxn ang="0">
                  <a:pos x="87" y="6"/>
                </a:cxn>
                <a:cxn ang="0">
                  <a:pos x="63" y="13"/>
                </a:cxn>
                <a:cxn ang="0">
                  <a:pos x="44" y="27"/>
                </a:cxn>
                <a:cxn ang="0">
                  <a:pos x="27" y="44"/>
                </a:cxn>
                <a:cxn ang="0">
                  <a:pos x="16" y="63"/>
                </a:cxn>
                <a:cxn ang="0">
                  <a:pos x="6" y="84"/>
                </a:cxn>
                <a:cxn ang="0">
                  <a:pos x="0" y="109"/>
                </a:cxn>
                <a:cxn ang="0">
                  <a:pos x="0" y="134"/>
                </a:cxn>
                <a:cxn ang="0">
                  <a:pos x="6" y="159"/>
                </a:cxn>
                <a:cxn ang="0">
                  <a:pos x="16" y="180"/>
                </a:cxn>
                <a:cxn ang="0">
                  <a:pos x="27" y="200"/>
                </a:cxn>
                <a:cxn ang="0">
                  <a:pos x="44" y="217"/>
                </a:cxn>
                <a:cxn ang="0">
                  <a:pos x="63" y="230"/>
                </a:cxn>
                <a:cxn ang="0">
                  <a:pos x="87" y="238"/>
                </a:cxn>
                <a:cxn ang="0">
                  <a:pos x="110" y="244"/>
                </a:cxn>
                <a:cxn ang="0">
                  <a:pos x="134" y="244"/>
                </a:cxn>
                <a:cxn ang="0">
                  <a:pos x="159" y="238"/>
                </a:cxn>
                <a:cxn ang="0">
                  <a:pos x="181" y="230"/>
                </a:cxn>
                <a:cxn ang="0">
                  <a:pos x="202" y="217"/>
                </a:cxn>
                <a:cxn ang="0">
                  <a:pos x="217" y="200"/>
                </a:cxn>
                <a:cxn ang="0">
                  <a:pos x="230" y="180"/>
                </a:cxn>
                <a:cxn ang="0">
                  <a:pos x="240" y="159"/>
                </a:cxn>
                <a:cxn ang="0">
                  <a:pos x="244" y="134"/>
                </a:cxn>
              </a:cxnLst>
              <a:rect l="0" t="0" r="r" b="b"/>
              <a:pathLst>
                <a:path w="244" h="244">
                  <a:moveTo>
                    <a:pt x="244" y="123"/>
                  </a:moveTo>
                  <a:lnTo>
                    <a:pt x="244" y="109"/>
                  </a:lnTo>
                  <a:lnTo>
                    <a:pt x="242" y="98"/>
                  </a:lnTo>
                  <a:lnTo>
                    <a:pt x="240" y="84"/>
                  </a:lnTo>
                  <a:lnTo>
                    <a:pt x="236" y="73"/>
                  </a:lnTo>
                  <a:lnTo>
                    <a:pt x="230" y="63"/>
                  </a:lnTo>
                  <a:lnTo>
                    <a:pt x="225" y="54"/>
                  </a:lnTo>
                  <a:lnTo>
                    <a:pt x="217" y="44"/>
                  </a:lnTo>
                  <a:lnTo>
                    <a:pt x="209" y="35"/>
                  </a:lnTo>
                  <a:lnTo>
                    <a:pt x="202" y="27"/>
                  </a:lnTo>
                  <a:lnTo>
                    <a:pt x="192" y="21"/>
                  </a:lnTo>
                  <a:lnTo>
                    <a:pt x="181" y="13"/>
                  </a:lnTo>
                  <a:lnTo>
                    <a:pt x="171" y="10"/>
                  </a:lnTo>
                  <a:lnTo>
                    <a:pt x="159" y="6"/>
                  </a:lnTo>
                  <a:lnTo>
                    <a:pt x="148" y="2"/>
                  </a:lnTo>
                  <a:lnTo>
                    <a:pt x="134" y="0"/>
                  </a:lnTo>
                  <a:lnTo>
                    <a:pt x="123" y="0"/>
                  </a:lnTo>
                  <a:lnTo>
                    <a:pt x="110" y="0"/>
                  </a:lnTo>
                  <a:lnTo>
                    <a:pt x="98" y="2"/>
                  </a:lnTo>
                  <a:lnTo>
                    <a:pt x="87" y="6"/>
                  </a:lnTo>
                  <a:lnTo>
                    <a:pt x="75" y="10"/>
                  </a:lnTo>
                  <a:lnTo>
                    <a:pt x="63" y="13"/>
                  </a:lnTo>
                  <a:lnTo>
                    <a:pt x="54" y="21"/>
                  </a:lnTo>
                  <a:lnTo>
                    <a:pt x="44" y="27"/>
                  </a:lnTo>
                  <a:lnTo>
                    <a:pt x="37" y="35"/>
                  </a:lnTo>
                  <a:lnTo>
                    <a:pt x="27" y="44"/>
                  </a:lnTo>
                  <a:lnTo>
                    <a:pt x="21" y="54"/>
                  </a:lnTo>
                  <a:lnTo>
                    <a:pt x="16" y="63"/>
                  </a:lnTo>
                  <a:lnTo>
                    <a:pt x="10" y="73"/>
                  </a:lnTo>
                  <a:lnTo>
                    <a:pt x="6" y="84"/>
                  </a:lnTo>
                  <a:lnTo>
                    <a:pt x="2" y="98"/>
                  </a:lnTo>
                  <a:lnTo>
                    <a:pt x="0" y="109"/>
                  </a:lnTo>
                  <a:lnTo>
                    <a:pt x="0" y="123"/>
                  </a:lnTo>
                  <a:lnTo>
                    <a:pt x="0" y="134"/>
                  </a:lnTo>
                  <a:lnTo>
                    <a:pt x="2" y="148"/>
                  </a:lnTo>
                  <a:lnTo>
                    <a:pt x="6" y="159"/>
                  </a:lnTo>
                  <a:lnTo>
                    <a:pt x="10" y="171"/>
                  </a:lnTo>
                  <a:lnTo>
                    <a:pt x="16" y="180"/>
                  </a:lnTo>
                  <a:lnTo>
                    <a:pt x="21" y="190"/>
                  </a:lnTo>
                  <a:lnTo>
                    <a:pt x="27" y="200"/>
                  </a:lnTo>
                  <a:lnTo>
                    <a:pt x="37" y="209"/>
                  </a:lnTo>
                  <a:lnTo>
                    <a:pt x="44" y="217"/>
                  </a:lnTo>
                  <a:lnTo>
                    <a:pt x="54" y="223"/>
                  </a:lnTo>
                  <a:lnTo>
                    <a:pt x="63" y="230"/>
                  </a:lnTo>
                  <a:lnTo>
                    <a:pt x="75" y="234"/>
                  </a:lnTo>
                  <a:lnTo>
                    <a:pt x="87" y="238"/>
                  </a:lnTo>
                  <a:lnTo>
                    <a:pt x="98" y="242"/>
                  </a:lnTo>
                  <a:lnTo>
                    <a:pt x="110" y="244"/>
                  </a:lnTo>
                  <a:lnTo>
                    <a:pt x="123" y="244"/>
                  </a:lnTo>
                  <a:lnTo>
                    <a:pt x="134" y="244"/>
                  </a:lnTo>
                  <a:lnTo>
                    <a:pt x="148" y="242"/>
                  </a:lnTo>
                  <a:lnTo>
                    <a:pt x="159" y="238"/>
                  </a:lnTo>
                  <a:lnTo>
                    <a:pt x="171" y="234"/>
                  </a:lnTo>
                  <a:lnTo>
                    <a:pt x="181" y="230"/>
                  </a:lnTo>
                  <a:lnTo>
                    <a:pt x="192" y="223"/>
                  </a:lnTo>
                  <a:lnTo>
                    <a:pt x="202" y="217"/>
                  </a:lnTo>
                  <a:lnTo>
                    <a:pt x="209" y="209"/>
                  </a:lnTo>
                  <a:lnTo>
                    <a:pt x="217" y="200"/>
                  </a:lnTo>
                  <a:lnTo>
                    <a:pt x="225" y="190"/>
                  </a:lnTo>
                  <a:lnTo>
                    <a:pt x="230" y="180"/>
                  </a:lnTo>
                  <a:lnTo>
                    <a:pt x="236" y="171"/>
                  </a:lnTo>
                  <a:lnTo>
                    <a:pt x="240" y="159"/>
                  </a:lnTo>
                  <a:lnTo>
                    <a:pt x="242" y="148"/>
                  </a:lnTo>
                  <a:lnTo>
                    <a:pt x="244" y="134"/>
                  </a:lnTo>
                  <a:lnTo>
                    <a:pt x="244" y="123"/>
                  </a:lnTo>
                  <a:close/>
                </a:path>
              </a:pathLst>
            </a:custGeom>
            <a:solidFill>
              <a:srgbClr val="009240"/>
            </a:solidFill>
            <a:ln w="9525">
              <a:solidFill>
                <a:schemeClr val="tx1"/>
              </a:solidFill>
              <a:round/>
              <a:headEnd/>
              <a:tailEnd/>
            </a:ln>
          </p:spPr>
          <p:txBody>
            <a:bodyPr/>
            <a:lstStyle/>
            <a:p>
              <a:endParaRPr lang="en-US"/>
            </a:p>
          </p:txBody>
        </p:sp>
        <p:sp>
          <p:nvSpPr>
            <p:cNvPr id="597010" name="Freeform 18"/>
            <p:cNvSpPr>
              <a:spLocks/>
            </p:cNvSpPr>
            <p:nvPr/>
          </p:nvSpPr>
          <p:spPr bwMode="auto">
            <a:xfrm>
              <a:off x="3996" y="2585"/>
              <a:ext cx="217" cy="244"/>
            </a:xfrm>
            <a:custGeom>
              <a:avLst/>
              <a:gdLst/>
              <a:ahLst/>
              <a:cxnLst>
                <a:cxn ang="0">
                  <a:pos x="244" y="109"/>
                </a:cxn>
                <a:cxn ang="0">
                  <a:pos x="240" y="84"/>
                </a:cxn>
                <a:cxn ang="0">
                  <a:pos x="230" y="63"/>
                </a:cxn>
                <a:cxn ang="0">
                  <a:pos x="217" y="44"/>
                </a:cxn>
                <a:cxn ang="0">
                  <a:pos x="202" y="27"/>
                </a:cxn>
                <a:cxn ang="0">
                  <a:pos x="181" y="13"/>
                </a:cxn>
                <a:cxn ang="0">
                  <a:pos x="159" y="6"/>
                </a:cxn>
                <a:cxn ang="0">
                  <a:pos x="134" y="0"/>
                </a:cxn>
                <a:cxn ang="0">
                  <a:pos x="110" y="0"/>
                </a:cxn>
                <a:cxn ang="0">
                  <a:pos x="87" y="6"/>
                </a:cxn>
                <a:cxn ang="0">
                  <a:pos x="63" y="13"/>
                </a:cxn>
                <a:cxn ang="0">
                  <a:pos x="44" y="27"/>
                </a:cxn>
                <a:cxn ang="0">
                  <a:pos x="27" y="44"/>
                </a:cxn>
                <a:cxn ang="0">
                  <a:pos x="16" y="63"/>
                </a:cxn>
                <a:cxn ang="0">
                  <a:pos x="6" y="84"/>
                </a:cxn>
                <a:cxn ang="0">
                  <a:pos x="0" y="109"/>
                </a:cxn>
                <a:cxn ang="0">
                  <a:pos x="0" y="134"/>
                </a:cxn>
                <a:cxn ang="0">
                  <a:pos x="6" y="159"/>
                </a:cxn>
                <a:cxn ang="0">
                  <a:pos x="16" y="180"/>
                </a:cxn>
                <a:cxn ang="0">
                  <a:pos x="27" y="200"/>
                </a:cxn>
                <a:cxn ang="0">
                  <a:pos x="44" y="217"/>
                </a:cxn>
                <a:cxn ang="0">
                  <a:pos x="63" y="230"/>
                </a:cxn>
                <a:cxn ang="0">
                  <a:pos x="87" y="238"/>
                </a:cxn>
                <a:cxn ang="0">
                  <a:pos x="110" y="244"/>
                </a:cxn>
                <a:cxn ang="0">
                  <a:pos x="134" y="244"/>
                </a:cxn>
                <a:cxn ang="0">
                  <a:pos x="159" y="238"/>
                </a:cxn>
                <a:cxn ang="0">
                  <a:pos x="181" y="230"/>
                </a:cxn>
                <a:cxn ang="0">
                  <a:pos x="202" y="217"/>
                </a:cxn>
                <a:cxn ang="0">
                  <a:pos x="217" y="200"/>
                </a:cxn>
                <a:cxn ang="0">
                  <a:pos x="230" y="180"/>
                </a:cxn>
                <a:cxn ang="0">
                  <a:pos x="240" y="159"/>
                </a:cxn>
                <a:cxn ang="0">
                  <a:pos x="244" y="134"/>
                </a:cxn>
              </a:cxnLst>
              <a:rect l="0" t="0" r="r" b="b"/>
              <a:pathLst>
                <a:path w="244" h="244">
                  <a:moveTo>
                    <a:pt x="244" y="123"/>
                  </a:moveTo>
                  <a:lnTo>
                    <a:pt x="244" y="109"/>
                  </a:lnTo>
                  <a:lnTo>
                    <a:pt x="242" y="98"/>
                  </a:lnTo>
                  <a:lnTo>
                    <a:pt x="240" y="84"/>
                  </a:lnTo>
                  <a:lnTo>
                    <a:pt x="236" y="73"/>
                  </a:lnTo>
                  <a:lnTo>
                    <a:pt x="230" y="63"/>
                  </a:lnTo>
                  <a:lnTo>
                    <a:pt x="225" y="54"/>
                  </a:lnTo>
                  <a:lnTo>
                    <a:pt x="217" y="44"/>
                  </a:lnTo>
                  <a:lnTo>
                    <a:pt x="209" y="35"/>
                  </a:lnTo>
                  <a:lnTo>
                    <a:pt x="202" y="27"/>
                  </a:lnTo>
                  <a:lnTo>
                    <a:pt x="192" y="21"/>
                  </a:lnTo>
                  <a:lnTo>
                    <a:pt x="181" y="13"/>
                  </a:lnTo>
                  <a:lnTo>
                    <a:pt x="171" y="10"/>
                  </a:lnTo>
                  <a:lnTo>
                    <a:pt x="159" y="6"/>
                  </a:lnTo>
                  <a:lnTo>
                    <a:pt x="148" y="2"/>
                  </a:lnTo>
                  <a:lnTo>
                    <a:pt x="134" y="0"/>
                  </a:lnTo>
                  <a:lnTo>
                    <a:pt x="123" y="0"/>
                  </a:lnTo>
                  <a:lnTo>
                    <a:pt x="110" y="0"/>
                  </a:lnTo>
                  <a:lnTo>
                    <a:pt x="98" y="2"/>
                  </a:lnTo>
                  <a:lnTo>
                    <a:pt x="87" y="6"/>
                  </a:lnTo>
                  <a:lnTo>
                    <a:pt x="75" y="10"/>
                  </a:lnTo>
                  <a:lnTo>
                    <a:pt x="63" y="13"/>
                  </a:lnTo>
                  <a:lnTo>
                    <a:pt x="54" y="21"/>
                  </a:lnTo>
                  <a:lnTo>
                    <a:pt x="44" y="27"/>
                  </a:lnTo>
                  <a:lnTo>
                    <a:pt x="37" y="35"/>
                  </a:lnTo>
                  <a:lnTo>
                    <a:pt x="27" y="44"/>
                  </a:lnTo>
                  <a:lnTo>
                    <a:pt x="21" y="54"/>
                  </a:lnTo>
                  <a:lnTo>
                    <a:pt x="16" y="63"/>
                  </a:lnTo>
                  <a:lnTo>
                    <a:pt x="10" y="73"/>
                  </a:lnTo>
                  <a:lnTo>
                    <a:pt x="6" y="84"/>
                  </a:lnTo>
                  <a:lnTo>
                    <a:pt x="2" y="98"/>
                  </a:lnTo>
                  <a:lnTo>
                    <a:pt x="0" y="109"/>
                  </a:lnTo>
                  <a:lnTo>
                    <a:pt x="0" y="123"/>
                  </a:lnTo>
                  <a:lnTo>
                    <a:pt x="0" y="134"/>
                  </a:lnTo>
                  <a:lnTo>
                    <a:pt x="2" y="148"/>
                  </a:lnTo>
                  <a:lnTo>
                    <a:pt x="6" y="159"/>
                  </a:lnTo>
                  <a:lnTo>
                    <a:pt x="10" y="171"/>
                  </a:lnTo>
                  <a:lnTo>
                    <a:pt x="16" y="180"/>
                  </a:lnTo>
                  <a:lnTo>
                    <a:pt x="21" y="190"/>
                  </a:lnTo>
                  <a:lnTo>
                    <a:pt x="27" y="200"/>
                  </a:lnTo>
                  <a:lnTo>
                    <a:pt x="37" y="209"/>
                  </a:lnTo>
                  <a:lnTo>
                    <a:pt x="44" y="217"/>
                  </a:lnTo>
                  <a:lnTo>
                    <a:pt x="54" y="223"/>
                  </a:lnTo>
                  <a:lnTo>
                    <a:pt x="63" y="230"/>
                  </a:lnTo>
                  <a:lnTo>
                    <a:pt x="75" y="234"/>
                  </a:lnTo>
                  <a:lnTo>
                    <a:pt x="87" y="238"/>
                  </a:lnTo>
                  <a:lnTo>
                    <a:pt x="98" y="242"/>
                  </a:lnTo>
                  <a:lnTo>
                    <a:pt x="110" y="244"/>
                  </a:lnTo>
                  <a:lnTo>
                    <a:pt x="123" y="244"/>
                  </a:lnTo>
                  <a:lnTo>
                    <a:pt x="134" y="244"/>
                  </a:lnTo>
                  <a:lnTo>
                    <a:pt x="148" y="242"/>
                  </a:lnTo>
                  <a:lnTo>
                    <a:pt x="159" y="238"/>
                  </a:lnTo>
                  <a:lnTo>
                    <a:pt x="171" y="234"/>
                  </a:lnTo>
                  <a:lnTo>
                    <a:pt x="181" y="230"/>
                  </a:lnTo>
                  <a:lnTo>
                    <a:pt x="192" y="223"/>
                  </a:lnTo>
                  <a:lnTo>
                    <a:pt x="202" y="217"/>
                  </a:lnTo>
                  <a:lnTo>
                    <a:pt x="209" y="209"/>
                  </a:lnTo>
                  <a:lnTo>
                    <a:pt x="217" y="200"/>
                  </a:lnTo>
                  <a:lnTo>
                    <a:pt x="225" y="190"/>
                  </a:lnTo>
                  <a:lnTo>
                    <a:pt x="230" y="180"/>
                  </a:lnTo>
                  <a:lnTo>
                    <a:pt x="236" y="171"/>
                  </a:lnTo>
                  <a:lnTo>
                    <a:pt x="240" y="159"/>
                  </a:lnTo>
                  <a:lnTo>
                    <a:pt x="242" y="148"/>
                  </a:lnTo>
                  <a:lnTo>
                    <a:pt x="244" y="134"/>
                  </a:lnTo>
                  <a:lnTo>
                    <a:pt x="244" y="123"/>
                  </a:lnTo>
                </a:path>
              </a:pathLst>
            </a:custGeom>
            <a:noFill/>
            <a:ln w="3175">
              <a:solidFill>
                <a:schemeClr val="tx1"/>
              </a:solidFill>
              <a:prstDash val="solid"/>
              <a:round/>
              <a:headEnd/>
              <a:tailEnd/>
            </a:ln>
          </p:spPr>
          <p:txBody>
            <a:bodyPr/>
            <a:lstStyle/>
            <a:p>
              <a:endParaRPr lang="en-US"/>
            </a:p>
          </p:txBody>
        </p:sp>
        <p:sp>
          <p:nvSpPr>
            <p:cNvPr id="597011" name="Freeform 19"/>
            <p:cNvSpPr>
              <a:spLocks/>
            </p:cNvSpPr>
            <p:nvPr/>
          </p:nvSpPr>
          <p:spPr bwMode="auto">
            <a:xfrm>
              <a:off x="3609" y="2942"/>
              <a:ext cx="219" cy="246"/>
            </a:xfrm>
            <a:custGeom>
              <a:avLst/>
              <a:gdLst/>
              <a:ahLst/>
              <a:cxnLst>
                <a:cxn ang="0">
                  <a:pos x="244" y="109"/>
                </a:cxn>
                <a:cxn ang="0">
                  <a:pos x="240" y="86"/>
                </a:cxn>
                <a:cxn ang="0">
                  <a:pos x="231" y="63"/>
                </a:cxn>
                <a:cxn ang="0">
                  <a:pos x="217" y="44"/>
                </a:cxn>
                <a:cxn ang="0">
                  <a:pos x="202" y="29"/>
                </a:cxn>
                <a:cxn ang="0">
                  <a:pos x="183" y="15"/>
                </a:cxn>
                <a:cxn ang="0">
                  <a:pos x="160" y="6"/>
                </a:cxn>
                <a:cxn ang="0">
                  <a:pos x="137" y="2"/>
                </a:cxn>
                <a:cxn ang="0">
                  <a:pos x="110" y="2"/>
                </a:cxn>
                <a:cxn ang="0">
                  <a:pos x="87" y="6"/>
                </a:cxn>
                <a:cxn ang="0">
                  <a:pos x="64" y="15"/>
                </a:cxn>
                <a:cxn ang="0">
                  <a:pos x="45" y="29"/>
                </a:cxn>
                <a:cxn ang="0">
                  <a:pos x="29" y="44"/>
                </a:cxn>
                <a:cxn ang="0">
                  <a:pos x="16" y="63"/>
                </a:cxn>
                <a:cxn ang="0">
                  <a:pos x="6" y="86"/>
                </a:cxn>
                <a:cxn ang="0">
                  <a:pos x="2" y="109"/>
                </a:cxn>
                <a:cxn ang="0">
                  <a:pos x="2" y="136"/>
                </a:cxn>
                <a:cxn ang="0">
                  <a:pos x="6" y="159"/>
                </a:cxn>
                <a:cxn ang="0">
                  <a:pos x="16" y="182"/>
                </a:cxn>
                <a:cxn ang="0">
                  <a:pos x="29" y="201"/>
                </a:cxn>
                <a:cxn ang="0">
                  <a:pos x="45" y="217"/>
                </a:cxn>
                <a:cxn ang="0">
                  <a:pos x="64" y="230"/>
                </a:cxn>
                <a:cxn ang="0">
                  <a:pos x="87" y="240"/>
                </a:cxn>
                <a:cxn ang="0">
                  <a:pos x="110" y="244"/>
                </a:cxn>
                <a:cxn ang="0">
                  <a:pos x="137" y="244"/>
                </a:cxn>
                <a:cxn ang="0">
                  <a:pos x="160" y="240"/>
                </a:cxn>
                <a:cxn ang="0">
                  <a:pos x="183" y="230"/>
                </a:cxn>
                <a:cxn ang="0">
                  <a:pos x="202" y="217"/>
                </a:cxn>
                <a:cxn ang="0">
                  <a:pos x="217" y="201"/>
                </a:cxn>
                <a:cxn ang="0">
                  <a:pos x="231" y="182"/>
                </a:cxn>
                <a:cxn ang="0">
                  <a:pos x="240" y="159"/>
                </a:cxn>
                <a:cxn ang="0">
                  <a:pos x="244" y="136"/>
                </a:cxn>
              </a:cxnLst>
              <a:rect l="0" t="0" r="r" b="b"/>
              <a:pathLst>
                <a:path w="246" h="246">
                  <a:moveTo>
                    <a:pt x="246" y="123"/>
                  </a:moveTo>
                  <a:lnTo>
                    <a:pt x="244" y="109"/>
                  </a:lnTo>
                  <a:lnTo>
                    <a:pt x="242" y="98"/>
                  </a:lnTo>
                  <a:lnTo>
                    <a:pt x="240" y="86"/>
                  </a:lnTo>
                  <a:lnTo>
                    <a:pt x="237" y="75"/>
                  </a:lnTo>
                  <a:lnTo>
                    <a:pt x="231" y="63"/>
                  </a:lnTo>
                  <a:lnTo>
                    <a:pt x="225" y="54"/>
                  </a:lnTo>
                  <a:lnTo>
                    <a:pt x="217" y="44"/>
                  </a:lnTo>
                  <a:lnTo>
                    <a:pt x="210" y="36"/>
                  </a:lnTo>
                  <a:lnTo>
                    <a:pt x="202" y="29"/>
                  </a:lnTo>
                  <a:lnTo>
                    <a:pt x="192" y="21"/>
                  </a:lnTo>
                  <a:lnTo>
                    <a:pt x="183" y="15"/>
                  </a:lnTo>
                  <a:lnTo>
                    <a:pt x="171" y="10"/>
                  </a:lnTo>
                  <a:lnTo>
                    <a:pt x="160" y="6"/>
                  </a:lnTo>
                  <a:lnTo>
                    <a:pt x="148" y="4"/>
                  </a:lnTo>
                  <a:lnTo>
                    <a:pt x="137" y="2"/>
                  </a:lnTo>
                  <a:lnTo>
                    <a:pt x="123" y="0"/>
                  </a:lnTo>
                  <a:lnTo>
                    <a:pt x="110" y="2"/>
                  </a:lnTo>
                  <a:lnTo>
                    <a:pt x="98" y="4"/>
                  </a:lnTo>
                  <a:lnTo>
                    <a:pt x="87" y="6"/>
                  </a:lnTo>
                  <a:lnTo>
                    <a:pt x="75" y="10"/>
                  </a:lnTo>
                  <a:lnTo>
                    <a:pt x="64" y="15"/>
                  </a:lnTo>
                  <a:lnTo>
                    <a:pt x="54" y="21"/>
                  </a:lnTo>
                  <a:lnTo>
                    <a:pt x="45" y="29"/>
                  </a:lnTo>
                  <a:lnTo>
                    <a:pt x="37" y="36"/>
                  </a:lnTo>
                  <a:lnTo>
                    <a:pt x="29" y="44"/>
                  </a:lnTo>
                  <a:lnTo>
                    <a:pt x="22" y="54"/>
                  </a:lnTo>
                  <a:lnTo>
                    <a:pt x="16" y="63"/>
                  </a:lnTo>
                  <a:lnTo>
                    <a:pt x="10" y="75"/>
                  </a:lnTo>
                  <a:lnTo>
                    <a:pt x="6" y="86"/>
                  </a:lnTo>
                  <a:lnTo>
                    <a:pt x="4" y="98"/>
                  </a:lnTo>
                  <a:lnTo>
                    <a:pt x="2" y="109"/>
                  </a:lnTo>
                  <a:lnTo>
                    <a:pt x="0" y="123"/>
                  </a:lnTo>
                  <a:lnTo>
                    <a:pt x="2" y="136"/>
                  </a:lnTo>
                  <a:lnTo>
                    <a:pt x="4" y="148"/>
                  </a:lnTo>
                  <a:lnTo>
                    <a:pt x="6" y="159"/>
                  </a:lnTo>
                  <a:lnTo>
                    <a:pt x="10" y="171"/>
                  </a:lnTo>
                  <a:lnTo>
                    <a:pt x="16" y="182"/>
                  </a:lnTo>
                  <a:lnTo>
                    <a:pt x="22" y="192"/>
                  </a:lnTo>
                  <a:lnTo>
                    <a:pt x="29" y="201"/>
                  </a:lnTo>
                  <a:lnTo>
                    <a:pt x="37" y="209"/>
                  </a:lnTo>
                  <a:lnTo>
                    <a:pt x="45" y="217"/>
                  </a:lnTo>
                  <a:lnTo>
                    <a:pt x="54" y="224"/>
                  </a:lnTo>
                  <a:lnTo>
                    <a:pt x="64" y="230"/>
                  </a:lnTo>
                  <a:lnTo>
                    <a:pt x="75" y="236"/>
                  </a:lnTo>
                  <a:lnTo>
                    <a:pt x="87" y="240"/>
                  </a:lnTo>
                  <a:lnTo>
                    <a:pt x="98" y="242"/>
                  </a:lnTo>
                  <a:lnTo>
                    <a:pt x="110" y="244"/>
                  </a:lnTo>
                  <a:lnTo>
                    <a:pt x="123" y="246"/>
                  </a:lnTo>
                  <a:lnTo>
                    <a:pt x="137" y="244"/>
                  </a:lnTo>
                  <a:lnTo>
                    <a:pt x="148" y="242"/>
                  </a:lnTo>
                  <a:lnTo>
                    <a:pt x="160" y="240"/>
                  </a:lnTo>
                  <a:lnTo>
                    <a:pt x="171" y="236"/>
                  </a:lnTo>
                  <a:lnTo>
                    <a:pt x="183" y="230"/>
                  </a:lnTo>
                  <a:lnTo>
                    <a:pt x="192" y="224"/>
                  </a:lnTo>
                  <a:lnTo>
                    <a:pt x="202" y="217"/>
                  </a:lnTo>
                  <a:lnTo>
                    <a:pt x="210" y="209"/>
                  </a:lnTo>
                  <a:lnTo>
                    <a:pt x="217" y="201"/>
                  </a:lnTo>
                  <a:lnTo>
                    <a:pt x="225" y="192"/>
                  </a:lnTo>
                  <a:lnTo>
                    <a:pt x="231" y="182"/>
                  </a:lnTo>
                  <a:lnTo>
                    <a:pt x="237" y="171"/>
                  </a:lnTo>
                  <a:lnTo>
                    <a:pt x="240" y="159"/>
                  </a:lnTo>
                  <a:lnTo>
                    <a:pt x="242" y="148"/>
                  </a:lnTo>
                  <a:lnTo>
                    <a:pt x="244" y="136"/>
                  </a:lnTo>
                  <a:lnTo>
                    <a:pt x="246" y="123"/>
                  </a:lnTo>
                  <a:close/>
                </a:path>
              </a:pathLst>
            </a:custGeom>
            <a:solidFill>
              <a:srgbClr val="009240"/>
            </a:solidFill>
            <a:ln w="9525">
              <a:solidFill>
                <a:schemeClr val="tx1"/>
              </a:solidFill>
              <a:round/>
              <a:headEnd/>
              <a:tailEnd/>
            </a:ln>
          </p:spPr>
          <p:txBody>
            <a:bodyPr/>
            <a:lstStyle/>
            <a:p>
              <a:endParaRPr lang="en-US"/>
            </a:p>
          </p:txBody>
        </p:sp>
        <p:sp>
          <p:nvSpPr>
            <p:cNvPr id="597012" name="Freeform 20"/>
            <p:cNvSpPr>
              <a:spLocks/>
            </p:cNvSpPr>
            <p:nvPr/>
          </p:nvSpPr>
          <p:spPr bwMode="auto">
            <a:xfrm>
              <a:off x="3609" y="2942"/>
              <a:ext cx="219" cy="246"/>
            </a:xfrm>
            <a:custGeom>
              <a:avLst/>
              <a:gdLst/>
              <a:ahLst/>
              <a:cxnLst>
                <a:cxn ang="0">
                  <a:pos x="244" y="109"/>
                </a:cxn>
                <a:cxn ang="0">
                  <a:pos x="240" y="86"/>
                </a:cxn>
                <a:cxn ang="0">
                  <a:pos x="231" y="63"/>
                </a:cxn>
                <a:cxn ang="0">
                  <a:pos x="217" y="44"/>
                </a:cxn>
                <a:cxn ang="0">
                  <a:pos x="202" y="29"/>
                </a:cxn>
                <a:cxn ang="0">
                  <a:pos x="183" y="15"/>
                </a:cxn>
                <a:cxn ang="0">
                  <a:pos x="160" y="6"/>
                </a:cxn>
                <a:cxn ang="0">
                  <a:pos x="137" y="2"/>
                </a:cxn>
                <a:cxn ang="0">
                  <a:pos x="110" y="2"/>
                </a:cxn>
                <a:cxn ang="0">
                  <a:pos x="87" y="6"/>
                </a:cxn>
                <a:cxn ang="0">
                  <a:pos x="64" y="15"/>
                </a:cxn>
                <a:cxn ang="0">
                  <a:pos x="45" y="29"/>
                </a:cxn>
                <a:cxn ang="0">
                  <a:pos x="29" y="44"/>
                </a:cxn>
                <a:cxn ang="0">
                  <a:pos x="16" y="63"/>
                </a:cxn>
                <a:cxn ang="0">
                  <a:pos x="6" y="86"/>
                </a:cxn>
                <a:cxn ang="0">
                  <a:pos x="2" y="109"/>
                </a:cxn>
                <a:cxn ang="0">
                  <a:pos x="2" y="136"/>
                </a:cxn>
                <a:cxn ang="0">
                  <a:pos x="6" y="159"/>
                </a:cxn>
                <a:cxn ang="0">
                  <a:pos x="16" y="182"/>
                </a:cxn>
                <a:cxn ang="0">
                  <a:pos x="29" y="201"/>
                </a:cxn>
                <a:cxn ang="0">
                  <a:pos x="45" y="217"/>
                </a:cxn>
                <a:cxn ang="0">
                  <a:pos x="64" y="230"/>
                </a:cxn>
                <a:cxn ang="0">
                  <a:pos x="87" y="240"/>
                </a:cxn>
                <a:cxn ang="0">
                  <a:pos x="110" y="244"/>
                </a:cxn>
                <a:cxn ang="0">
                  <a:pos x="137" y="244"/>
                </a:cxn>
                <a:cxn ang="0">
                  <a:pos x="160" y="240"/>
                </a:cxn>
                <a:cxn ang="0">
                  <a:pos x="183" y="230"/>
                </a:cxn>
                <a:cxn ang="0">
                  <a:pos x="202" y="217"/>
                </a:cxn>
                <a:cxn ang="0">
                  <a:pos x="217" y="201"/>
                </a:cxn>
                <a:cxn ang="0">
                  <a:pos x="231" y="182"/>
                </a:cxn>
                <a:cxn ang="0">
                  <a:pos x="240" y="159"/>
                </a:cxn>
                <a:cxn ang="0">
                  <a:pos x="244" y="136"/>
                </a:cxn>
              </a:cxnLst>
              <a:rect l="0" t="0" r="r" b="b"/>
              <a:pathLst>
                <a:path w="246" h="246">
                  <a:moveTo>
                    <a:pt x="246" y="123"/>
                  </a:moveTo>
                  <a:lnTo>
                    <a:pt x="244" y="109"/>
                  </a:lnTo>
                  <a:lnTo>
                    <a:pt x="242" y="98"/>
                  </a:lnTo>
                  <a:lnTo>
                    <a:pt x="240" y="86"/>
                  </a:lnTo>
                  <a:lnTo>
                    <a:pt x="237" y="75"/>
                  </a:lnTo>
                  <a:lnTo>
                    <a:pt x="231" y="63"/>
                  </a:lnTo>
                  <a:lnTo>
                    <a:pt x="225" y="54"/>
                  </a:lnTo>
                  <a:lnTo>
                    <a:pt x="217" y="44"/>
                  </a:lnTo>
                  <a:lnTo>
                    <a:pt x="210" y="36"/>
                  </a:lnTo>
                  <a:lnTo>
                    <a:pt x="202" y="29"/>
                  </a:lnTo>
                  <a:lnTo>
                    <a:pt x="192" y="21"/>
                  </a:lnTo>
                  <a:lnTo>
                    <a:pt x="183" y="15"/>
                  </a:lnTo>
                  <a:lnTo>
                    <a:pt x="171" y="10"/>
                  </a:lnTo>
                  <a:lnTo>
                    <a:pt x="160" y="6"/>
                  </a:lnTo>
                  <a:lnTo>
                    <a:pt x="148" y="4"/>
                  </a:lnTo>
                  <a:lnTo>
                    <a:pt x="137" y="2"/>
                  </a:lnTo>
                  <a:lnTo>
                    <a:pt x="123" y="0"/>
                  </a:lnTo>
                  <a:lnTo>
                    <a:pt x="110" y="2"/>
                  </a:lnTo>
                  <a:lnTo>
                    <a:pt x="98" y="4"/>
                  </a:lnTo>
                  <a:lnTo>
                    <a:pt x="87" y="6"/>
                  </a:lnTo>
                  <a:lnTo>
                    <a:pt x="75" y="10"/>
                  </a:lnTo>
                  <a:lnTo>
                    <a:pt x="64" y="15"/>
                  </a:lnTo>
                  <a:lnTo>
                    <a:pt x="54" y="21"/>
                  </a:lnTo>
                  <a:lnTo>
                    <a:pt x="45" y="29"/>
                  </a:lnTo>
                  <a:lnTo>
                    <a:pt x="37" y="36"/>
                  </a:lnTo>
                  <a:lnTo>
                    <a:pt x="29" y="44"/>
                  </a:lnTo>
                  <a:lnTo>
                    <a:pt x="22" y="54"/>
                  </a:lnTo>
                  <a:lnTo>
                    <a:pt x="16" y="63"/>
                  </a:lnTo>
                  <a:lnTo>
                    <a:pt x="10" y="75"/>
                  </a:lnTo>
                  <a:lnTo>
                    <a:pt x="6" y="86"/>
                  </a:lnTo>
                  <a:lnTo>
                    <a:pt x="4" y="98"/>
                  </a:lnTo>
                  <a:lnTo>
                    <a:pt x="2" y="109"/>
                  </a:lnTo>
                  <a:lnTo>
                    <a:pt x="0" y="123"/>
                  </a:lnTo>
                  <a:lnTo>
                    <a:pt x="2" y="136"/>
                  </a:lnTo>
                  <a:lnTo>
                    <a:pt x="4" y="148"/>
                  </a:lnTo>
                  <a:lnTo>
                    <a:pt x="6" y="159"/>
                  </a:lnTo>
                  <a:lnTo>
                    <a:pt x="10" y="171"/>
                  </a:lnTo>
                  <a:lnTo>
                    <a:pt x="16" y="182"/>
                  </a:lnTo>
                  <a:lnTo>
                    <a:pt x="22" y="192"/>
                  </a:lnTo>
                  <a:lnTo>
                    <a:pt x="29" y="201"/>
                  </a:lnTo>
                  <a:lnTo>
                    <a:pt x="37" y="209"/>
                  </a:lnTo>
                  <a:lnTo>
                    <a:pt x="45" y="217"/>
                  </a:lnTo>
                  <a:lnTo>
                    <a:pt x="54" y="224"/>
                  </a:lnTo>
                  <a:lnTo>
                    <a:pt x="64" y="230"/>
                  </a:lnTo>
                  <a:lnTo>
                    <a:pt x="75" y="236"/>
                  </a:lnTo>
                  <a:lnTo>
                    <a:pt x="87" y="240"/>
                  </a:lnTo>
                  <a:lnTo>
                    <a:pt x="98" y="242"/>
                  </a:lnTo>
                  <a:lnTo>
                    <a:pt x="110" y="244"/>
                  </a:lnTo>
                  <a:lnTo>
                    <a:pt x="123" y="246"/>
                  </a:lnTo>
                  <a:lnTo>
                    <a:pt x="137" y="244"/>
                  </a:lnTo>
                  <a:lnTo>
                    <a:pt x="148" y="242"/>
                  </a:lnTo>
                  <a:lnTo>
                    <a:pt x="160" y="240"/>
                  </a:lnTo>
                  <a:lnTo>
                    <a:pt x="171" y="236"/>
                  </a:lnTo>
                  <a:lnTo>
                    <a:pt x="183" y="230"/>
                  </a:lnTo>
                  <a:lnTo>
                    <a:pt x="192" y="224"/>
                  </a:lnTo>
                  <a:lnTo>
                    <a:pt x="202" y="217"/>
                  </a:lnTo>
                  <a:lnTo>
                    <a:pt x="210" y="209"/>
                  </a:lnTo>
                  <a:lnTo>
                    <a:pt x="217" y="201"/>
                  </a:lnTo>
                  <a:lnTo>
                    <a:pt x="225" y="192"/>
                  </a:lnTo>
                  <a:lnTo>
                    <a:pt x="231" y="182"/>
                  </a:lnTo>
                  <a:lnTo>
                    <a:pt x="237" y="171"/>
                  </a:lnTo>
                  <a:lnTo>
                    <a:pt x="240" y="159"/>
                  </a:lnTo>
                  <a:lnTo>
                    <a:pt x="242" y="148"/>
                  </a:lnTo>
                  <a:lnTo>
                    <a:pt x="244" y="136"/>
                  </a:lnTo>
                  <a:lnTo>
                    <a:pt x="246" y="123"/>
                  </a:lnTo>
                </a:path>
              </a:pathLst>
            </a:custGeom>
            <a:noFill/>
            <a:ln w="3175">
              <a:solidFill>
                <a:schemeClr val="tx1"/>
              </a:solidFill>
              <a:prstDash val="solid"/>
              <a:round/>
              <a:headEnd/>
              <a:tailEnd/>
            </a:ln>
          </p:spPr>
          <p:txBody>
            <a:bodyPr/>
            <a:lstStyle/>
            <a:p>
              <a:endParaRPr lang="en-US"/>
            </a:p>
          </p:txBody>
        </p:sp>
        <p:sp>
          <p:nvSpPr>
            <p:cNvPr id="597013" name="Freeform 21"/>
            <p:cNvSpPr>
              <a:spLocks/>
            </p:cNvSpPr>
            <p:nvPr/>
          </p:nvSpPr>
          <p:spPr bwMode="auto">
            <a:xfrm>
              <a:off x="3714" y="2620"/>
              <a:ext cx="216" cy="245"/>
            </a:xfrm>
            <a:custGeom>
              <a:avLst/>
              <a:gdLst/>
              <a:ahLst/>
              <a:cxnLst>
                <a:cxn ang="0">
                  <a:pos x="243" y="111"/>
                </a:cxn>
                <a:cxn ang="0">
                  <a:pos x="238" y="86"/>
                </a:cxn>
                <a:cxn ang="0">
                  <a:pos x="230" y="65"/>
                </a:cxn>
                <a:cxn ang="0">
                  <a:pos x="216" y="44"/>
                </a:cxn>
                <a:cxn ang="0">
                  <a:pos x="199" y="28"/>
                </a:cxn>
                <a:cxn ang="0">
                  <a:pos x="180" y="15"/>
                </a:cxn>
                <a:cxn ang="0">
                  <a:pos x="159" y="5"/>
                </a:cxn>
                <a:cxn ang="0">
                  <a:pos x="134" y="1"/>
                </a:cxn>
                <a:cxn ang="0">
                  <a:pos x="109" y="1"/>
                </a:cxn>
                <a:cxn ang="0">
                  <a:pos x="84" y="5"/>
                </a:cxn>
                <a:cxn ang="0">
                  <a:pos x="63" y="15"/>
                </a:cxn>
                <a:cxn ang="0">
                  <a:pos x="44" y="28"/>
                </a:cxn>
                <a:cxn ang="0">
                  <a:pos x="26" y="44"/>
                </a:cxn>
                <a:cxn ang="0">
                  <a:pos x="15" y="65"/>
                </a:cxn>
                <a:cxn ang="0">
                  <a:pos x="5" y="86"/>
                </a:cxn>
                <a:cxn ang="0">
                  <a:pos x="0" y="111"/>
                </a:cxn>
                <a:cxn ang="0">
                  <a:pos x="0" y="136"/>
                </a:cxn>
                <a:cxn ang="0">
                  <a:pos x="5" y="159"/>
                </a:cxn>
                <a:cxn ang="0">
                  <a:pos x="15" y="182"/>
                </a:cxn>
                <a:cxn ang="0">
                  <a:pos x="26" y="201"/>
                </a:cxn>
                <a:cxn ang="0">
                  <a:pos x="44" y="216"/>
                </a:cxn>
                <a:cxn ang="0">
                  <a:pos x="63" y="230"/>
                </a:cxn>
                <a:cxn ang="0">
                  <a:pos x="84" y="239"/>
                </a:cxn>
                <a:cxn ang="0">
                  <a:pos x="109" y="245"/>
                </a:cxn>
                <a:cxn ang="0">
                  <a:pos x="134" y="245"/>
                </a:cxn>
                <a:cxn ang="0">
                  <a:pos x="159" y="239"/>
                </a:cxn>
                <a:cxn ang="0">
                  <a:pos x="180" y="230"/>
                </a:cxn>
                <a:cxn ang="0">
                  <a:pos x="199" y="216"/>
                </a:cxn>
                <a:cxn ang="0">
                  <a:pos x="216" y="201"/>
                </a:cxn>
                <a:cxn ang="0">
                  <a:pos x="230" y="182"/>
                </a:cxn>
                <a:cxn ang="0">
                  <a:pos x="238" y="159"/>
                </a:cxn>
                <a:cxn ang="0">
                  <a:pos x="243" y="136"/>
                </a:cxn>
              </a:cxnLst>
              <a:rect l="0" t="0" r="r" b="b"/>
              <a:pathLst>
                <a:path w="243" h="245">
                  <a:moveTo>
                    <a:pt x="243" y="122"/>
                  </a:moveTo>
                  <a:lnTo>
                    <a:pt x="243" y="111"/>
                  </a:lnTo>
                  <a:lnTo>
                    <a:pt x="241" y="97"/>
                  </a:lnTo>
                  <a:lnTo>
                    <a:pt x="238" y="86"/>
                  </a:lnTo>
                  <a:lnTo>
                    <a:pt x="234" y="74"/>
                  </a:lnTo>
                  <a:lnTo>
                    <a:pt x="230" y="65"/>
                  </a:lnTo>
                  <a:lnTo>
                    <a:pt x="224" y="53"/>
                  </a:lnTo>
                  <a:lnTo>
                    <a:pt x="216" y="44"/>
                  </a:lnTo>
                  <a:lnTo>
                    <a:pt x="209" y="36"/>
                  </a:lnTo>
                  <a:lnTo>
                    <a:pt x="199" y="28"/>
                  </a:lnTo>
                  <a:lnTo>
                    <a:pt x="190" y="21"/>
                  </a:lnTo>
                  <a:lnTo>
                    <a:pt x="180" y="15"/>
                  </a:lnTo>
                  <a:lnTo>
                    <a:pt x="170" y="9"/>
                  </a:lnTo>
                  <a:lnTo>
                    <a:pt x="159" y="5"/>
                  </a:lnTo>
                  <a:lnTo>
                    <a:pt x="147" y="3"/>
                  </a:lnTo>
                  <a:lnTo>
                    <a:pt x="134" y="1"/>
                  </a:lnTo>
                  <a:lnTo>
                    <a:pt x="122" y="0"/>
                  </a:lnTo>
                  <a:lnTo>
                    <a:pt x="109" y="1"/>
                  </a:lnTo>
                  <a:lnTo>
                    <a:pt x="97" y="3"/>
                  </a:lnTo>
                  <a:lnTo>
                    <a:pt x="84" y="5"/>
                  </a:lnTo>
                  <a:lnTo>
                    <a:pt x="74" y="9"/>
                  </a:lnTo>
                  <a:lnTo>
                    <a:pt x="63" y="15"/>
                  </a:lnTo>
                  <a:lnTo>
                    <a:pt x="53" y="21"/>
                  </a:lnTo>
                  <a:lnTo>
                    <a:pt x="44" y="28"/>
                  </a:lnTo>
                  <a:lnTo>
                    <a:pt x="34" y="36"/>
                  </a:lnTo>
                  <a:lnTo>
                    <a:pt x="26" y="44"/>
                  </a:lnTo>
                  <a:lnTo>
                    <a:pt x="21" y="53"/>
                  </a:lnTo>
                  <a:lnTo>
                    <a:pt x="15" y="65"/>
                  </a:lnTo>
                  <a:lnTo>
                    <a:pt x="9" y="74"/>
                  </a:lnTo>
                  <a:lnTo>
                    <a:pt x="5" y="86"/>
                  </a:lnTo>
                  <a:lnTo>
                    <a:pt x="1" y="97"/>
                  </a:lnTo>
                  <a:lnTo>
                    <a:pt x="0" y="111"/>
                  </a:lnTo>
                  <a:lnTo>
                    <a:pt x="0" y="122"/>
                  </a:lnTo>
                  <a:lnTo>
                    <a:pt x="0" y="136"/>
                  </a:lnTo>
                  <a:lnTo>
                    <a:pt x="1" y="147"/>
                  </a:lnTo>
                  <a:lnTo>
                    <a:pt x="5" y="159"/>
                  </a:lnTo>
                  <a:lnTo>
                    <a:pt x="9" y="170"/>
                  </a:lnTo>
                  <a:lnTo>
                    <a:pt x="15" y="182"/>
                  </a:lnTo>
                  <a:lnTo>
                    <a:pt x="21" y="191"/>
                  </a:lnTo>
                  <a:lnTo>
                    <a:pt x="26" y="201"/>
                  </a:lnTo>
                  <a:lnTo>
                    <a:pt x="34" y="209"/>
                  </a:lnTo>
                  <a:lnTo>
                    <a:pt x="44" y="216"/>
                  </a:lnTo>
                  <a:lnTo>
                    <a:pt x="53" y="224"/>
                  </a:lnTo>
                  <a:lnTo>
                    <a:pt x="63" y="230"/>
                  </a:lnTo>
                  <a:lnTo>
                    <a:pt x="74" y="236"/>
                  </a:lnTo>
                  <a:lnTo>
                    <a:pt x="84" y="239"/>
                  </a:lnTo>
                  <a:lnTo>
                    <a:pt x="97" y="243"/>
                  </a:lnTo>
                  <a:lnTo>
                    <a:pt x="109" y="245"/>
                  </a:lnTo>
                  <a:lnTo>
                    <a:pt x="122" y="245"/>
                  </a:lnTo>
                  <a:lnTo>
                    <a:pt x="134" y="245"/>
                  </a:lnTo>
                  <a:lnTo>
                    <a:pt x="147" y="243"/>
                  </a:lnTo>
                  <a:lnTo>
                    <a:pt x="159" y="239"/>
                  </a:lnTo>
                  <a:lnTo>
                    <a:pt x="170" y="236"/>
                  </a:lnTo>
                  <a:lnTo>
                    <a:pt x="180" y="230"/>
                  </a:lnTo>
                  <a:lnTo>
                    <a:pt x="190" y="224"/>
                  </a:lnTo>
                  <a:lnTo>
                    <a:pt x="199" y="216"/>
                  </a:lnTo>
                  <a:lnTo>
                    <a:pt x="209" y="209"/>
                  </a:lnTo>
                  <a:lnTo>
                    <a:pt x="216" y="201"/>
                  </a:lnTo>
                  <a:lnTo>
                    <a:pt x="224" y="191"/>
                  </a:lnTo>
                  <a:lnTo>
                    <a:pt x="230" y="182"/>
                  </a:lnTo>
                  <a:lnTo>
                    <a:pt x="234" y="170"/>
                  </a:lnTo>
                  <a:lnTo>
                    <a:pt x="238" y="159"/>
                  </a:lnTo>
                  <a:lnTo>
                    <a:pt x="241" y="147"/>
                  </a:lnTo>
                  <a:lnTo>
                    <a:pt x="243" y="136"/>
                  </a:lnTo>
                  <a:lnTo>
                    <a:pt x="243" y="122"/>
                  </a:lnTo>
                  <a:close/>
                </a:path>
              </a:pathLst>
            </a:custGeom>
            <a:solidFill>
              <a:srgbClr val="009240"/>
            </a:solidFill>
            <a:ln w="9525">
              <a:solidFill>
                <a:schemeClr val="tx1"/>
              </a:solidFill>
              <a:round/>
              <a:headEnd/>
              <a:tailEnd/>
            </a:ln>
          </p:spPr>
          <p:txBody>
            <a:bodyPr/>
            <a:lstStyle/>
            <a:p>
              <a:endParaRPr lang="en-US"/>
            </a:p>
          </p:txBody>
        </p:sp>
        <p:sp>
          <p:nvSpPr>
            <p:cNvPr id="597014" name="Freeform 22"/>
            <p:cNvSpPr>
              <a:spLocks/>
            </p:cNvSpPr>
            <p:nvPr/>
          </p:nvSpPr>
          <p:spPr bwMode="auto">
            <a:xfrm>
              <a:off x="3714" y="2620"/>
              <a:ext cx="216" cy="245"/>
            </a:xfrm>
            <a:custGeom>
              <a:avLst/>
              <a:gdLst/>
              <a:ahLst/>
              <a:cxnLst>
                <a:cxn ang="0">
                  <a:pos x="243" y="111"/>
                </a:cxn>
                <a:cxn ang="0">
                  <a:pos x="238" y="86"/>
                </a:cxn>
                <a:cxn ang="0">
                  <a:pos x="230" y="65"/>
                </a:cxn>
                <a:cxn ang="0">
                  <a:pos x="216" y="44"/>
                </a:cxn>
                <a:cxn ang="0">
                  <a:pos x="199" y="28"/>
                </a:cxn>
                <a:cxn ang="0">
                  <a:pos x="180" y="15"/>
                </a:cxn>
                <a:cxn ang="0">
                  <a:pos x="159" y="5"/>
                </a:cxn>
                <a:cxn ang="0">
                  <a:pos x="134" y="1"/>
                </a:cxn>
                <a:cxn ang="0">
                  <a:pos x="109" y="1"/>
                </a:cxn>
                <a:cxn ang="0">
                  <a:pos x="84" y="5"/>
                </a:cxn>
                <a:cxn ang="0">
                  <a:pos x="63" y="15"/>
                </a:cxn>
                <a:cxn ang="0">
                  <a:pos x="44" y="28"/>
                </a:cxn>
                <a:cxn ang="0">
                  <a:pos x="26" y="44"/>
                </a:cxn>
                <a:cxn ang="0">
                  <a:pos x="15" y="65"/>
                </a:cxn>
                <a:cxn ang="0">
                  <a:pos x="5" y="86"/>
                </a:cxn>
                <a:cxn ang="0">
                  <a:pos x="0" y="111"/>
                </a:cxn>
                <a:cxn ang="0">
                  <a:pos x="0" y="136"/>
                </a:cxn>
                <a:cxn ang="0">
                  <a:pos x="5" y="159"/>
                </a:cxn>
                <a:cxn ang="0">
                  <a:pos x="15" y="182"/>
                </a:cxn>
                <a:cxn ang="0">
                  <a:pos x="26" y="201"/>
                </a:cxn>
                <a:cxn ang="0">
                  <a:pos x="44" y="216"/>
                </a:cxn>
                <a:cxn ang="0">
                  <a:pos x="63" y="230"/>
                </a:cxn>
                <a:cxn ang="0">
                  <a:pos x="84" y="239"/>
                </a:cxn>
                <a:cxn ang="0">
                  <a:pos x="109" y="245"/>
                </a:cxn>
                <a:cxn ang="0">
                  <a:pos x="134" y="245"/>
                </a:cxn>
                <a:cxn ang="0">
                  <a:pos x="159" y="239"/>
                </a:cxn>
                <a:cxn ang="0">
                  <a:pos x="180" y="230"/>
                </a:cxn>
                <a:cxn ang="0">
                  <a:pos x="199" y="216"/>
                </a:cxn>
                <a:cxn ang="0">
                  <a:pos x="216" y="201"/>
                </a:cxn>
                <a:cxn ang="0">
                  <a:pos x="230" y="182"/>
                </a:cxn>
                <a:cxn ang="0">
                  <a:pos x="238" y="159"/>
                </a:cxn>
                <a:cxn ang="0">
                  <a:pos x="243" y="136"/>
                </a:cxn>
              </a:cxnLst>
              <a:rect l="0" t="0" r="r" b="b"/>
              <a:pathLst>
                <a:path w="243" h="245">
                  <a:moveTo>
                    <a:pt x="243" y="122"/>
                  </a:moveTo>
                  <a:lnTo>
                    <a:pt x="243" y="111"/>
                  </a:lnTo>
                  <a:lnTo>
                    <a:pt x="241" y="97"/>
                  </a:lnTo>
                  <a:lnTo>
                    <a:pt x="238" y="86"/>
                  </a:lnTo>
                  <a:lnTo>
                    <a:pt x="234" y="74"/>
                  </a:lnTo>
                  <a:lnTo>
                    <a:pt x="230" y="65"/>
                  </a:lnTo>
                  <a:lnTo>
                    <a:pt x="224" y="53"/>
                  </a:lnTo>
                  <a:lnTo>
                    <a:pt x="216" y="44"/>
                  </a:lnTo>
                  <a:lnTo>
                    <a:pt x="209" y="36"/>
                  </a:lnTo>
                  <a:lnTo>
                    <a:pt x="199" y="28"/>
                  </a:lnTo>
                  <a:lnTo>
                    <a:pt x="190" y="21"/>
                  </a:lnTo>
                  <a:lnTo>
                    <a:pt x="180" y="15"/>
                  </a:lnTo>
                  <a:lnTo>
                    <a:pt x="170" y="9"/>
                  </a:lnTo>
                  <a:lnTo>
                    <a:pt x="159" y="5"/>
                  </a:lnTo>
                  <a:lnTo>
                    <a:pt x="147" y="3"/>
                  </a:lnTo>
                  <a:lnTo>
                    <a:pt x="134" y="1"/>
                  </a:lnTo>
                  <a:lnTo>
                    <a:pt x="122" y="0"/>
                  </a:lnTo>
                  <a:lnTo>
                    <a:pt x="109" y="1"/>
                  </a:lnTo>
                  <a:lnTo>
                    <a:pt x="97" y="3"/>
                  </a:lnTo>
                  <a:lnTo>
                    <a:pt x="84" y="5"/>
                  </a:lnTo>
                  <a:lnTo>
                    <a:pt x="74" y="9"/>
                  </a:lnTo>
                  <a:lnTo>
                    <a:pt x="63" y="15"/>
                  </a:lnTo>
                  <a:lnTo>
                    <a:pt x="53" y="21"/>
                  </a:lnTo>
                  <a:lnTo>
                    <a:pt x="44" y="28"/>
                  </a:lnTo>
                  <a:lnTo>
                    <a:pt x="34" y="36"/>
                  </a:lnTo>
                  <a:lnTo>
                    <a:pt x="26" y="44"/>
                  </a:lnTo>
                  <a:lnTo>
                    <a:pt x="21" y="53"/>
                  </a:lnTo>
                  <a:lnTo>
                    <a:pt x="15" y="65"/>
                  </a:lnTo>
                  <a:lnTo>
                    <a:pt x="9" y="74"/>
                  </a:lnTo>
                  <a:lnTo>
                    <a:pt x="5" y="86"/>
                  </a:lnTo>
                  <a:lnTo>
                    <a:pt x="1" y="97"/>
                  </a:lnTo>
                  <a:lnTo>
                    <a:pt x="0" y="111"/>
                  </a:lnTo>
                  <a:lnTo>
                    <a:pt x="0" y="122"/>
                  </a:lnTo>
                  <a:lnTo>
                    <a:pt x="0" y="136"/>
                  </a:lnTo>
                  <a:lnTo>
                    <a:pt x="1" y="147"/>
                  </a:lnTo>
                  <a:lnTo>
                    <a:pt x="5" y="159"/>
                  </a:lnTo>
                  <a:lnTo>
                    <a:pt x="9" y="170"/>
                  </a:lnTo>
                  <a:lnTo>
                    <a:pt x="15" y="182"/>
                  </a:lnTo>
                  <a:lnTo>
                    <a:pt x="21" y="191"/>
                  </a:lnTo>
                  <a:lnTo>
                    <a:pt x="26" y="201"/>
                  </a:lnTo>
                  <a:lnTo>
                    <a:pt x="34" y="209"/>
                  </a:lnTo>
                  <a:lnTo>
                    <a:pt x="44" y="216"/>
                  </a:lnTo>
                  <a:lnTo>
                    <a:pt x="53" y="224"/>
                  </a:lnTo>
                  <a:lnTo>
                    <a:pt x="63" y="230"/>
                  </a:lnTo>
                  <a:lnTo>
                    <a:pt x="74" y="236"/>
                  </a:lnTo>
                  <a:lnTo>
                    <a:pt x="84" y="239"/>
                  </a:lnTo>
                  <a:lnTo>
                    <a:pt x="97" y="243"/>
                  </a:lnTo>
                  <a:lnTo>
                    <a:pt x="109" y="245"/>
                  </a:lnTo>
                  <a:lnTo>
                    <a:pt x="122" y="245"/>
                  </a:lnTo>
                  <a:lnTo>
                    <a:pt x="134" y="245"/>
                  </a:lnTo>
                  <a:lnTo>
                    <a:pt x="147" y="243"/>
                  </a:lnTo>
                  <a:lnTo>
                    <a:pt x="159" y="239"/>
                  </a:lnTo>
                  <a:lnTo>
                    <a:pt x="170" y="236"/>
                  </a:lnTo>
                  <a:lnTo>
                    <a:pt x="180" y="230"/>
                  </a:lnTo>
                  <a:lnTo>
                    <a:pt x="190" y="224"/>
                  </a:lnTo>
                  <a:lnTo>
                    <a:pt x="199" y="216"/>
                  </a:lnTo>
                  <a:lnTo>
                    <a:pt x="209" y="209"/>
                  </a:lnTo>
                  <a:lnTo>
                    <a:pt x="216" y="201"/>
                  </a:lnTo>
                  <a:lnTo>
                    <a:pt x="224" y="191"/>
                  </a:lnTo>
                  <a:lnTo>
                    <a:pt x="230" y="182"/>
                  </a:lnTo>
                  <a:lnTo>
                    <a:pt x="234" y="170"/>
                  </a:lnTo>
                  <a:lnTo>
                    <a:pt x="238" y="159"/>
                  </a:lnTo>
                  <a:lnTo>
                    <a:pt x="241" y="147"/>
                  </a:lnTo>
                  <a:lnTo>
                    <a:pt x="243" y="136"/>
                  </a:lnTo>
                  <a:lnTo>
                    <a:pt x="243" y="122"/>
                  </a:lnTo>
                </a:path>
              </a:pathLst>
            </a:custGeom>
            <a:noFill/>
            <a:ln w="3175">
              <a:solidFill>
                <a:schemeClr val="tx1"/>
              </a:solidFill>
              <a:prstDash val="solid"/>
              <a:round/>
              <a:headEnd/>
              <a:tailEnd/>
            </a:ln>
          </p:spPr>
          <p:txBody>
            <a:bodyPr/>
            <a:lstStyle/>
            <a:p>
              <a:endParaRPr lang="en-US"/>
            </a:p>
          </p:txBody>
        </p:sp>
        <p:sp>
          <p:nvSpPr>
            <p:cNvPr id="597015" name="Freeform 23"/>
            <p:cNvSpPr>
              <a:spLocks/>
            </p:cNvSpPr>
            <p:nvPr/>
          </p:nvSpPr>
          <p:spPr bwMode="auto">
            <a:xfrm>
              <a:off x="4036" y="2215"/>
              <a:ext cx="736" cy="829"/>
            </a:xfrm>
            <a:custGeom>
              <a:avLst/>
              <a:gdLst/>
              <a:ahLst/>
              <a:cxnLst>
                <a:cxn ang="0">
                  <a:pos x="0" y="13"/>
                </a:cxn>
                <a:cxn ang="0">
                  <a:pos x="85" y="17"/>
                </a:cxn>
                <a:cxn ang="0">
                  <a:pos x="165" y="28"/>
                </a:cxn>
                <a:cxn ang="0">
                  <a:pos x="244" y="50"/>
                </a:cxn>
                <a:cxn ang="0">
                  <a:pos x="319" y="76"/>
                </a:cxn>
                <a:cxn ang="0">
                  <a:pos x="390" y="111"/>
                </a:cxn>
                <a:cxn ang="0">
                  <a:pos x="457" y="153"/>
                </a:cxn>
                <a:cxn ang="0">
                  <a:pos x="520" y="199"/>
                </a:cxn>
                <a:cxn ang="0">
                  <a:pos x="578" y="253"/>
                </a:cxn>
                <a:cxn ang="0">
                  <a:pos x="630" y="311"/>
                </a:cxn>
                <a:cxn ang="0">
                  <a:pos x="678" y="374"/>
                </a:cxn>
                <a:cxn ang="0">
                  <a:pos x="718" y="441"/>
                </a:cxn>
                <a:cxn ang="0">
                  <a:pos x="753" y="512"/>
                </a:cxn>
                <a:cxn ang="0">
                  <a:pos x="780" y="587"/>
                </a:cxn>
                <a:cxn ang="0">
                  <a:pos x="801" y="666"/>
                </a:cxn>
                <a:cxn ang="0">
                  <a:pos x="812" y="746"/>
                </a:cxn>
                <a:cxn ang="0">
                  <a:pos x="818" y="829"/>
                </a:cxn>
                <a:cxn ang="0">
                  <a:pos x="829" y="786"/>
                </a:cxn>
                <a:cxn ang="0">
                  <a:pos x="822" y="702"/>
                </a:cxn>
                <a:cxn ang="0">
                  <a:pos x="804" y="621"/>
                </a:cxn>
                <a:cxn ang="0">
                  <a:pos x="780" y="545"/>
                </a:cxn>
                <a:cxn ang="0">
                  <a:pos x="749" y="470"/>
                </a:cxn>
                <a:cxn ang="0">
                  <a:pos x="710" y="399"/>
                </a:cxn>
                <a:cxn ang="0">
                  <a:pos x="664" y="334"/>
                </a:cxn>
                <a:cxn ang="0">
                  <a:pos x="614" y="272"/>
                </a:cxn>
                <a:cxn ang="0">
                  <a:pos x="559" y="215"/>
                </a:cxn>
                <a:cxn ang="0">
                  <a:pos x="497" y="165"/>
                </a:cxn>
                <a:cxn ang="0">
                  <a:pos x="430" y="121"/>
                </a:cxn>
                <a:cxn ang="0">
                  <a:pos x="359" y="82"/>
                </a:cxn>
                <a:cxn ang="0">
                  <a:pos x="286" y="50"/>
                </a:cxn>
                <a:cxn ang="0">
                  <a:pos x="208" y="27"/>
                </a:cxn>
                <a:cxn ang="0">
                  <a:pos x="127" y="9"/>
                </a:cxn>
                <a:cxn ang="0">
                  <a:pos x="44" y="0"/>
                </a:cxn>
                <a:cxn ang="0">
                  <a:pos x="0" y="0"/>
                </a:cxn>
              </a:cxnLst>
              <a:rect l="0" t="0" r="r" b="b"/>
              <a:pathLst>
                <a:path w="829" h="829">
                  <a:moveTo>
                    <a:pt x="0" y="13"/>
                  </a:moveTo>
                  <a:lnTo>
                    <a:pt x="0" y="13"/>
                  </a:lnTo>
                  <a:lnTo>
                    <a:pt x="43" y="13"/>
                  </a:lnTo>
                  <a:lnTo>
                    <a:pt x="85" y="17"/>
                  </a:lnTo>
                  <a:lnTo>
                    <a:pt x="125" y="23"/>
                  </a:lnTo>
                  <a:lnTo>
                    <a:pt x="165" y="28"/>
                  </a:lnTo>
                  <a:lnTo>
                    <a:pt x="204" y="38"/>
                  </a:lnTo>
                  <a:lnTo>
                    <a:pt x="244" y="50"/>
                  </a:lnTo>
                  <a:lnTo>
                    <a:pt x="280" y="63"/>
                  </a:lnTo>
                  <a:lnTo>
                    <a:pt x="319" y="76"/>
                  </a:lnTo>
                  <a:lnTo>
                    <a:pt x="353" y="94"/>
                  </a:lnTo>
                  <a:lnTo>
                    <a:pt x="390" y="111"/>
                  </a:lnTo>
                  <a:lnTo>
                    <a:pt x="424" y="130"/>
                  </a:lnTo>
                  <a:lnTo>
                    <a:pt x="457" y="153"/>
                  </a:lnTo>
                  <a:lnTo>
                    <a:pt x="490" y="174"/>
                  </a:lnTo>
                  <a:lnTo>
                    <a:pt x="520" y="199"/>
                  </a:lnTo>
                  <a:lnTo>
                    <a:pt x="549" y="224"/>
                  </a:lnTo>
                  <a:lnTo>
                    <a:pt x="578" y="253"/>
                  </a:lnTo>
                  <a:lnTo>
                    <a:pt x="605" y="280"/>
                  </a:lnTo>
                  <a:lnTo>
                    <a:pt x="630" y="311"/>
                  </a:lnTo>
                  <a:lnTo>
                    <a:pt x="655" y="341"/>
                  </a:lnTo>
                  <a:lnTo>
                    <a:pt x="678" y="374"/>
                  </a:lnTo>
                  <a:lnTo>
                    <a:pt x="699" y="406"/>
                  </a:lnTo>
                  <a:lnTo>
                    <a:pt x="718" y="441"/>
                  </a:lnTo>
                  <a:lnTo>
                    <a:pt x="737" y="476"/>
                  </a:lnTo>
                  <a:lnTo>
                    <a:pt x="753" y="512"/>
                  </a:lnTo>
                  <a:lnTo>
                    <a:pt x="768" y="548"/>
                  </a:lnTo>
                  <a:lnTo>
                    <a:pt x="780" y="587"/>
                  </a:lnTo>
                  <a:lnTo>
                    <a:pt x="791" y="625"/>
                  </a:lnTo>
                  <a:lnTo>
                    <a:pt x="801" y="666"/>
                  </a:lnTo>
                  <a:lnTo>
                    <a:pt x="808" y="704"/>
                  </a:lnTo>
                  <a:lnTo>
                    <a:pt x="812" y="746"/>
                  </a:lnTo>
                  <a:lnTo>
                    <a:pt x="816" y="786"/>
                  </a:lnTo>
                  <a:lnTo>
                    <a:pt x="818" y="829"/>
                  </a:lnTo>
                  <a:lnTo>
                    <a:pt x="829" y="829"/>
                  </a:lnTo>
                  <a:lnTo>
                    <a:pt x="829" y="786"/>
                  </a:lnTo>
                  <a:lnTo>
                    <a:pt x="826" y="744"/>
                  </a:lnTo>
                  <a:lnTo>
                    <a:pt x="822" y="702"/>
                  </a:lnTo>
                  <a:lnTo>
                    <a:pt x="814" y="662"/>
                  </a:lnTo>
                  <a:lnTo>
                    <a:pt x="804" y="621"/>
                  </a:lnTo>
                  <a:lnTo>
                    <a:pt x="793" y="583"/>
                  </a:lnTo>
                  <a:lnTo>
                    <a:pt x="780" y="545"/>
                  </a:lnTo>
                  <a:lnTo>
                    <a:pt x="764" y="506"/>
                  </a:lnTo>
                  <a:lnTo>
                    <a:pt x="749" y="470"/>
                  </a:lnTo>
                  <a:lnTo>
                    <a:pt x="730" y="433"/>
                  </a:lnTo>
                  <a:lnTo>
                    <a:pt x="710" y="399"/>
                  </a:lnTo>
                  <a:lnTo>
                    <a:pt x="689" y="366"/>
                  </a:lnTo>
                  <a:lnTo>
                    <a:pt x="664" y="334"/>
                  </a:lnTo>
                  <a:lnTo>
                    <a:pt x="641" y="301"/>
                  </a:lnTo>
                  <a:lnTo>
                    <a:pt x="614" y="272"/>
                  </a:lnTo>
                  <a:lnTo>
                    <a:pt x="588" y="243"/>
                  </a:lnTo>
                  <a:lnTo>
                    <a:pt x="559" y="215"/>
                  </a:lnTo>
                  <a:lnTo>
                    <a:pt x="528" y="190"/>
                  </a:lnTo>
                  <a:lnTo>
                    <a:pt x="497" y="165"/>
                  </a:lnTo>
                  <a:lnTo>
                    <a:pt x="465" y="142"/>
                  </a:lnTo>
                  <a:lnTo>
                    <a:pt x="430" y="121"/>
                  </a:lnTo>
                  <a:lnTo>
                    <a:pt x="396" y="99"/>
                  </a:lnTo>
                  <a:lnTo>
                    <a:pt x="359" y="82"/>
                  </a:lnTo>
                  <a:lnTo>
                    <a:pt x="323" y="65"/>
                  </a:lnTo>
                  <a:lnTo>
                    <a:pt x="286" y="50"/>
                  </a:lnTo>
                  <a:lnTo>
                    <a:pt x="248" y="36"/>
                  </a:lnTo>
                  <a:lnTo>
                    <a:pt x="208" y="27"/>
                  </a:lnTo>
                  <a:lnTo>
                    <a:pt x="167" y="17"/>
                  </a:lnTo>
                  <a:lnTo>
                    <a:pt x="127" y="9"/>
                  </a:lnTo>
                  <a:lnTo>
                    <a:pt x="85" y="4"/>
                  </a:lnTo>
                  <a:lnTo>
                    <a:pt x="44" y="0"/>
                  </a:lnTo>
                  <a:lnTo>
                    <a:pt x="0" y="0"/>
                  </a:lnTo>
                  <a:lnTo>
                    <a:pt x="0" y="0"/>
                  </a:lnTo>
                  <a:lnTo>
                    <a:pt x="0" y="13"/>
                  </a:lnTo>
                  <a:close/>
                </a:path>
              </a:pathLst>
            </a:custGeom>
            <a:solidFill>
              <a:schemeClr val="tx1"/>
            </a:solidFill>
            <a:ln w="9525">
              <a:solidFill>
                <a:schemeClr val="tx1"/>
              </a:solidFill>
              <a:round/>
              <a:headEnd/>
              <a:tailEnd/>
            </a:ln>
          </p:spPr>
          <p:txBody>
            <a:bodyPr/>
            <a:lstStyle/>
            <a:p>
              <a:endParaRPr lang="en-US"/>
            </a:p>
          </p:txBody>
        </p:sp>
        <p:sp>
          <p:nvSpPr>
            <p:cNvPr id="597016" name="Freeform 24"/>
            <p:cNvSpPr>
              <a:spLocks/>
            </p:cNvSpPr>
            <p:nvPr/>
          </p:nvSpPr>
          <p:spPr bwMode="auto">
            <a:xfrm>
              <a:off x="3299" y="2215"/>
              <a:ext cx="737" cy="829"/>
            </a:xfrm>
            <a:custGeom>
              <a:avLst/>
              <a:gdLst/>
              <a:ahLst/>
              <a:cxnLst>
                <a:cxn ang="0">
                  <a:pos x="14" y="829"/>
                </a:cxn>
                <a:cxn ang="0">
                  <a:pos x="17" y="746"/>
                </a:cxn>
                <a:cxn ang="0">
                  <a:pos x="31" y="666"/>
                </a:cxn>
                <a:cxn ang="0">
                  <a:pos x="50" y="587"/>
                </a:cxn>
                <a:cxn ang="0">
                  <a:pos x="79" y="512"/>
                </a:cxn>
                <a:cxn ang="0">
                  <a:pos x="113" y="441"/>
                </a:cxn>
                <a:cxn ang="0">
                  <a:pos x="154" y="374"/>
                </a:cxn>
                <a:cxn ang="0">
                  <a:pos x="202" y="311"/>
                </a:cxn>
                <a:cxn ang="0">
                  <a:pos x="254" y="253"/>
                </a:cxn>
                <a:cxn ang="0">
                  <a:pos x="311" y="199"/>
                </a:cxn>
                <a:cxn ang="0">
                  <a:pos x="374" y="153"/>
                </a:cxn>
                <a:cxn ang="0">
                  <a:pos x="442" y="111"/>
                </a:cxn>
                <a:cxn ang="0">
                  <a:pos x="513" y="76"/>
                </a:cxn>
                <a:cxn ang="0">
                  <a:pos x="587" y="50"/>
                </a:cxn>
                <a:cxn ang="0">
                  <a:pos x="666" y="28"/>
                </a:cxn>
                <a:cxn ang="0">
                  <a:pos x="747" y="17"/>
                </a:cxn>
                <a:cxn ang="0">
                  <a:pos x="829" y="13"/>
                </a:cxn>
                <a:cxn ang="0">
                  <a:pos x="787" y="0"/>
                </a:cxn>
                <a:cxn ang="0">
                  <a:pos x="705" y="9"/>
                </a:cxn>
                <a:cxn ang="0">
                  <a:pos x="624" y="27"/>
                </a:cxn>
                <a:cxn ang="0">
                  <a:pos x="545" y="50"/>
                </a:cxn>
                <a:cxn ang="0">
                  <a:pos x="470" y="82"/>
                </a:cxn>
                <a:cxn ang="0">
                  <a:pos x="401" y="121"/>
                </a:cxn>
                <a:cxn ang="0">
                  <a:pos x="334" y="165"/>
                </a:cxn>
                <a:cxn ang="0">
                  <a:pos x="273" y="215"/>
                </a:cxn>
                <a:cxn ang="0">
                  <a:pos x="217" y="272"/>
                </a:cxn>
                <a:cxn ang="0">
                  <a:pos x="165" y="334"/>
                </a:cxn>
                <a:cxn ang="0">
                  <a:pos x="121" y="399"/>
                </a:cxn>
                <a:cxn ang="0">
                  <a:pos x="83" y="470"/>
                </a:cxn>
                <a:cxn ang="0">
                  <a:pos x="52" y="545"/>
                </a:cxn>
                <a:cxn ang="0">
                  <a:pos x="27" y="621"/>
                </a:cxn>
                <a:cxn ang="0">
                  <a:pos x="10" y="702"/>
                </a:cxn>
                <a:cxn ang="0">
                  <a:pos x="2" y="786"/>
                </a:cxn>
                <a:cxn ang="0">
                  <a:pos x="0" y="829"/>
                </a:cxn>
              </a:cxnLst>
              <a:rect l="0" t="0" r="r" b="b"/>
              <a:pathLst>
                <a:path w="829" h="829">
                  <a:moveTo>
                    <a:pt x="14" y="829"/>
                  </a:moveTo>
                  <a:lnTo>
                    <a:pt x="14" y="829"/>
                  </a:lnTo>
                  <a:lnTo>
                    <a:pt x="16" y="786"/>
                  </a:lnTo>
                  <a:lnTo>
                    <a:pt x="17" y="746"/>
                  </a:lnTo>
                  <a:lnTo>
                    <a:pt x="23" y="704"/>
                  </a:lnTo>
                  <a:lnTo>
                    <a:pt x="31" y="666"/>
                  </a:lnTo>
                  <a:lnTo>
                    <a:pt x="40" y="625"/>
                  </a:lnTo>
                  <a:lnTo>
                    <a:pt x="50" y="587"/>
                  </a:lnTo>
                  <a:lnTo>
                    <a:pt x="64" y="548"/>
                  </a:lnTo>
                  <a:lnTo>
                    <a:pt x="79" y="512"/>
                  </a:lnTo>
                  <a:lnTo>
                    <a:pt x="94" y="476"/>
                  </a:lnTo>
                  <a:lnTo>
                    <a:pt x="113" y="441"/>
                  </a:lnTo>
                  <a:lnTo>
                    <a:pt x="133" y="406"/>
                  </a:lnTo>
                  <a:lnTo>
                    <a:pt x="154" y="374"/>
                  </a:lnTo>
                  <a:lnTo>
                    <a:pt x="177" y="341"/>
                  </a:lnTo>
                  <a:lnTo>
                    <a:pt x="202" y="311"/>
                  </a:lnTo>
                  <a:lnTo>
                    <a:pt x="227" y="280"/>
                  </a:lnTo>
                  <a:lnTo>
                    <a:pt x="254" y="253"/>
                  </a:lnTo>
                  <a:lnTo>
                    <a:pt x="282" y="224"/>
                  </a:lnTo>
                  <a:lnTo>
                    <a:pt x="311" y="199"/>
                  </a:lnTo>
                  <a:lnTo>
                    <a:pt x="342" y="174"/>
                  </a:lnTo>
                  <a:lnTo>
                    <a:pt x="374" y="153"/>
                  </a:lnTo>
                  <a:lnTo>
                    <a:pt x="407" y="130"/>
                  </a:lnTo>
                  <a:lnTo>
                    <a:pt x="442" y="111"/>
                  </a:lnTo>
                  <a:lnTo>
                    <a:pt x="476" y="94"/>
                  </a:lnTo>
                  <a:lnTo>
                    <a:pt x="513" y="76"/>
                  </a:lnTo>
                  <a:lnTo>
                    <a:pt x="549" y="63"/>
                  </a:lnTo>
                  <a:lnTo>
                    <a:pt x="587" y="50"/>
                  </a:lnTo>
                  <a:lnTo>
                    <a:pt x="626" y="38"/>
                  </a:lnTo>
                  <a:lnTo>
                    <a:pt x="666" y="28"/>
                  </a:lnTo>
                  <a:lnTo>
                    <a:pt x="706" y="23"/>
                  </a:lnTo>
                  <a:lnTo>
                    <a:pt x="747" y="17"/>
                  </a:lnTo>
                  <a:lnTo>
                    <a:pt x="789" y="13"/>
                  </a:lnTo>
                  <a:lnTo>
                    <a:pt x="829" y="13"/>
                  </a:lnTo>
                  <a:lnTo>
                    <a:pt x="829" y="0"/>
                  </a:lnTo>
                  <a:lnTo>
                    <a:pt x="787" y="0"/>
                  </a:lnTo>
                  <a:lnTo>
                    <a:pt x="745" y="4"/>
                  </a:lnTo>
                  <a:lnTo>
                    <a:pt x="705" y="9"/>
                  </a:lnTo>
                  <a:lnTo>
                    <a:pt x="664" y="17"/>
                  </a:lnTo>
                  <a:lnTo>
                    <a:pt x="624" y="27"/>
                  </a:lnTo>
                  <a:lnTo>
                    <a:pt x="584" y="36"/>
                  </a:lnTo>
                  <a:lnTo>
                    <a:pt x="545" y="50"/>
                  </a:lnTo>
                  <a:lnTo>
                    <a:pt x="509" y="65"/>
                  </a:lnTo>
                  <a:lnTo>
                    <a:pt x="470" y="82"/>
                  </a:lnTo>
                  <a:lnTo>
                    <a:pt x="436" y="99"/>
                  </a:lnTo>
                  <a:lnTo>
                    <a:pt x="401" y="121"/>
                  </a:lnTo>
                  <a:lnTo>
                    <a:pt x="367" y="142"/>
                  </a:lnTo>
                  <a:lnTo>
                    <a:pt x="334" y="165"/>
                  </a:lnTo>
                  <a:lnTo>
                    <a:pt x="303" y="190"/>
                  </a:lnTo>
                  <a:lnTo>
                    <a:pt x="273" y="215"/>
                  </a:lnTo>
                  <a:lnTo>
                    <a:pt x="244" y="243"/>
                  </a:lnTo>
                  <a:lnTo>
                    <a:pt x="217" y="272"/>
                  </a:lnTo>
                  <a:lnTo>
                    <a:pt x="190" y="301"/>
                  </a:lnTo>
                  <a:lnTo>
                    <a:pt x="165" y="334"/>
                  </a:lnTo>
                  <a:lnTo>
                    <a:pt x="142" y="366"/>
                  </a:lnTo>
                  <a:lnTo>
                    <a:pt x="121" y="399"/>
                  </a:lnTo>
                  <a:lnTo>
                    <a:pt x="102" y="433"/>
                  </a:lnTo>
                  <a:lnTo>
                    <a:pt x="83" y="470"/>
                  </a:lnTo>
                  <a:lnTo>
                    <a:pt x="65" y="506"/>
                  </a:lnTo>
                  <a:lnTo>
                    <a:pt x="52" y="545"/>
                  </a:lnTo>
                  <a:lnTo>
                    <a:pt x="39" y="583"/>
                  </a:lnTo>
                  <a:lnTo>
                    <a:pt x="27" y="621"/>
                  </a:lnTo>
                  <a:lnTo>
                    <a:pt x="17" y="662"/>
                  </a:lnTo>
                  <a:lnTo>
                    <a:pt x="10" y="702"/>
                  </a:lnTo>
                  <a:lnTo>
                    <a:pt x="6" y="744"/>
                  </a:lnTo>
                  <a:lnTo>
                    <a:pt x="2" y="786"/>
                  </a:lnTo>
                  <a:lnTo>
                    <a:pt x="0" y="829"/>
                  </a:lnTo>
                  <a:lnTo>
                    <a:pt x="0" y="829"/>
                  </a:lnTo>
                  <a:lnTo>
                    <a:pt x="14" y="829"/>
                  </a:lnTo>
                  <a:close/>
                </a:path>
              </a:pathLst>
            </a:custGeom>
            <a:solidFill>
              <a:schemeClr val="tx1"/>
            </a:solidFill>
            <a:ln w="9525">
              <a:solidFill>
                <a:schemeClr val="tx1"/>
              </a:solidFill>
              <a:round/>
              <a:headEnd/>
              <a:tailEnd/>
            </a:ln>
          </p:spPr>
          <p:txBody>
            <a:bodyPr/>
            <a:lstStyle/>
            <a:p>
              <a:endParaRPr lang="en-US"/>
            </a:p>
          </p:txBody>
        </p:sp>
        <p:sp>
          <p:nvSpPr>
            <p:cNvPr id="597017" name="Freeform 25"/>
            <p:cNvSpPr>
              <a:spLocks/>
            </p:cNvSpPr>
            <p:nvPr/>
          </p:nvSpPr>
          <p:spPr bwMode="auto">
            <a:xfrm>
              <a:off x="3299" y="3044"/>
              <a:ext cx="737" cy="829"/>
            </a:xfrm>
            <a:custGeom>
              <a:avLst/>
              <a:gdLst/>
              <a:ahLst/>
              <a:cxnLst>
                <a:cxn ang="0">
                  <a:pos x="829" y="815"/>
                </a:cxn>
                <a:cxn ang="0">
                  <a:pos x="747" y="811"/>
                </a:cxn>
                <a:cxn ang="0">
                  <a:pos x="666" y="800"/>
                </a:cxn>
                <a:cxn ang="0">
                  <a:pos x="587" y="779"/>
                </a:cxn>
                <a:cxn ang="0">
                  <a:pos x="513" y="752"/>
                </a:cxn>
                <a:cxn ang="0">
                  <a:pos x="442" y="717"/>
                </a:cxn>
                <a:cxn ang="0">
                  <a:pos x="374" y="677"/>
                </a:cxn>
                <a:cxn ang="0">
                  <a:pos x="311" y="629"/>
                </a:cxn>
                <a:cxn ang="0">
                  <a:pos x="254" y="577"/>
                </a:cxn>
                <a:cxn ang="0">
                  <a:pos x="202" y="518"/>
                </a:cxn>
                <a:cxn ang="0">
                  <a:pos x="154" y="456"/>
                </a:cxn>
                <a:cxn ang="0">
                  <a:pos x="113" y="387"/>
                </a:cxn>
                <a:cxn ang="0">
                  <a:pos x="79" y="316"/>
                </a:cxn>
                <a:cxn ang="0">
                  <a:pos x="50" y="241"/>
                </a:cxn>
                <a:cxn ang="0">
                  <a:pos x="31" y="165"/>
                </a:cxn>
                <a:cxn ang="0">
                  <a:pos x="17" y="82"/>
                </a:cxn>
                <a:cxn ang="0">
                  <a:pos x="14" y="0"/>
                </a:cxn>
                <a:cxn ang="0">
                  <a:pos x="2" y="42"/>
                </a:cxn>
                <a:cxn ang="0">
                  <a:pos x="10" y="126"/>
                </a:cxn>
                <a:cxn ang="0">
                  <a:pos x="27" y="207"/>
                </a:cxn>
                <a:cxn ang="0">
                  <a:pos x="52" y="284"/>
                </a:cxn>
                <a:cxn ang="0">
                  <a:pos x="83" y="358"/>
                </a:cxn>
                <a:cxn ang="0">
                  <a:pos x="121" y="429"/>
                </a:cxn>
                <a:cxn ang="0">
                  <a:pos x="165" y="495"/>
                </a:cxn>
                <a:cxn ang="0">
                  <a:pos x="217" y="556"/>
                </a:cxn>
                <a:cxn ang="0">
                  <a:pos x="273" y="614"/>
                </a:cxn>
                <a:cxn ang="0">
                  <a:pos x="334" y="664"/>
                </a:cxn>
                <a:cxn ang="0">
                  <a:pos x="401" y="710"/>
                </a:cxn>
                <a:cxn ang="0">
                  <a:pos x="470" y="748"/>
                </a:cxn>
                <a:cxn ang="0">
                  <a:pos x="545" y="779"/>
                </a:cxn>
                <a:cxn ang="0">
                  <a:pos x="624" y="804"/>
                </a:cxn>
                <a:cxn ang="0">
                  <a:pos x="705" y="819"/>
                </a:cxn>
                <a:cxn ang="0">
                  <a:pos x="787" y="829"/>
                </a:cxn>
                <a:cxn ang="0">
                  <a:pos x="829" y="829"/>
                </a:cxn>
              </a:cxnLst>
              <a:rect l="0" t="0" r="r" b="b"/>
              <a:pathLst>
                <a:path w="829" h="829">
                  <a:moveTo>
                    <a:pt x="829" y="815"/>
                  </a:moveTo>
                  <a:lnTo>
                    <a:pt x="829" y="815"/>
                  </a:lnTo>
                  <a:lnTo>
                    <a:pt x="789" y="815"/>
                  </a:lnTo>
                  <a:lnTo>
                    <a:pt x="747" y="811"/>
                  </a:lnTo>
                  <a:lnTo>
                    <a:pt x="706" y="806"/>
                  </a:lnTo>
                  <a:lnTo>
                    <a:pt x="666" y="800"/>
                  </a:lnTo>
                  <a:lnTo>
                    <a:pt x="626" y="790"/>
                  </a:lnTo>
                  <a:lnTo>
                    <a:pt x="587" y="779"/>
                  </a:lnTo>
                  <a:lnTo>
                    <a:pt x="549" y="765"/>
                  </a:lnTo>
                  <a:lnTo>
                    <a:pt x="513" y="752"/>
                  </a:lnTo>
                  <a:lnTo>
                    <a:pt x="476" y="735"/>
                  </a:lnTo>
                  <a:lnTo>
                    <a:pt x="442" y="717"/>
                  </a:lnTo>
                  <a:lnTo>
                    <a:pt x="407" y="698"/>
                  </a:lnTo>
                  <a:lnTo>
                    <a:pt x="374" y="677"/>
                  </a:lnTo>
                  <a:lnTo>
                    <a:pt x="342" y="654"/>
                  </a:lnTo>
                  <a:lnTo>
                    <a:pt x="311" y="629"/>
                  </a:lnTo>
                  <a:lnTo>
                    <a:pt x="282" y="604"/>
                  </a:lnTo>
                  <a:lnTo>
                    <a:pt x="254" y="577"/>
                  </a:lnTo>
                  <a:lnTo>
                    <a:pt x="227" y="548"/>
                  </a:lnTo>
                  <a:lnTo>
                    <a:pt x="202" y="518"/>
                  </a:lnTo>
                  <a:lnTo>
                    <a:pt x="177" y="487"/>
                  </a:lnTo>
                  <a:lnTo>
                    <a:pt x="154" y="456"/>
                  </a:lnTo>
                  <a:lnTo>
                    <a:pt x="133" y="422"/>
                  </a:lnTo>
                  <a:lnTo>
                    <a:pt x="113" y="387"/>
                  </a:lnTo>
                  <a:lnTo>
                    <a:pt x="94" y="353"/>
                  </a:lnTo>
                  <a:lnTo>
                    <a:pt x="79" y="316"/>
                  </a:lnTo>
                  <a:lnTo>
                    <a:pt x="64" y="280"/>
                  </a:lnTo>
                  <a:lnTo>
                    <a:pt x="50" y="241"/>
                  </a:lnTo>
                  <a:lnTo>
                    <a:pt x="40" y="203"/>
                  </a:lnTo>
                  <a:lnTo>
                    <a:pt x="31" y="165"/>
                  </a:lnTo>
                  <a:lnTo>
                    <a:pt x="23" y="124"/>
                  </a:lnTo>
                  <a:lnTo>
                    <a:pt x="17" y="82"/>
                  </a:lnTo>
                  <a:lnTo>
                    <a:pt x="16" y="42"/>
                  </a:lnTo>
                  <a:lnTo>
                    <a:pt x="14" y="0"/>
                  </a:lnTo>
                  <a:lnTo>
                    <a:pt x="0" y="0"/>
                  </a:lnTo>
                  <a:lnTo>
                    <a:pt x="2" y="42"/>
                  </a:lnTo>
                  <a:lnTo>
                    <a:pt x="6" y="84"/>
                  </a:lnTo>
                  <a:lnTo>
                    <a:pt x="10" y="126"/>
                  </a:lnTo>
                  <a:lnTo>
                    <a:pt x="17" y="167"/>
                  </a:lnTo>
                  <a:lnTo>
                    <a:pt x="27" y="207"/>
                  </a:lnTo>
                  <a:lnTo>
                    <a:pt x="39" y="245"/>
                  </a:lnTo>
                  <a:lnTo>
                    <a:pt x="52" y="284"/>
                  </a:lnTo>
                  <a:lnTo>
                    <a:pt x="65" y="322"/>
                  </a:lnTo>
                  <a:lnTo>
                    <a:pt x="83" y="358"/>
                  </a:lnTo>
                  <a:lnTo>
                    <a:pt x="102" y="395"/>
                  </a:lnTo>
                  <a:lnTo>
                    <a:pt x="121" y="429"/>
                  </a:lnTo>
                  <a:lnTo>
                    <a:pt x="142" y="462"/>
                  </a:lnTo>
                  <a:lnTo>
                    <a:pt x="165" y="495"/>
                  </a:lnTo>
                  <a:lnTo>
                    <a:pt x="190" y="527"/>
                  </a:lnTo>
                  <a:lnTo>
                    <a:pt x="217" y="556"/>
                  </a:lnTo>
                  <a:lnTo>
                    <a:pt x="244" y="585"/>
                  </a:lnTo>
                  <a:lnTo>
                    <a:pt x="273" y="614"/>
                  </a:lnTo>
                  <a:lnTo>
                    <a:pt x="303" y="639"/>
                  </a:lnTo>
                  <a:lnTo>
                    <a:pt x="334" y="664"/>
                  </a:lnTo>
                  <a:lnTo>
                    <a:pt x="367" y="687"/>
                  </a:lnTo>
                  <a:lnTo>
                    <a:pt x="401" y="710"/>
                  </a:lnTo>
                  <a:lnTo>
                    <a:pt x="436" y="729"/>
                  </a:lnTo>
                  <a:lnTo>
                    <a:pt x="470" y="748"/>
                  </a:lnTo>
                  <a:lnTo>
                    <a:pt x="509" y="763"/>
                  </a:lnTo>
                  <a:lnTo>
                    <a:pt x="545" y="779"/>
                  </a:lnTo>
                  <a:lnTo>
                    <a:pt x="584" y="792"/>
                  </a:lnTo>
                  <a:lnTo>
                    <a:pt x="624" y="804"/>
                  </a:lnTo>
                  <a:lnTo>
                    <a:pt x="664" y="811"/>
                  </a:lnTo>
                  <a:lnTo>
                    <a:pt x="705" y="819"/>
                  </a:lnTo>
                  <a:lnTo>
                    <a:pt x="745" y="825"/>
                  </a:lnTo>
                  <a:lnTo>
                    <a:pt x="787" y="829"/>
                  </a:lnTo>
                  <a:lnTo>
                    <a:pt x="829" y="829"/>
                  </a:lnTo>
                  <a:lnTo>
                    <a:pt x="829" y="829"/>
                  </a:lnTo>
                  <a:lnTo>
                    <a:pt x="829" y="815"/>
                  </a:lnTo>
                  <a:close/>
                </a:path>
              </a:pathLst>
            </a:custGeom>
            <a:solidFill>
              <a:schemeClr val="tx1"/>
            </a:solidFill>
            <a:ln w="9525">
              <a:solidFill>
                <a:schemeClr val="tx1"/>
              </a:solidFill>
              <a:round/>
              <a:headEnd/>
              <a:tailEnd/>
            </a:ln>
          </p:spPr>
          <p:txBody>
            <a:bodyPr/>
            <a:lstStyle/>
            <a:p>
              <a:endParaRPr lang="en-US"/>
            </a:p>
          </p:txBody>
        </p:sp>
        <p:sp>
          <p:nvSpPr>
            <p:cNvPr id="597018" name="Freeform 26"/>
            <p:cNvSpPr>
              <a:spLocks/>
            </p:cNvSpPr>
            <p:nvPr/>
          </p:nvSpPr>
          <p:spPr bwMode="auto">
            <a:xfrm>
              <a:off x="4036" y="3044"/>
              <a:ext cx="736" cy="829"/>
            </a:xfrm>
            <a:custGeom>
              <a:avLst/>
              <a:gdLst/>
              <a:ahLst/>
              <a:cxnLst>
                <a:cxn ang="0">
                  <a:pos x="818" y="0"/>
                </a:cxn>
                <a:cxn ang="0">
                  <a:pos x="812" y="82"/>
                </a:cxn>
                <a:cxn ang="0">
                  <a:pos x="801" y="165"/>
                </a:cxn>
                <a:cxn ang="0">
                  <a:pos x="780" y="241"/>
                </a:cxn>
                <a:cxn ang="0">
                  <a:pos x="753" y="316"/>
                </a:cxn>
                <a:cxn ang="0">
                  <a:pos x="718" y="387"/>
                </a:cxn>
                <a:cxn ang="0">
                  <a:pos x="678" y="456"/>
                </a:cxn>
                <a:cxn ang="0">
                  <a:pos x="630" y="518"/>
                </a:cxn>
                <a:cxn ang="0">
                  <a:pos x="578" y="577"/>
                </a:cxn>
                <a:cxn ang="0">
                  <a:pos x="520" y="629"/>
                </a:cxn>
                <a:cxn ang="0">
                  <a:pos x="457" y="677"/>
                </a:cxn>
                <a:cxn ang="0">
                  <a:pos x="390" y="717"/>
                </a:cxn>
                <a:cxn ang="0">
                  <a:pos x="319" y="752"/>
                </a:cxn>
                <a:cxn ang="0">
                  <a:pos x="244" y="779"/>
                </a:cxn>
                <a:cxn ang="0">
                  <a:pos x="165" y="800"/>
                </a:cxn>
                <a:cxn ang="0">
                  <a:pos x="85" y="811"/>
                </a:cxn>
                <a:cxn ang="0">
                  <a:pos x="0" y="815"/>
                </a:cxn>
                <a:cxn ang="0">
                  <a:pos x="44" y="829"/>
                </a:cxn>
                <a:cxn ang="0">
                  <a:pos x="127" y="819"/>
                </a:cxn>
                <a:cxn ang="0">
                  <a:pos x="208" y="804"/>
                </a:cxn>
                <a:cxn ang="0">
                  <a:pos x="286" y="779"/>
                </a:cxn>
                <a:cxn ang="0">
                  <a:pos x="359" y="748"/>
                </a:cxn>
                <a:cxn ang="0">
                  <a:pos x="430" y="710"/>
                </a:cxn>
                <a:cxn ang="0">
                  <a:pos x="497" y="664"/>
                </a:cxn>
                <a:cxn ang="0">
                  <a:pos x="559" y="614"/>
                </a:cxn>
                <a:cxn ang="0">
                  <a:pos x="614" y="556"/>
                </a:cxn>
                <a:cxn ang="0">
                  <a:pos x="664" y="495"/>
                </a:cxn>
                <a:cxn ang="0">
                  <a:pos x="710" y="429"/>
                </a:cxn>
                <a:cxn ang="0">
                  <a:pos x="749" y="358"/>
                </a:cxn>
                <a:cxn ang="0">
                  <a:pos x="780" y="284"/>
                </a:cxn>
                <a:cxn ang="0">
                  <a:pos x="804" y="207"/>
                </a:cxn>
                <a:cxn ang="0">
                  <a:pos x="822" y="126"/>
                </a:cxn>
                <a:cxn ang="0">
                  <a:pos x="829" y="42"/>
                </a:cxn>
                <a:cxn ang="0">
                  <a:pos x="829" y="0"/>
                </a:cxn>
              </a:cxnLst>
              <a:rect l="0" t="0" r="r" b="b"/>
              <a:pathLst>
                <a:path w="829" h="829">
                  <a:moveTo>
                    <a:pt x="818" y="0"/>
                  </a:moveTo>
                  <a:lnTo>
                    <a:pt x="818" y="0"/>
                  </a:lnTo>
                  <a:lnTo>
                    <a:pt x="816" y="42"/>
                  </a:lnTo>
                  <a:lnTo>
                    <a:pt x="812" y="82"/>
                  </a:lnTo>
                  <a:lnTo>
                    <a:pt x="808" y="124"/>
                  </a:lnTo>
                  <a:lnTo>
                    <a:pt x="801" y="165"/>
                  </a:lnTo>
                  <a:lnTo>
                    <a:pt x="791" y="203"/>
                  </a:lnTo>
                  <a:lnTo>
                    <a:pt x="780" y="241"/>
                  </a:lnTo>
                  <a:lnTo>
                    <a:pt x="768" y="280"/>
                  </a:lnTo>
                  <a:lnTo>
                    <a:pt x="753" y="316"/>
                  </a:lnTo>
                  <a:lnTo>
                    <a:pt x="737" y="353"/>
                  </a:lnTo>
                  <a:lnTo>
                    <a:pt x="718" y="387"/>
                  </a:lnTo>
                  <a:lnTo>
                    <a:pt x="699" y="422"/>
                  </a:lnTo>
                  <a:lnTo>
                    <a:pt x="678" y="456"/>
                  </a:lnTo>
                  <a:lnTo>
                    <a:pt x="655" y="487"/>
                  </a:lnTo>
                  <a:lnTo>
                    <a:pt x="630" y="518"/>
                  </a:lnTo>
                  <a:lnTo>
                    <a:pt x="605" y="548"/>
                  </a:lnTo>
                  <a:lnTo>
                    <a:pt x="578" y="577"/>
                  </a:lnTo>
                  <a:lnTo>
                    <a:pt x="549" y="604"/>
                  </a:lnTo>
                  <a:lnTo>
                    <a:pt x="520" y="629"/>
                  </a:lnTo>
                  <a:lnTo>
                    <a:pt x="490" y="654"/>
                  </a:lnTo>
                  <a:lnTo>
                    <a:pt x="457" y="677"/>
                  </a:lnTo>
                  <a:lnTo>
                    <a:pt x="424" y="698"/>
                  </a:lnTo>
                  <a:lnTo>
                    <a:pt x="390" y="717"/>
                  </a:lnTo>
                  <a:lnTo>
                    <a:pt x="353" y="735"/>
                  </a:lnTo>
                  <a:lnTo>
                    <a:pt x="319" y="752"/>
                  </a:lnTo>
                  <a:lnTo>
                    <a:pt x="280" y="765"/>
                  </a:lnTo>
                  <a:lnTo>
                    <a:pt x="244" y="779"/>
                  </a:lnTo>
                  <a:lnTo>
                    <a:pt x="204" y="790"/>
                  </a:lnTo>
                  <a:lnTo>
                    <a:pt x="165" y="800"/>
                  </a:lnTo>
                  <a:lnTo>
                    <a:pt x="125" y="806"/>
                  </a:lnTo>
                  <a:lnTo>
                    <a:pt x="85" y="811"/>
                  </a:lnTo>
                  <a:lnTo>
                    <a:pt x="43" y="815"/>
                  </a:lnTo>
                  <a:lnTo>
                    <a:pt x="0" y="815"/>
                  </a:lnTo>
                  <a:lnTo>
                    <a:pt x="0" y="829"/>
                  </a:lnTo>
                  <a:lnTo>
                    <a:pt x="44" y="829"/>
                  </a:lnTo>
                  <a:lnTo>
                    <a:pt x="85" y="825"/>
                  </a:lnTo>
                  <a:lnTo>
                    <a:pt x="127" y="819"/>
                  </a:lnTo>
                  <a:lnTo>
                    <a:pt x="167" y="811"/>
                  </a:lnTo>
                  <a:lnTo>
                    <a:pt x="208" y="804"/>
                  </a:lnTo>
                  <a:lnTo>
                    <a:pt x="248" y="792"/>
                  </a:lnTo>
                  <a:lnTo>
                    <a:pt x="286" y="779"/>
                  </a:lnTo>
                  <a:lnTo>
                    <a:pt x="323" y="763"/>
                  </a:lnTo>
                  <a:lnTo>
                    <a:pt x="359" y="748"/>
                  </a:lnTo>
                  <a:lnTo>
                    <a:pt x="396" y="729"/>
                  </a:lnTo>
                  <a:lnTo>
                    <a:pt x="430" y="710"/>
                  </a:lnTo>
                  <a:lnTo>
                    <a:pt x="465" y="687"/>
                  </a:lnTo>
                  <a:lnTo>
                    <a:pt x="497" y="664"/>
                  </a:lnTo>
                  <a:lnTo>
                    <a:pt x="528" y="639"/>
                  </a:lnTo>
                  <a:lnTo>
                    <a:pt x="559" y="614"/>
                  </a:lnTo>
                  <a:lnTo>
                    <a:pt x="588" y="585"/>
                  </a:lnTo>
                  <a:lnTo>
                    <a:pt x="614" y="556"/>
                  </a:lnTo>
                  <a:lnTo>
                    <a:pt x="641" y="527"/>
                  </a:lnTo>
                  <a:lnTo>
                    <a:pt x="664" y="495"/>
                  </a:lnTo>
                  <a:lnTo>
                    <a:pt x="689" y="462"/>
                  </a:lnTo>
                  <a:lnTo>
                    <a:pt x="710" y="429"/>
                  </a:lnTo>
                  <a:lnTo>
                    <a:pt x="730" y="395"/>
                  </a:lnTo>
                  <a:lnTo>
                    <a:pt x="749" y="358"/>
                  </a:lnTo>
                  <a:lnTo>
                    <a:pt x="764" y="322"/>
                  </a:lnTo>
                  <a:lnTo>
                    <a:pt x="780" y="284"/>
                  </a:lnTo>
                  <a:lnTo>
                    <a:pt x="793" y="245"/>
                  </a:lnTo>
                  <a:lnTo>
                    <a:pt x="804" y="207"/>
                  </a:lnTo>
                  <a:lnTo>
                    <a:pt x="814" y="167"/>
                  </a:lnTo>
                  <a:lnTo>
                    <a:pt x="822" y="126"/>
                  </a:lnTo>
                  <a:lnTo>
                    <a:pt x="826" y="84"/>
                  </a:lnTo>
                  <a:lnTo>
                    <a:pt x="829" y="42"/>
                  </a:lnTo>
                  <a:lnTo>
                    <a:pt x="829" y="0"/>
                  </a:lnTo>
                  <a:lnTo>
                    <a:pt x="829" y="0"/>
                  </a:lnTo>
                  <a:lnTo>
                    <a:pt x="818" y="0"/>
                  </a:lnTo>
                  <a:close/>
                </a:path>
              </a:pathLst>
            </a:custGeom>
            <a:solidFill>
              <a:schemeClr val="tx1"/>
            </a:solidFill>
            <a:ln w="9525">
              <a:solidFill>
                <a:schemeClr val="tx1"/>
              </a:solidFill>
              <a:round/>
              <a:headEnd/>
              <a:tailEnd/>
            </a:ln>
          </p:spPr>
          <p:txBody>
            <a:bodyPr/>
            <a:lstStyle/>
            <a:p>
              <a:endParaRPr lang="en-US"/>
            </a:p>
          </p:txBody>
        </p:sp>
        <p:sp>
          <p:nvSpPr>
            <p:cNvPr id="597019" name="Rectangle 27"/>
            <p:cNvSpPr>
              <a:spLocks noChangeArrowheads="1"/>
            </p:cNvSpPr>
            <p:nvPr/>
          </p:nvSpPr>
          <p:spPr bwMode="auto">
            <a:xfrm>
              <a:off x="3812" y="2677"/>
              <a:ext cx="24" cy="140"/>
            </a:xfrm>
            <a:prstGeom prst="rect">
              <a:avLst/>
            </a:prstGeom>
            <a:solidFill>
              <a:srgbClr val="FFFFFF"/>
            </a:solidFill>
            <a:ln w="9525">
              <a:solidFill>
                <a:schemeClr val="tx1"/>
              </a:solidFill>
              <a:miter lim="800000"/>
              <a:headEnd/>
              <a:tailEnd/>
            </a:ln>
          </p:spPr>
          <p:txBody>
            <a:bodyPr/>
            <a:lstStyle/>
            <a:p>
              <a:endParaRPr lang="en-US"/>
            </a:p>
          </p:txBody>
        </p:sp>
        <p:sp>
          <p:nvSpPr>
            <p:cNvPr id="597020" name="Rectangle 28"/>
            <p:cNvSpPr>
              <a:spLocks noChangeArrowheads="1"/>
            </p:cNvSpPr>
            <p:nvPr/>
          </p:nvSpPr>
          <p:spPr bwMode="auto">
            <a:xfrm>
              <a:off x="3812" y="2677"/>
              <a:ext cx="24" cy="140"/>
            </a:xfrm>
            <a:prstGeom prst="rect">
              <a:avLst/>
            </a:prstGeom>
            <a:noFill/>
            <a:ln w="3175">
              <a:solidFill>
                <a:schemeClr val="tx1"/>
              </a:solidFill>
              <a:miter lim="800000"/>
              <a:headEnd/>
              <a:tailEnd/>
            </a:ln>
          </p:spPr>
          <p:txBody>
            <a:bodyPr/>
            <a:lstStyle/>
            <a:p>
              <a:endParaRPr lang="en-US"/>
            </a:p>
          </p:txBody>
        </p:sp>
        <p:sp>
          <p:nvSpPr>
            <p:cNvPr id="597021" name="Rectangle 29"/>
            <p:cNvSpPr>
              <a:spLocks noChangeArrowheads="1"/>
            </p:cNvSpPr>
            <p:nvPr/>
          </p:nvSpPr>
          <p:spPr bwMode="auto">
            <a:xfrm>
              <a:off x="4089" y="2635"/>
              <a:ext cx="24" cy="140"/>
            </a:xfrm>
            <a:prstGeom prst="rect">
              <a:avLst/>
            </a:prstGeom>
            <a:solidFill>
              <a:srgbClr val="FFFFFF"/>
            </a:solidFill>
            <a:ln w="9525">
              <a:solidFill>
                <a:schemeClr val="tx1"/>
              </a:solidFill>
              <a:miter lim="800000"/>
              <a:headEnd/>
              <a:tailEnd/>
            </a:ln>
          </p:spPr>
          <p:txBody>
            <a:bodyPr/>
            <a:lstStyle/>
            <a:p>
              <a:endParaRPr lang="en-US"/>
            </a:p>
          </p:txBody>
        </p:sp>
        <p:sp>
          <p:nvSpPr>
            <p:cNvPr id="597022" name="Rectangle 30"/>
            <p:cNvSpPr>
              <a:spLocks noChangeArrowheads="1"/>
            </p:cNvSpPr>
            <p:nvPr/>
          </p:nvSpPr>
          <p:spPr bwMode="auto">
            <a:xfrm>
              <a:off x="4089" y="2635"/>
              <a:ext cx="24" cy="140"/>
            </a:xfrm>
            <a:prstGeom prst="rect">
              <a:avLst/>
            </a:prstGeom>
            <a:noFill/>
            <a:ln w="3175">
              <a:solidFill>
                <a:schemeClr val="tx1"/>
              </a:solidFill>
              <a:miter lim="800000"/>
              <a:headEnd/>
              <a:tailEnd/>
            </a:ln>
          </p:spPr>
          <p:txBody>
            <a:bodyPr/>
            <a:lstStyle/>
            <a:p>
              <a:endParaRPr lang="en-US"/>
            </a:p>
          </p:txBody>
        </p:sp>
        <p:sp>
          <p:nvSpPr>
            <p:cNvPr id="597023" name="Rectangle 31"/>
            <p:cNvSpPr>
              <a:spLocks noChangeArrowheads="1"/>
            </p:cNvSpPr>
            <p:nvPr/>
          </p:nvSpPr>
          <p:spPr bwMode="auto">
            <a:xfrm>
              <a:off x="4258" y="2988"/>
              <a:ext cx="24" cy="140"/>
            </a:xfrm>
            <a:prstGeom prst="rect">
              <a:avLst/>
            </a:prstGeom>
            <a:solidFill>
              <a:srgbClr val="FFFFFF"/>
            </a:solidFill>
            <a:ln w="9525">
              <a:solidFill>
                <a:schemeClr val="tx1"/>
              </a:solidFill>
              <a:miter lim="800000"/>
              <a:headEnd/>
              <a:tailEnd/>
            </a:ln>
          </p:spPr>
          <p:txBody>
            <a:bodyPr/>
            <a:lstStyle/>
            <a:p>
              <a:endParaRPr lang="en-US"/>
            </a:p>
          </p:txBody>
        </p:sp>
        <p:sp>
          <p:nvSpPr>
            <p:cNvPr id="597024" name="Rectangle 32"/>
            <p:cNvSpPr>
              <a:spLocks noChangeArrowheads="1"/>
            </p:cNvSpPr>
            <p:nvPr/>
          </p:nvSpPr>
          <p:spPr bwMode="auto">
            <a:xfrm>
              <a:off x="4258" y="2988"/>
              <a:ext cx="24" cy="140"/>
            </a:xfrm>
            <a:prstGeom prst="rect">
              <a:avLst/>
            </a:prstGeom>
            <a:noFill/>
            <a:ln w="3175">
              <a:solidFill>
                <a:schemeClr val="tx1"/>
              </a:solidFill>
              <a:miter lim="800000"/>
              <a:headEnd/>
              <a:tailEnd/>
            </a:ln>
          </p:spPr>
          <p:txBody>
            <a:bodyPr/>
            <a:lstStyle/>
            <a:p>
              <a:endParaRPr lang="en-US"/>
            </a:p>
          </p:txBody>
        </p:sp>
        <p:sp>
          <p:nvSpPr>
            <p:cNvPr id="597025" name="Rectangle 33"/>
            <p:cNvSpPr>
              <a:spLocks noChangeArrowheads="1"/>
            </p:cNvSpPr>
            <p:nvPr/>
          </p:nvSpPr>
          <p:spPr bwMode="auto">
            <a:xfrm>
              <a:off x="3964" y="3059"/>
              <a:ext cx="24" cy="140"/>
            </a:xfrm>
            <a:prstGeom prst="rect">
              <a:avLst/>
            </a:prstGeom>
            <a:solidFill>
              <a:srgbClr val="FFFFFF"/>
            </a:solidFill>
            <a:ln w="9525">
              <a:solidFill>
                <a:schemeClr val="tx1"/>
              </a:solidFill>
              <a:miter lim="800000"/>
              <a:headEnd/>
              <a:tailEnd/>
            </a:ln>
          </p:spPr>
          <p:txBody>
            <a:bodyPr/>
            <a:lstStyle/>
            <a:p>
              <a:endParaRPr lang="en-US"/>
            </a:p>
          </p:txBody>
        </p:sp>
        <p:sp>
          <p:nvSpPr>
            <p:cNvPr id="597026" name="Rectangle 34"/>
            <p:cNvSpPr>
              <a:spLocks noChangeArrowheads="1"/>
            </p:cNvSpPr>
            <p:nvPr/>
          </p:nvSpPr>
          <p:spPr bwMode="auto">
            <a:xfrm>
              <a:off x="3964" y="3059"/>
              <a:ext cx="24" cy="140"/>
            </a:xfrm>
            <a:prstGeom prst="rect">
              <a:avLst/>
            </a:prstGeom>
            <a:noFill/>
            <a:ln w="3175">
              <a:solidFill>
                <a:schemeClr val="tx1"/>
              </a:solidFill>
              <a:miter lim="800000"/>
              <a:headEnd/>
              <a:tailEnd/>
            </a:ln>
          </p:spPr>
          <p:txBody>
            <a:bodyPr/>
            <a:lstStyle/>
            <a:p>
              <a:endParaRPr lang="en-US"/>
            </a:p>
          </p:txBody>
        </p:sp>
        <p:sp>
          <p:nvSpPr>
            <p:cNvPr id="597027" name="Rectangle 35"/>
            <p:cNvSpPr>
              <a:spLocks noChangeArrowheads="1"/>
            </p:cNvSpPr>
            <p:nvPr/>
          </p:nvSpPr>
          <p:spPr bwMode="auto">
            <a:xfrm>
              <a:off x="3705" y="2996"/>
              <a:ext cx="24" cy="140"/>
            </a:xfrm>
            <a:prstGeom prst="rect">
              <a:avLst/>
            </a:prstGeom>
            <a:solidFill>
              <a:srgbClr val="FFFFFF"/>
            </a:solidFill>
            <a:ln w="9525">
              <a:solidFill>
                <a:schemeClr val="tx1"/>
              </a:solidFill>
              <a:miter lim="800000"/>
              <a:headEnd/>
              <a:tailEnd/>
            </a:ln>
          </p:spPr>
          <p:txBody>
            <a:bodyPr/>
            <a:lstStyle/>
            <a:p>
              <a:endParaRPr lang="en-US"/>
            </a:p>
          </p:txBody>
        </p:sp>
        <p:sp>
          <p:nvSpPr>
            <p:cNvPr id="597028" name="Rectangle 36"/>
            <p:cNvSpPr>
              <a:spLocks noChangeArrowheads="1"/>
            </p:cNvSpPr>
            <p:nvPr/>
          </p:nvSpPr>
          <p:spPr bwMode="auto">
            <a:xfrm>
              <a:off x="3705" y="2996"/>
              <a:ext cx="24" cy="140"/>
            </a:xfrm>
            <a:prstGeom prst="rect">
              <a:avLst/>
            </a:prstGeom>
            <a:noFill/>
            <a:ln w="3175">
              <a:solidFill>
                <a:schemeClr val="tx1"/>
              </a:solidFill>
              <a:miter lim="800000"/>
              <a:headEnd/>
              <a:tailEnd/>
            </a:ln>
          </p:spPr>
          <p:txBody>
            <a:bodyPr/>
            <a:lstStyle/>
            <a:p>
              <a:endParaRPr lang="en-US"/>
            </a:p>
          </p:txBody>
        </p:sp>
        <p:sp>
          <p:nvSpPr>
            <p:cNvPr id="597029" name="Rectangle 37"/>
            <p:cNvSpPr>
              <a:spLocks noChangeArrowheads="1"/>
            </p:cNvSpPr>
            <p:nvPr/>
          </p:nvSpPr>
          <p:spPr bwMode="auto">
            <a:xfrm>
              <a:off x="4060" y="3374"/>
              <a:ext cx="24" cy="142"/>
            </a:xfrm>
            <a:prstGeom prst="rect">
              <a:avLst/>
            </a:prstGeom>
            <a:solidFill>
              <a:srgbClr val="FFFFFF"/>
            </a:solidFill>
            <a:ln w="9525">
              <a:solidFill>
                <a:schemeClr val="tx1"/>
              </a:solidFill>
              <a:miter lim="800000"/>
              <a:headEnd/>
              <a:tailEnd/>
            </a:ln>
          </p:spPr>
          <p:txBody>
            <a:bodyPr/>
            <a:lstStyle/>
            <a:p>
              <a:endParaRPr lang="en-US"/>
            </a:p>
          </p:txBody>
        </p:sp>
        <p:sp>
          <p:nvSpPr>
            <p:cNvPr id="597030" name="Rectangle 38"/>
            <p:cNvSpPr>
              <a:spLocks noChangeArrowheads="1"/>
            </p:cNvSpPr>
            <p:nvPr/>
          </p:nvSpPr>
          <p:spPr bwMode="auto">
            <a:xfrm>
              <a:off x="4060" y="3374"/>
              <a:ext cx="24" cy="142"/>
            </a:xfrm>
            <a:prstGeom prst="rect">
              <a:avLst/>
            </a:prstGeom>
            <a:noFill/>
            <a:ln w="3175">
              <a:solidFill>
                <a:schemeClr val="tx1"/>
              </a:solidFill>
              <a:miter lim="800000"/>
              <a:headEnd/>
              <a:tailEnd/>
            </a:ln>
          </p:spPr>
          <p:txBody>
            <a:bodyPr/>
            <a:lstStyle/>
            <a:p>
              <a:endParaRPr lang="en-US"/>
            </a:p>
          </p:txBody>
        </p:sp>
        <p:sp>
          <p:nvSpPr>
            <p:cNvPr id="597031" name="Freeform 39"/>
            <p:cNvSpPr>
              <a:spLocks/>
            </p:cNvSpPr>
            <p:nvPr/>
          </p:nvSpPr>
          <p:spPr bwMode="auto">
            <a:xfrm>
              <a:off x="4154" y="2925"/>
              <a:ext cx="216" cy="243"/>
            </a:xfrm>
            <a:custGeom>
              <a:avLst/>
              <a:gdLst/>
              <a:ahLst/>
              <a:cxnLst>
                <a:cxn ang="0">
                  <a:pos x="243" y="109"/>
                </a:cxn>
                <a:cxn ang="0">
                  <a:pos x="238" y="84"/>
                </a:cxn>
                <a:cxn ang="0">
                  <a:pos x="230" y="63"/>
                </a:cxn>
                <a:cxn ang="0">
                  <a:pos x="217" y="44"/>
                </a:cxn>
                <a:cxn ang="0">
                  <a:pos x="199" y="27"/>
                </a:cxn>
                <a:cxn ang="0">
                  <a:pos x="180" y="13"/>
                </a:cxn>
                <a:cxn ang="0">
                  <a:pos x="159" y="5"/>
                </a:cxn>
                <a:cxn ang="0">
                  <a:pos x="134" y="0"/>
                </a:cxn>
                <a:cxn ang="0">
                  <a:pos x="109" y="0"/>
                </a:cxn>
                <a:cxn ang="0">
                  <a:pos x="84" y="5"/>
                </a:cxn>
                <a:cxn ang="0">
                  <a:pos x="63" y="13"/>
                </a:cxn>
                <a:cxn ang="0">
                  <a:pos x="44" y="27"/>
                </a:cxn>
                <a:cxn ang="0">
                  <a:pos x="27" y="44"/>
                </a:cxn>
                <a:cxn ang="0">
                  <a:pos x="13" y="63"/>
                </a:cxn>
                <a:cxn ang="0">
                  <a:pos x="5" y="84"/>
                </a:cxn>
                <a:cxn ang="0">
                  <a:pos x="0" y="109"/>
                </a:cxn>
                <a:cxn ang="0">
                  <a:pos x="0" y="134"/>
                </a:cxn>
                <a:cxn ang="0">
                  <a:pos x="5" y="159"/>
                </a:cxn>
                <a:cxn ang="0">
                  <a:pos x="13" y="180"/>
                </a:cxn>
                <a:cxn ang="0">
                  <a:pos x="27" y="199"/>
                </a:cxn>
                <a:cxn ang="0">
                  <a:pos x="44" y="217"/>
                </a:cxn>
                <a:cxn ang="0">
                  <a:pos x="63" y="230"/>
                </a:cxn>
                <a:cxn ang="0">
                  <a:pos x="84" y="238"/>
                </a:cxn>
                <a:cxn ang="0">
                  <a:pos x="109" y="243"/>
                </a:cxn>
                <a:cxn ang="0">
                  <a:pos x="134" y="243"/>
                </a:cxn>
                <a:cxn ang="0">
                  <a:pos x="159" y="238"/>
                </a:cxn>
                <a:cxn ang="0">
                  <a:pos x="180" y="230"/>
                </a:cxn>
                <a:cxn ang="0">
                  <a:pos x="199" y="217"/>
                </a:cxn>
                <a:cxn ang="0">
                  <a:pos x="217" y="199"/>
                </a:cxn>
                <a:cxn ang="0">
                  <a:pos x="230" y="180"/>
                </a:cxn>
                <a:cxn ang="0">
                  <a:pos x="238" y="159"/>
                </a:cxn>
                <a:cxn ang="0">
                  <a:pos x="243" y="134"/>
                </a:cxn>
              </a:cxnLst>
              <a:rect l="0" t="0" r="r" b="b"/>
              <a:pathLst>
                <a:path w="243" h="243">
                  <a:moveTo>
                    <a:pt x="243" y="122"/>
                  </a:moveTo>
                  <a:lnTo>
                    <a:pt x="243" y="109"/>
                  </a:lnTo>
                  <a:lnTo>
                    <a:pt x="242" y="98"/>
                  </a:lnTo>
                  <a:lnTo>
                    <a:pt x="238" y="84"/>
                  </a:lnTo>
                  <a:lnTo>
                    <a:pt x="234" y="75"/>
                  </a:lnTo>
                  <a:lnTo>
                    <a:pt x="230" y="63"/>
                  </a:lnTo>
                  <a:lnTo>
                    <a:pt x="222" y="53"/>
                  </a:lnTo>
                  <a:lnTo>
                    <a:pt x="217" y="44"/>
                  </a:lnTo>
                  <a:lnTo>
                    <a:pt x="209" y="34"/>
                  </a:lnTo>
                  <a:lnTo>
                    <a:pt x="199" y="27"/>
                  </a:lnTo>
                  <a:lnTo>
                    <a:pt x="190" y="21"/>
                  </a:lnTo>
                  <a:lnTo>
                    <a:pt x="180" y="13"/>
                  </a:lnTo>
                  <a:lnTo>
                    <a:pt x="169" y="9"/>
                  </a:lnTo>
                  <a:lnTo>
                    <a:pt x="159" y="5"/>
                  </a:lnTo>
                  <a:lnTo>
                    <a:pt x="146" y="2"/>
                  </a:lnTo>
                  <a:lnTo>
                    <a:pt x="134" y="0"/>
                  </a:lnTo>
                  <a:lnTo>
                    <a:pt x="121" y="0"/>
                  </a:lnTo>
                  <a:lnTo>
                    <a:pt x="109" y="0"/>
                  </a:lnTo>
                  <a:lnTo>
                    <a:pt x="96" y="2"/>
                  </a:lnTo>
                  <a:lnTo>
                    <a:pt x="84" y="5"/>
                  </a:lnTo>
                  <a:lnTo>
                    <a:pt x="73" y="9"/>
                  </a:lnTo>
                  <a:lnTo>
                    <a:pt x="63" y="13"/>
                  </a:lnTo>
                  <a:lnTo>
                    <a:pt x="53" y="21"/>
                  </a:lnTo>
                  <a:lnTo>
                    <a:pt x="44" y="27"/>
                  </a:lnTo>
                  <a:lnTo>
                    <a:pt x="34" y="34"/>
                  </a:lnTo>
                  <a:lnTo>
                    <a:pt x="27" y="44"/>
                  </a:lnTo>
                  <a:lnTo>
                    <a:pt x="19" y="53"/>
                  </a:lnTo>
                  <a:lnTo>
                    <a:pt x="13" y="63"/>
                  </a:lnTo>
                  <a:lnTo>
                    <a:pt x="9" y="75"/>
                  </a:lnTo>
                  <a:lnTo>
                    <a:pt x="5" y="84"/>
                  </a:lnTo>
                  <a:lnTo>
                    <a:pt x="2" y="98"/>
                  </a:lnTo>
                  <a:lnTo>
                    <a:pt x="0" y="109"/>
                  </a:lnTo>
                  <a:lnTo>
                    <a:pt x="0" y="122"/>
                  </a:lnTo>
                  <a:lnTo>
                    <a:pt x="0" y="134"/>
                  </a:lnTo>
                  <a:lnTo>
                    <a:pt x="2" y="147"/>
                  </a:lnTo>
                  <a:lnTo>
                    <a:pt x="5" y="159"/>
                  </a:lnTo>
                  <a:lnTo>
                    <a:pt x="9" y="170"/>
                  </a:lnTo>
                  <a:lnTo>
                    <a:pt x="13" y="180"/>
                  </a:lnTo>
                  <a:lnTo>
                    <a:pt x="19" y="190"/>
                  </a:lnTo>
                  <a:lnTo>
                    <a:pt x="27" y="199"/>
                  </a:lnTo>
                  <a:lnTo>
                    <a:pt x="34" y="209"/>
                  </a:lnTo>
                  <a:lnTo>
                    <a:pt x="44" y="217"/>
                  </a:lnTo>
                  <a:lnTo>
                    <a:pt x="53" y="224"/>
                  </a:lnTo>
                  <a:lnTo>
                    <a:pt x="63" y="230"/>
                  </a:lnTo>
                  <a:lnTo>
                    <a:pt x="73" y="234"/>
                  </a:lnTo>
                  <a:lnTo>
                    <a:pt x="84" y="238"/>
                  </a:lnTo>
                  <a:lnTo>
                    <a:pt x="96" y="241"/>
                  </a:lnTo>
                  <a:lnTo>
                    <a:pt x="109" y="243"/>
                  </a:lnTo>
                  <a:lnTo>
                    <a:pt x="121" y="243"/>
                  </a:lnTo>
                  <a:lnTo>
                    <a:pt x="134" y="243"/>
                  </a:lnTo>
                  <a:lnTo>
                    <a:pt x="146" y="241"/>
                  </a:lnTo>
                  <a:lnTo>
                    <a:pt x="159" y="238"/>
                  </a:lnTo>
                  <a:lnTo>
                    <a:pt x="169" y="234"/>
                  </a:lnTo>
                  <a:lnTo>
                    <a:pt x="180" y="230"/>
                  </a:lnTo>
                  <a:lnTo>
                    <a:pt x="190" y="224"/>
                  </a:lnTo>
                  <a:lnTo>
                    <a:pt x="199" y="217"/>
                  </a:lnTo>
                  <a:lnTo>
                    <a:pt x="209" y="209"/>
                  </a:lnTo>
                  <a:lnTo>
                    <a:pt x="217" y="199"/>
                  </a:lnTo>
                  <a:lnTo>
                    <a:pt x="222" y="190"/>
                  </a:lnTo>
                  <a:lnTo>
                    <a:pt x="230" y="180"/>
                  </a:lnTo>
                  <a:lnTo>
                    <a:pt x="234" y="170"/>
                  </a:lnTo>
                  <a:lnTo>
                    <a:pt x="238" y="159"/>
                  </a:lnTo>
                  <a:lnTo>
                    <a:pt x="242" y="147"/>
                  </a:lnTo>
                  <a:lnTo>
                    <a:pt x="243" y="134"/>
                  </a:lnTo>
                  <a:lnTo>
                    <a:pt x="243" y="122"/>
                  </a:lnTo>
                </a:path>
              </a:pathLst>
            </a:custGeom>
            <a:noFill/>
            <a:ln w="3175">
              <a:solidFill>
                <a:schemeClr val="tx1"/>
              </a:solidFill>
              <a:prstDash val="solid"/>
              <a:round/>
              <a:headEnd/>
              <a:tailEnd/>
            </a:ln>
          </p:spPr>
          <p:txBody>
            <a:bodyPr/>
            <a:lstStyle/>
            <a:p>
              <a:endParaRPr lang="en-US"/>
            </a:p>
          </p:txBody>
        </p:sp>
        <p:sp>
          <p:nvSpPr>
            <p:cNvPr id="597032" name="Freeform 40"/>
            <p:cNvSpPr>
              <a:spLocks/>
            </p:cNvSpPr>
            <p:nvPr/>
          </p:nvSpPr>
          <p:spPr bwMode="auto">
            <a:xfrm>
              <a:off x="3964" y="3318"/>
              <a:ext cx="218" cy="244"/>
            </a:xfrm>
            <a:custGeom>
              <a:avLst/>
              <a:gdLst/>
              <a:ahLst/>
              <a:cxnLst>
                <a:cxn ang="0">
                  <a:pos x="243" y="109"/>
                </a:cxn>
                <a:cxn ang="0">
                  <a:pos x="240" y="86"/>
                </a:cxn>
                <a:cxn ang="0">
                  <a:pos x="230" y="63"/>
                </a:cxn>
                <a:cxn ang="0">
                  <a:pos x="217" y="44"/>
                </a:cxn>
                <a:cxn ang="0">
                  <a:pos x="201" y="27"/>
                </a:cxn>
                <a:cxn ang="0">
                  <a:pos x="182" y="15"/>
                </a:cxn>
                <a:cxn ang="0">
                  <a:pos x="159" y="6"/>
                </a:cxn>
                <a:cxn ang="0">
                  <a:pos x="136" y="0"/>
                </a:cxn>
                <a:cxn ang="0">
                  <a:pos x="111" y="0"/>
                </a:cxn>
                <a:cxn ang="0">
                  <a:pos x="86" y="6"/>
                </a:cxn>
                <a:cxn ang="0">
                  <a:pos x="65" y="15"/>
                </a:cxn>
                <a:cxn ang="0">
                  <a:pos x="44" y="27"/>
                </a:cxn>
                <a:cxn ang="0">
                  <a:pos x="28" y="44"/>
                </a:cxn>
                <a:cxn ang="0">
                  <a:pos x="15" y="63"/>
                </a:cxn>
                <a:cxn ang="0">
                  <a:pos x="5" y="86"/>
                </a:cxn>
                <a:cxn ang="0">
                  <a:pos x="2" y="109"/>
                </a:cxn>
                <a:cxn ang="0">
                  <a:pos x="2" y="134"/>
                </a:cxn>
                <a:cxn ang="0">
                  <a:pos x="5" y="159"/>
                </a:cxn>
                <a:cxn ang="0">
                  <a:pos x="15" y="180"/>
                </a:cxn>
                <a:cxn ang="0">
                  <a:pos x="28" y="200"/>
                </a:cxn>
                <a:cxn ang="0">
                  <a:pos x="44" y="217"/>
                </a:cxn>
                <a:cxn ang="0">
                  <a:pos x="65" y="230"/>
                </a:cxn>
                <a:cxn ang="0">
                  <a:pos x="86" y="240"/>
                </a:cxn>
                <a:cxn ang="0">
                  <a:pos x="111" y="244"/>
                </a:cxn>
                <a:cxn ang="0">
                  <a:pos x="136" y="244"/>
                </a:cxn>
                <a:cxn ang="0">
                  <a:pos x="159" y="240"/>
                </a:cxn>
                <a:cxn ang="0">
                  <a:pos x="182" y="230"/>
                </a:cxn>
                <a:cxn ang="0">
                  <a:pos x="201" y="217"/>
                </a:cxn>
                <a:cxn ang="0">
                  <a:pos x="217" y="200"/>
                </a:cxn>
                <a:cxn ang="0">
                  <a:pos x="230" y="180"/>
                </a:cxn>
                <a:cxn ang="0">
                  <a:pos x="240" y="159"/>
                </a:cxn>
                <a:cxn ang="0">
                  <a:pos x="243" y="134"/>
                </a:cxn>
              </a:cxnLst>
              <a:rect l="0" t="0" r="r" b="b"/>
              <a:pathLst>
                <a:path w="245" h="244">
                  <a:moveTo>
                    <a:pt x="245" y="123"/>
                  </a:moveTo>
                  <a:lnTo>
                    <a:pt x="243" y="109"/>
                  </a:lnTo>
                  <a:lnTo>
                    <a:pt x="243" y="98"/>
                  </a:lnTo>
                  <a:lnTo>
                    <a:pt x="240" y="86"/>
                  </a:lnTo>
                  <a:lnTo>
                    <a:pt x="236" y="75"/>
                  </a:lnTo>
                  <a:lnTo>
                    <a:pt x="230" y="63"/>
                  </a:lnTo>
                  <a:lnTo>
                    <a:pt x="224" y="54"/>
                  </a:lnTo>
                  <a:lnTo>
                    <a:pt x="217" y="44"/>
                  </a:lnTo>
                  <a:lnTo>
                    <a:pt x="209" y="35"/>
                  </a:lnTo>
                  <a:lnTo>
                    <a:pt x="201" y="27"/>
                  </a:lnTo>
                  <a:lnTo>
                    <a:pt x="192" y="21"/>
                  </a:lnTo>
                  <a:lnTo>
                    <a:pt x="182" y="15"/>
                  </a:lnTo>
                  <a:lnTo>
                    <a:pt x="170" y="10"/>
                  </a:lnTo>
                  <a:lnTo>
                    <a:pt x="159" y="6"/>
                  </a:lnTo>
                  <a:lnTo>
                    <a:pt x="147" y="2"/>
                  </a:lnTo>
                  <a:lnTo>
                    <a:pt x="136" y="0"/>
                  </a:lnTo>
                  <a:lnTo>
                    <a:pt x="123" y="0"/>
                  </a:lnTo>
                  <a:lnTo>
                    <a:pt x="111" y="0"/>
                  </a:lnTo>
                  <a:lnTo>
                    <a:pt x="98" y="2"/>
                  </a:lnTo>
                  <a:lnTo>
                    <a:pt x="86" y="6"/>
                  </a:lnTo>
                  <a:lnTo>
                    <a:pt x="75" y="10"/>
                  </a:lnTo>
                  <a:lnTo>
                    <a:pt x="65" y="15"/>
                  </a:lnTo>
                  <a:lnTo>
                    <a:pt x="53" y="21"/>
                  </a:lnTo>
                  <a:lnTo>
                    <a:pt x="44" y="27"/>
                  </a:lnTo>
                  <a:lnTo>
                    <a:pt x="36" y="35"/>
                  </a:lnTo>
                  <a:lnTo>
                    <a:pt x="28" y="44"/>
                  </a:lnTo>
                  <a:lnTo>
                    <a:pt x="21" y="54"/>
                  </a:lnTo>
                  <a:lnTo>
                    <a:pt x="15" y="63"/>
                  </a:lnTo>
                  <a:lnTo>
                    <a:pt x="9" y="75"/>
                  </a:lnTo>
                  <a:lnTo>
                    <a:pt x="5" y="86"/>
                  </a:lnTo>
                  <a:lnTo>
                    <a:pt x="4" y="98"/>
                  </a:lnTo>
                  <a:lnTo>
                    <a:pt x="2" y="109"/>
                  </a:lnTo>
                  <a:lnTo>
                    <a:pt x="0" y="123"/>
                  </a:lnTo>
                  <a:lnTo>
                    <a:pt x="2" y="134"/>
                  </a:lnTo>
                  <a:lnTo>
                    <a:pt x="4" y="148"/>
                  </a:lnTo>
                  <a:lnTo>
                    <a:pt x="5" y="159"/>
                  </a:lnTo>
                  <a:lnTo>
                    <a:pt x="9" y="171"/>
                  </a:lnTo>
                  <a:lnTo>
                    <a:pt x="15" y="180"/>
                  </a:lnTo>
                  <a:lnTo>
                    <a:pt x="21" y="192"/>
                  </a:lnTo>
                  <a:lnTo>
                    <a:pt x="28" y="200"/>
                  </a:lnTo>
                  <a:lnTo>
                    <a:pt x="36" y="209"/>
                  </a:lnTo>
                  <a:lnTo>
                    <a:pt x="44" y="217"/>
                  </a:lnTo>
                  <a:lnTo>
                    <a:pt x="53" y="225"/>
                  </a:lnTo>
                  <a:lnTo>
                    <a:pt x="65" y="230"/>
                  </a:lnTo>
                  <a:lnTo>
                    <a:pt x="75" y="234"/>
                  </a:lnTo>
                  <a:lnTo>
                    <a:pt x="86" y="240"/>
                  </a:lnTo>
                  <a:lnTo>
                    <a:pt x="98" y="242"/>
                  </a:lnTo>
                  <a:lnTo>
                    <a:pt x="111" y="244"/>
                  </a:lnTo>
                  <a:lnTo>
                    <a:pt x="123" y="244"/>
                  </a:lnTo>
                  <a:lnTo>
                    <a:pt x="136" y="244"/>
                  </a:lnTo>
                  <a:lnTo>
                    <a:pt x="147" y="242"/>
                  </a:lnTo>
                  <a:lnTo>
                    <a:pt x="159" y="240"/>
                  </a:lnTo>
                  <a:lnTo>
                    <a:pt x="170" y="234"/>
                  </a:lnTo>
                  <a:lnTo>
                    <a:pt x="182" y="230"/>
                  </a:lnTo>
                  <a:lnTo>
                    <a:pt x="192" y="225"/>
                  </a:lnTo>
                  <a:lnTo>
                    <a:pt x="201" y="217"/>
                  </a:lnTo>
                  <a:lnTo>
                    <a:pt x="209" y="209"/>
                  </a:lnTo>
                  <a:lnTo>
                    <a:pt x="217" y="200"/>
                  </a:lnTo>
                  <a:lnTo>
                    <a:pt x="224" y="192"/>
                  </a:lnTo>
                  <a:lnTo>
                    <a:pt x="230" y="180"/>
                  </a:lnTo>
                  <a:lnTo>
                    <a:pt x="236" y="171"/>
                  </a:lnTo>
                  <a:lnTo>
                    <a:pt x="240" y="159"/>
                  </a:lnTo>
                  <a:lnTo>
                    <a:pt x="243" y="148"/>
                  </a:lnTo>
                  <a:lnTo>
                    <a:pt x="243" y="134"/>
                  </a:lnTo>
                  <a:lnTo>
                    <a:pt x="245" y="123"/>
                  </a:lnTo>
                </a:path>
              </a:pathLst>
            </a:custGeom>
            <a:noFill/>
            <a:ln w="3175">
              <a:solidFill>
                <a:schemeClr val="tx1"/>
              </a:solidFill>
              <a:prstDash val="solid"/>
              <a:round/>
              <a:headEnd/>
              <a:tailEnd/>
            </a:ln>
          </p:spPr>
          <p:txBody>
            <a:bodyPr/>
            <a:lstStyle/>
            <a:p>
              <a:endParaRPr lang="en-US"/>
            </a:p>
          </p:txBody>
        </p:sp>
        <p:sp>
          <p:nvSpPr>
            <p:cNvPr id="597033" name="Freeform 41"/>
            <p:cNvSpPr>
              <a:spLocks/>
            </p:cNvSpPr>
            <p:nvPr/>
          </p:nvSpPr>
          <p:spPr bwMode="auto">
            <a:xfrm>
              <a:off x="3144" y="3005"/>
              <a:ext cx="124" cy="123"/>
            </a:xfrm>
            <a:custGeom>
              <a:avLst/>
              <a:gdLst/>
              <a:ahLst/>
              <a:cxnLst>
                <a:cxn ang="0">
                  <a:pos x="0" y="71"/>
                </a:cxn>
                <a:cxn ang="0">
                  <a:pos x="140" y="123"/>
                </a:cxn>
                <a:cxn ang="0">
                  <a:pos x="49" y="0"/>
                </a:cxn>
                <a:cxn ang="0">
                  <a:pos x="0" y="71"/>
                </a:cxn>
              </a:cxnLst>
              <a:rect l="0" t="0" r="r" b="b"/>
              <a:pathLst>
                <a:path w="140" h="123">
                  <a:moveTo>
                    <a:pt x="0" y="71"/>
                  </a:moveTo>
                  <a:lnTo>
                    <a:pt x="140" y="123"/>
                  </a:lnTo>
                  <a:lnTo>
                    <a:pt x="49" y="0"/>
                  </a:lnTo>
                  <a:lnTo>
                    <a:pt x="0" y="71"/>
                  </a:lnTo>
                  <a:close/>
                </a:path>
              </a:pathLst>
            </a:custGeom>
            <a:solidFill>
              <a:srgbClr val="FFFFFF"/>
            </a:solidFill>
            <a:ln w="9525">
              <a:noFill/>
              <a:round/>
              <a:headEnd/>
              <a:tailEnd/>
            </a:ln>
          </p:spPr>
          <p:txBody>
            <a:bodyPr/>
            <a:lstStyle/>
            <a:p>
              <a:endParaRPr lang="en-US"/>
            </a:p>
          </p:txBody>
        </p:sp>
        <p:sp>
          <p:nvSpPr>
            <p:cNvPr id="597034" name="Freeform 42"/>
            <p:cNvSpPr>
              <a:spLocks/>
            </p:cNvSpPr>
            <p:nvPr/>
          </p:nvSpPr>
          <p:spPr bwMode="auto">
            <a:xfrm>
              <a:off x="3144" y="3005"/>
              <a:ext cx="124" cy="123"/>
            </a:xfrm>
            <a:custGeom>
              <a:avLst/>
              <a:gdLst/>
              <a:ahLst/>
              <a:cxnLst>
                <a:cxn ang="0">
                  <a:pos x="0" y="71"/>
                </a:cxn>
                <a:cxn ang="0">
                  <a:pos x="140" y="123"/>
                </a:cxn>
                <a:cxn ang="0">
                  <a:pos x="49" y="0"/>
                </a:cxn>
                <a:cxn ang="0">
                  <a:pos x="0" y="71"/>
                </a:cxn>
              </a:cxnLst>
              <a:rect l="0" t="0" r="r" b="b"/>
              <a:pathLst>
                <a:path w="140" h="123">
                  <a:moveTo>
                    <a:pt x="0" y="71"/>
                  </a:moveTo>
                  <a:lnTo>
                    <a:pt x="140" y="123"/>
                  </a:lnTo>
                  <a:lnTo>
                    <a:pt x="49" y="0"/>
                  </a:lnTo>
                  <a:lnTo>
                    <a:pt x="0" y="71"/>
                  </a:lnTo>
                </a:path>
              </a:pathLst>
            </a:custGeom>
            <a:solidFill>
              <a:schemeClr val="tx1"/>
            </a:solidFill>
            <a:ln w="3175">
              <a:solidFill>
                <a:schemeClr val="tx1"/>
              </a:solidFill>
              <a:prstDash val="solid"/>
              <a:round/>
              <a:headEnd/>
              <a:tailEnd/>
            </a:ln>
          </p:spPr>
          <p:txBody>
            <a:bodyPr/>
            <a:lstStyle/>
            <a:p>
              <a:endParaRPr lang="en-US"/>
            </a:p>
          </p:txBody>
        </p:sp>
        <p:sp>
          <p:nvSpPr>
            <p:cNvPr id="597035" name="Freeform 43"/>
            <p:cNvSpPr>
              <a:spLocks/>
            </p:cNvSpPr>
            <p:nvPr/>
          </p:nvSpPr>
          <p:spPr bwMode="auto">
            <a:xfrm>
              <a:off x="3876" y="3001"/>
              <a:ext cx="216" cy="246"/>
            </a:xfrm>
            <a:custGeom>
              <a:avLst/>
              <a:gdLst/>
              <a:ahLst/>
              <a:cxnLst>
                <a:cxn ang="0">
                  <a:pos x="244" y="110"/>
                </a:cxn>
                <a:cxn ang="0">
                  <a:pos x="238" y="87"/>
                </a:cxn>
                <a:cxn ang="0">
                  <a:pos x="228" y="64"/>
                </a:cxn>
                <a:cxn ang="0">
                  <a:pos x="217" y="45"/>
                </a:cxn>
                <a:cxn ang="0">
                  <a:pos x="199" y="29"/>
                </a:cxn>
                <a:cxn ang="0">
                  <a:pos x="180" y="16"/>
                </a:cxn>
                <a:cxn ang="0">
                  <a:pos x="157" y="6"/>
                </a:cxn>
                <a:cxn ang="0">
                  <a:pos x="134" y="2"/>
                </a:cxn>
                <a:cxn ang="0">
                  <a:pos x="109" y="2"/>
                </a:cxn>
                <a:cxn ang="0">
                  <a:pos x="84" y="6"/>
                </a:cxn>
                <a:cxn ang="0">
                  <a:pos x="63" y="16"/>
                </a:cxn>
                <a:cxn ang="0">
                  <a:pos x="44" y="29"/>
                </a:cxn>
                <a:cxn ang="0">
                  <a:pos x="27" y="45"/>
                </a:cxn>
                <a:cxn ang="0">
                  <a:pos x="13" y="64"/>
                </a:cxn>
                <a:cxn ang="0">
                  <a:pos x="4" y="87"/>
                </a:cxn>
                <a:cxn ang="0">
                  <a:pos x="0" y="110"/>
                </a:cxn>
                <a:cxn ang="0">
                  <a:pos x="0" y="137"/>
                </a:cxn>
                <a:cxn ang="0">
                  <a:pos x="4" y="160"/>
                </a:cxn>
                <a:cxn ang="0">
                  <a:pos x="13" y="183"/>
                </a:cxn>
                <a:cxn ang="0">
                  <a:pos x="27" y="202"/>
                </a:cxn>
                <a:cxn ang="0">
                  <a:pos x="44" y="217"/>
                </a:cxn>
                <a:cxn ang="0">
                  <a:pos x="63" y="231"/>
                </a:cxn>
                <a:cxn ang="0">
                  <a:pos x="84" y="240"/>
                </a:cxn>
                <a:cxn ang="0">
                  <a:pos x="109" y="244"/>
                </a:cxn>
                <a:cxn ang="0">
                  <a:pos x="134" y="244"/>
                </a:cxn>
                <a:cxn ang="0">
                  <a:pos x="157" y="240"/>
                </a:cxn>
                <a:cxn ang="0">
                  <a:pos x="180" y="231"/>
                </a:cxn>
                <a:cxn ang="0">
                  <a:pos x="199" y="217"/>
                </a:cxn>
                <a:cxn ang="0">
                  <a:pos x="217" y="202"/>
                </a:cxn>
                <a:cxn ang="0">
                  <a:pos x="228" y="183"/>
                </a:cxn>
                <a:cxn ang="0">
                  <a:pos x="238" y="160"/>
                </a:cxn>
                <a:cxn ang="0">
                  <a:pos x="244" y="137"/>
                </a:cxn>
              </a:cxnLst>
              <a:rect l="0" t="0" r="r" b="b"/>
              <a:pathLst>
                <a:path w="244" h="246">
                  <a:moveTo>
                    <a:pt x="244" y="123"/>
                  </a:moveTo>
                  <a:lnTo>
                    <a:pt x="244" y="110"/>
                  </a:lnTo>
                  <a:lnTo>
                    <a:pt x="242" y="98"/>
                  </a:lnTo>
                  <a:lnTo>
                    <a:pt x="238" y="87"/>
                  </a:lnTo>
                  <a:lnTo>
                    <a:pt x="234" y="75"/>
                  </a:lnTo>
                  <a:lnTo>
                    <a:pt x="228" y="64"/>
                  </a:lnTo>
                  <a:lnTo>
                    <a:pt x="223" y="54"/>
                  </a:lnTo>
                  <a:lnTo>
                    <a:pt x="217" y="45"/>
                  </a:lnTo>
                  <a:lnTo>
                    <a:pt x="209" y="37"/>
                  </a:lnTo>
                  <a:lnTo>
                    <a:pt x="199" y="29"/>
                  </a:lnTo>
                  <a:lnTo>
                    <a:pt x="190" y="22"/>
                  </a:lnTo>
                  <a:lnTo>
                    <a:pt x="180" y="16"/>
                  </a:lnTo>
                  <a:lnTo>
                    <a:pt x="169" y="10"/>
                  </a:lnTo>
                  <a:lnTo>
                    <a:pt x="157" y="6"/>
                  </a:lnTo>
                  <a:lnTo>
                    <a:pt x="146" y="4"/>
                  </a:lnTo>
                  <a:lnTo>
                    <a:pt x="134" y="2"/>
                  </a:lnTo>
                  <a:lnTo>
                    <a:pt x="121" y="0"/>
                  </a:lnTo>
                  <a:lnTo>
                    <a:pt x="109" y="2"/>
                  </a:lnTo>
                  <a:lnTo>
                    <a:pt x="96" y="4"/>
                  </a:lnTo>
                  <a:lnTo>
                    <a:pt x="84" y="6"/>
                  </a:lnTo>
                  <a:lnTo>
                    <a:pt x="73" y="10"/>
                  </a:lnTo>
                  <a:lnTo>
                    <a:pt x="63" y="16"/>
                  </a:lnTo>
                  <a:lnTo>
                    <a:pt x="52" y="22"/>
                  </a:lnTo>
                  <a:lnTo>
                    <a:pt x="44" y="29"/>
                  </a:lnTo>
                  <a:lnTo>
                    <a:pt x="34" y="37"/>
                  </a:lnTo>
                  <a:lnTo>
                    <a:pt x="27" y="45"/>
                  </a:lnTo>
                  <a:lnTo>
                    <a:pt x="19" y="54"/>
                  </a:lnTo>
                  <a:lnTo>
                    <a:pt x="13" y="64"/>
                  </a:lnTo>
                  <a:lnTo>
                    <a:pt x="9" y="75"/>
                  </a:lnTo>
                  <a:lnTo>
                    <a:pt x="4" y="87"/>
                  </a:lnTo>
                  <a:lnTo>
                    <a:pt x="2" y="98"/>
                  </a:lnTo>
                  <a:lnTo>
                    <a:pt x="0" y="110"/>
                  </a:lnTo>
                  <a:lnTo>
                    <a:pt x="0" y="123"/>
                  </a:lnTo>
                  <a:lnTo>
                    <a:pt x="0" y="137"/>
                  </a:lnTo>
                  <a:lnTo>
                    <a:pt x="2" y="148"/>
                  </a:lnTo>
                  <a:lnTo>
                    <a:pt x="4" y="160"/>
                  </a:lnTo>
                  <a:lnTo>
                    <a:pt x="9" y="171"/>
                  </a:lnTo>
                  <a:lnTo>
                    <a:pt x="13" y="183"/>
                  </a:lnTo>
                  <a:lnTo>
                    <a:pt x="19" y="192"/>
                  </a:lnTo>
                  <a:lnTo>
                    <a:pt x="27" y="202"/>
                  </a:lnTo>
                  <a:lnTo>
                    <a:pt x="34" y="210"/>
                  </a:lnTo>
                  <a:lnTo>
                    <a:pt x="44" y="217"/>
                  </a:lnTo>
                  <a:lnTo>
                    <a:pt x="52" y="225"/>
                  </a:lnTo>
                  <a:lnTo>
                    <a:pt x="63" y="231"/>
                  </a:lnTo>
                  <a:lnTo>
                    <a:pt x="73" y="236"/>
                  </a:lnTo>
                  <a:lnTo>
                    <a:pt x="84" y="240"/>
                  </a:lnTo>
                  <a:lnTo>
                    <a:pt x="96" y="242"/>
                  </a:lnTo>
                  <a:lnTo>
                    <a:pt x="109" y="244"/>
                  </a:lnTo>
                  <a:lnTo>
                    <a:pt x="121" y="246"/>
                  </a:lnTo>
                  <a:lnTo>
                    <a:pt x="134" y="244"/>
                  </a:lnTo>
                  <a:lnTo>
                    <a:pt x="146" y="242"/>
                  </a:lnTo>
                  <a:lnTo>
                    <a:pt x="157" y="240"/>
                  </a:lnTo>
                  <a:lnTo>
                    <a:pt x="169" y="236"/>
                  </a:lnTo>
                  <a:lnTo>
                    <a:pt x="180" y="231"/>
                  </a:lnTo>
                  <a:lnTo>
                    <a:pt x="190" y="225"/>
                  </a:lnTo>
                  <a:lnTo>
                    <a:pt x="199" y="217"/>
                  </a:lnTo>
                  <a:lnTo>
                    <a:pt x="209" y="210"/>
                  </a:lnTo>
                  <a:lnTo>
                    <a:pt x="217" y="202"/>
                  </a:lnTo>
                  <a:lnTo>
                    <a:pt x="223" y="192"/>
                  </a:lnTo>
                  <a:lnTo>
                    <a:pt x="228" y="183"/>
                  </a:lnTo>
                  <a:lnTo>
                    <a:pt x="234" y="171"/>
                  </a:lnTo>
                  <a:lnTo>
                    <a:pt x="238" y="160"/>
                  </a:lnTo>
                  <a:lnTo>
                    <a:pt x="242" y="148"/>
                  </a:lnTo>
                  <a:lnTo>
                    <a:pt x="244" y="137"/>
                  </a:lnTo>
                  <a:lnTo>
                    <a:pt x="244" y="123"/>
                  </a:lnTo>
                </a:path>
              </a:pathLst>
            </a:custGeom>
            <a:noFill/>
            <a:ln w="3175">
              <a:solidFill>
                <a:schemeClr val="tx1"/>
              </a:solidFill>
              <a:prstDash val="solid"/>
              <a:round/>
              <a:headEnd/>
              <a:tailEnd/>
            </a:ln>
          </p:spPr>
          <p:txBody>
            <a:bodyPr/>
            <a:lstStyle/>
            <a:p>
              <a:endParaRPr lang="en-US"/>
            </a:p>
          </p:txBody>
        </p:sp>
        <p:sp>
          <p:nvSpPr>
            <p:cNvPr id="597036" name="Freeform 44"/>
            <p:cNvSpPr>
              <a:spLocks/>
            </p:cNvSpPr>
            <p:nvPr/>
          </p:nvSpPr>
          <p:spPr bwMode="auto">
            <a:xfrm>
              <a:off x="3714" y="2620"/>
              <a:ext cx="216" cy="245"/>
            </a:xfrm>
            <a:custGeom>
              <a:avLst/>
              <a:gdLst/>
              <a:ahLst/>
              <a:cxnLst>
                <a:cxn ang="0">
                  <a:pos x="243" y="111"/>
                </a:cxn>
                <a:cxn ang="0">
                  <a:pos x="238" y="86"/>
                </a:cxn>
                <a:cxn ang="0">
                  <a:pos x="230" y="65"/>
                </a:cxn>
                <a:cxn ang="0">
                  <a:pos x="216" y="44"/>
                </a:cxn>
                <a:cxn ang="0">
                  <a:pos x="199" y="28"/>
                </a:cxn>
                <a:cxn ang="0">
                  <a:pos x="180" y="15"/>
                </a:cxn>
                <a:cxn ang="0">
                  <a:pos x="159" y="5"/>
                </a:cxn>
                <a:cxn ang="0">
                  <a:pos x="134" y="1"/>
                </a:cxn>
                <a:cxn ang="0">
                  <a:pos x="109" y="1"/>
                </a:cxn>
                <a:cxn ang="0">
                  <a:pos x="84" y="5"/>
                </a:cxn>
                <a:cxn ang="0">
                  <a:pos x="63" y="15"/>
                </a:cxn>
                <a:cxn ang="0">
                  <a:pos x="44" y="28"/>
                </a:cxn>
                <a:cxn ang="0">
                  <a:pos x="26" y="44"/>
                </a:cxn>
                <a:cxn ang="0">
                  <a:pos x="15" y="65"/>
                </a:cxn>
                <a:cxn ang="0">
                  <a:pos x="5" y="86"/>
                </a:cxn>
                <a:cxn ang="0">
                  <a:pos x="0" y="111"/>
                </a:cxn>
                <a:cxn ang="0">
                  <a:pos x="0" y="136"/>
                </a:cxn>
                <a:cxn ang="0">
                  <a:pos x="5" y="159"/>
                </a:cxn>
                <a:cxn ang="0">
                  <a:pos x="15" y="182"/>
                </a:cxn>
                <a:cxn ang="0">
                  <a:pos x="26" y="201"/>
                </a:cxn>
                <a:cxn ang="0">
                  <a:pos x="44" y="216"/>
                </a:cxn>
                <a:cxn ang="0">
                  <a:pos x="63" y="230"/>
                </a:cxn>
                <a:cxn ang="0">
                  <a:pos x="84" y="239"/>
                </a:cxn>
                <a:cxn ang="0">
                  <a:pos x="109" y="245"/>
                </a:cxn>
                <a:cxn ang="0">
                  <a:pos x="134" y="245"/>
                </a:cxn>
                <a:cxn ang="0">
                  <a:pos x="159" y="239"/>
                </a:cxn>
                <a:cxn ang="0">
                  <a:pos x="180" y="230"/>
                </a:cxn>
                <a:cxn ang="0">
                  <a:pos x="199" y="216"/>
                </a:cxn>
                <a:cxn ang="0">
                  <a:pos x="216" y="201"/>
                </a:cxn>
                <a:cxn ang="0">
                  <a:pos x="230" y="182"/>
                </a:cxn>
                <a:cxn ang="0">
                  <a:pos x="238" y="159"/>
                </a:cxn>
                <a:cxn ang="0">
                  <a:pos x="243" y="136"/>
                </a:cxn>
              </a:cxnLst>
              <a:rect l="0" t="0" r="r" b="b"/>
              <a:pathLst>
                <a:path w="243" h="245">
                  <a:moveTo>
                    <a:pt x="243" y="122"/>
                  </a:moveTo>
                  <a:lnTo>
                    <a:pt x="243" y="111"/>
                  </a:lnTo>
                  <a:lnTo>
                    <a:pt x="241" y="97"/>
                  </a:lnTo>
                  <a:lnTo>
                    <a:pt x="238" y="86"/>
                  </a:lnTo>
                  <a:lnTo>
                    <a:pt x="234" y="74"/>
                  </a:lnTo>
                  <a:lnTo>
                    <a:pt x="230" y="65"/>
                  </a:lnTo>
                  <a:lnTo>
                    <a:pt x="224" y="53"/>
                  </a:lnTo>
                  <a:lnTo>
                    <a:pt x="216" y="44"/>
                  </a:lnTo>
                  <a:lnTo>
                    <a:pt x="209" y="36"/>
                  </a:lnTo>
                  <a:lnTo>
                    <a:pt x="199" y="28"/>
                  </a:lnTo>
                  <a:lnTo>
                    <a:pt x="190" y="21"/>
                  </a:lnTo>
                  <a:lnTo>
                    <a:pt x="180" y="15"/>
                  </a:lnTo>
                  <a:lnTo>
                    <a:pt x="170" y="9"/>
                  </a:lnTo>
                  <a:lnTo>
                    <a:pt x="159" y="5"/>
                  </a:lnTo>
                  <a:lnTo>
                    <a:pt x="147" y="3"/>
                  </a:lnTo>
                  <a:lnTo>
                    <a:pt x="134" y="1"/>
                  </a:lnTo>
                  <a:lnTo>
                    <a:pt x="122" y="0"/>
                  </a:lnTo>
                  <a:lnTo>
                    <a:pt x="109" y="1"/>
                  </a:lnTo>
                  <a:lnTo>
                    <a:pt x="97" y="3"/>
                  </a:lnTo>
                  <a:lnTo>
                    <a:pt x="84" y="5"/>
                  </a:lnTo>
                  <a:lnTo>
                    <a:pt x="74" y="9"/>
                  </a:lnTo>
                  <a:lnTo>
                    <a:pt x="63" y="15"/>
                  </a:lnTo>
                  <a:lnTo>
                    <a:pt x="53" y="21"/>
                  </a:lnTo>
                  <a:lnTo>
                    <a:pt x="44" y="28"/>
                  </a:lnTo>
                  <a:lnTo>
                    <a:pt x="34" y="36"/>
                  </a:lnTo>
                  <a:lnTo>
                    <a:pt x="26" y="44"/>
                  </a:lnTo>
                  <a:lnTo>
                    <a:pt x="21" y="53"/>
                  </a:lnTo>
                  <a:lnTo>
                    <a:pt x="15" y="65"/>
                  </a:lnTo>
                  <a:lnTo>
                    <a:pt x="9" y="74"/>
                  </a:lnTo>
                  <a:lnTo>
                    <a:pt x="5" y="86"/>
                  </a:lnTo>
                  <a:lnTo>
                    <a:pt x="1" y="97"/>
                  </a:lnTo>
                  <a:lnTo>
                    <a:pt x="0" y="111"/>
                  </a:lnTo>
                  <a:lnTo>
                    <a:pt x="0" y="122"/>
                  </a:lnTo>
                  <a:lnTo>
                    <a:pt x="0" y="136"/>
                  </a:lnTo>
                  <a:lnTo>
                    <a:pt x="1" y="147"/>
                  </a:lnTo>
                  <a:lnTo>
                    <a:pt x="5" y="159"/>
                  </a:lnTo>
                  <a:lnTo>
                    <a:pt x="9" y="170"/>
                  </a:lnTo>
                  <a:lnTo>
                    <a:pt x="15" y="182"/>
                  </a:lnTo>
                  <a:lnTo>
                    <a:pt x="21" y="191"/>
                  </a:lnTo>
                  <a:lnTo>
                    <a:pt x="26" y="201"/>
                  </a:lnTo>
                  <a:lnTo>
                    <a:pt x="34" y="209"/>
                  </a:lnTo>
                  <a:lnTo>
                    <a:pt x="44" y="216"/>
                  </a:lnTo>
                  <a:lnTo>
                    <a:pt x="53" y="224"/>
                  </a:lnTo>
                  <a:lnTo>
                    <a:pt x="63" y="230"/>
                  </a:lnTo>
                  <a:lnTo>
                    <a:pt x="74" y="236"/>
                  </a:lnTo>
                  <a:lnTo>
                    <a:pt x="84" y="239"/>
                  </a:lnTo>
                  <a:lnTo>
                    <a:pt x="97" y="243"/>
                  </a:lnTo>
                  <a:lnTo>
                    <a:pt x="109" y="245"/>
                  </a:lnTo>
                  <a:lnTo>
                    <a:pt x="122" y="245"/>
                  </a:lnTo>
                  <a:lnTo>
                    <a:pt x="134" y="245"/>
                  </a:lnTo>
                  <a:lnTo>
                    <a:pt x="147" y="243"/>
                  </a:lnTo>
                  <a:lnTo>
                    <a:pt x="159" y="239"/>
                  </a:lnTo>
                  <a:lnTo>
                    <a:pt x="170" y="236"/>
                  </a:lnTo>
                  <a:lnTo>
                    <a:pt x="180" y="230"/>
                  </a:lnTo>
                  <a:lnTo>
                    <a:pt x="190" y="224"/>
                  </a:lnTo>
                  <a:lnTo>
                    <a:pt x="199" y="216"/>
                  </a:lnTo>
                  <a:lnTo>
                    <a:pt x="209" y="209"/>
                  </a:lnTo>
                  <a:lnTo>
                    <a:pt x="216" y="201"/>
                  </a:lnTo>
                  <a:lnTo>
                    <a:pt x="224" y="191"/>
                  </a:lnTo>
                  <a:lnTo>
                    <a:pt x="230" y="182"/>
                  </a:lnTo>
                  <a:lnTo>
                    <a:pt x="234" y="170"/>
                  </a:lnTo>
                  <a:lnTo>
                    <a:pt x="238" y="159"/>
                  </a:lnTo>
                  <a:lnTo>
                    <a:pt x="241" y="147"/>
                  </a:lnTo>
                  <a:lnTo>
                    <a:pt x="243" y="136"/>
                  </a:lnTo>
                  <a:lnTo>
                    <a:pt x="243" y="122"/>
                  </a:lnTo>
                </a:path>
              </a:pathLst>
            </a:custGeom>
            <a:noFill/>
            <a:ln w="3175">
              <a:solidFill>
                <a:schemeClr val="tx1"/>
              </a:solidFill>
              <a:prstDash val="solid"/>
              <a:round/>
              <a:headEnd/>
              <a:tailEnd/>
            </a:ln>
          </p:spPr>
          <p:txBody>
            <a:bodyPr/>
            <a:lstStyle/>
            <a:p>
              <a:endParaRPr lang="en-US"/>
            </a:p>
          </p:txBody>
        </p:sp>
        <p:sp>
          <p:nvSpPr>
            <p:cNvPr id="597037" name="Freeform 45"/>
            <p:cNvSpPr>
              <a:spLocks/>
            </p:cNvSpPr>
            <p:nvPr/>
          </p:nvSpPr>
          <p:spPr bwMode="auto">
            <a:xfrm>
              <a:off x="3996" y="2585"/>
              <a:ext cx="217" cy="244"/>
            </a:xfrm>
            <a:custGeom>
              <a:avLst/>
              <a:gdLst/>
              <a:ahLst/>
              <a:cxnLst>
                <a:cxn ang="0">
                  <a:pos x="244" y="109"/>
                </a:cxn>
                <a:cxn ang="0">
                  <a:pos x="240" y="84"/>
                </a:cxn>
                <a:cxn ang="0">
                  <a:pos x="230" y="63"/>
                </a:cxn>
                <a:cxn ang="0">
                  <a:pos x="217" y="44"/>
                </a:cxn>
                <a:cxn ang="0">
                  <a:pos x="202" y="27"/>
                </a:cxn>
                <a:cxn ang="0">
                  <a:pos x="181" y="13"/>
                </a:cxn>
                <a:cxn ang="0">
                  <a:pos x="159" y="6"/>
                </a:cxn>
                <a:cxn ang="0">
                  <a:pos x="134" y="0"/>
                </a:cxn>
                <a:cxn ang="0">
                  <a:pos x="110" y="0"/>
                </a:cxn>
                <a:cxn ang="0">
                  <a:pos x="87" y="6"/>
                </a:cxn>
                <a:cxn ang="0">
                  <a:pos x="63" y="13"/>
                </a:cxn>
                <a:cxn ang="0">
                  <a:pos x="44" y="27"/>
                </a:cxn>
                <a:cxn ang="0">
                  <a:pos x="27" y="44"/>
                </a:cxn>
                <a:cxn ang="0">
                  <a:pos x="16" y="63"/>
                </a:cxn>
                <a:cxn ang="0">
                  <a:pos x="6" y="84"/>
                </a:cxn>
                <a:cxn ang="0">
                  <a:pos x="0" y="109"/>
                </a:cxn>
                <a:cxn ang="0">
                  <a:pos x="0" y="134"/>
                </a:cxn>
                <a:cxn ang="0">
                  <a:pos x="6" y="159"/>
                </a:cxn>
                <a:cxn ang="0">
                  <a:pos x="16" y="180"/>
                </a:cxn>
                <a:cxn ang="0">
                  <a:pos x="27" y="200"/>
                </a:cxn>
                <a:cxn ang="0">
                  <a:pos x="44" y="217"/>
                </a:cxn>
                <a:cxn ang="0">
                  <a:pos x="63" y="230"/>
                </a:cxn>
                <a:cxn ang="0">
                  <a:pos x="87" y="238"/>
                </a:cxn>
                <a:cxn ang="0">
                  <a:pos x="110" y="244"/>
                </a:cxn>
                <a:cxn ang="0">
                  <a:pos x="134" y="244"/>
                </a:cxn>
                <a:cxn ang="0">
                  <a:pos x="159" y="238"/>
                </a:cxn>
                <a:cxn ang="0">
                  <a:pos x="181" y="230"/>
                </a:cxn>
                <a:cxn ang="0">
                  <a:pos x="202" y="217"/>
                </a:cxn>
                <a:cxn ang="0">
                  <a:pos x="217" y="200"/>
                </a:cxn>
                <a:cxn ang="0">
                  <a:pos x="230" y="180"/>
                </a:cxn>
                <a:cxn ang="0">
                  <a:pos x="240" y="159"/>
                </a:cxn>
                <a:cxn ang="0">
                  <a:pos x="244" y="134"/>
                </a:cxn>
              </a:cxnLst>
              <a:rect l="0" t="0" r="r" b="b"/>
              <a:pathLst>
                <a:path w="244" h="244">
                  <a:moveTo>
                    <a:pt x="244" y="123"/>
                  </a:moveTo>
                  <a:lnTo>
                    <a:pt x="244" y="109"/>
                  </a:lnTo>
                  <a:lnTo>
                    <a:pt x="242" y="98"/>
                  </a:lnTo>
                  <a:lnTo>
                    <a:pt x="240" y="84"/>
                  </a:lnTo>
                  <a:lnTo>
                    <a:pt x="236" y="73"/>
                  </a:lnTo>
                  <a:lnTo>
                    <a:pt x="230" y="63"/>
                  </a:lnTo>
                  <a:lnTo>
                    <a:pt x="225" y="54"/>
                  </a:lnTo>
                  <a:lnTo>
                    <a:pt x="217" y="44"/>
                  </a:lnTo>
                  <a:lnTo>
                    <a:pt x="209" y="35"/>
                  </a:lnTo>
                  <a:lnTo>
                    <a:pt x="202" y="27"/>
                  </a:lnTo>
                  <a:lnTo>
                    <a:pt x="192" y="21"/>
                  </a:lnTo>
                  <a:lnTo>
                    <a:pt x="181" y="13"/>
                  </a:lnTo>
                  <a:lnTo>
                    <a:pt x="171" y="10"/>
                  </a:lnTo>
                  <a:lnTo>
                    <a:pt x="159" y="6"/>
                  </a:lnTo>
                  <a:lnTo>
                    <a:pt x="148" y="2"/>
                  </a:lnTo>
                  <a:lnTo>
                    <a:pt x="134" y="0"/>
                  </a:lnTo>
                  <a:lnTo>
                    <a:pt x="123" y="0"/>
                  </a:lnTo>
                  <a:lnTo>
                    <a:pt x="110" y="0"/>
                  </a:lnTo>
                  <a:lnTo>
                    <a:pt x="98" y="2"/>
                  </a:lnTo>
                  <a:lnTo>
                    <a:pt x="87" y="6"/>
                  </a:lnTo>
                  <a:lnTo>
                    <a:pt x="75" y="10"/>
                  </a:lnTo>
                  <a:lnTo>
                    <a:pt x="63" y="13"/>
                  </a:lnTo>
                  <a:lnTo>
                    <a:pt x="54" y="21"/>
                  </a:lnTo>
                  <a:lnTo>
                    <a:pt x="44" y="27"/>
                  </a:lnTo>
                  <a:lnTo>
                    <a:pt x="37" y="35"/>
                  </a:lnTo>
                  <a:lnTo>
                    <a:pt x="27" y="44"/>
                  </a:lnTo>
                  <a:lnTo>
                    <a:pt x="21" y="54"/>
                  </a:lnTo>
                  <a:lnTo>
                    <a:pt x="16" y="63"/>
                  </a:lnTo>
                  <a:lnTo>
                    <a:pt x="10" y="73"/>
                  </a:lnTo>
                  <a:lnTo>
                    <a:pt x="6" y="84"/>
                  </a:lnTo>
                  <a:lnTo>
                    <a:pt x="2" y="98"/>
                  </a:lnTo>
                  <a:lnTo>
                    <a:pt x="0" y="109"/>
                  </a:lnTo>
                  <a:lnTo>
                    <a:pt x="0" y="123"/>
                  </a:lnTo>
                  <a:lnTo>
                    <a:pt x="0" y="134"/>
                  </a:lnTo>
                  <a:lnTo>
                    <a:pt x="2" y="148"/>
                  </a:lnTo>
                  <a:lnTo>
                    <a:pt x="6" y="159"/>
                  </a:lnTo>
                  <a:lnTo>
                    <a:pt x="10" y="171"/>
                  </a:lnTo>
                  <a:lnTo>
                    <a:pt x="16" y="180"/>
                  </a:lnTo>
                  <a:lnTo>
                    <a:pt x="21" y="190"/>
                  </a:lnTo>
                  <a:lnTo>
                    <a:pt x="27" y="200"/>
                  </a:lnTo>
                  <a:lnTo>
                    <a:pt x="37" y="209"/>
                  </a:lnTo>
                  <a:lnTo>
                    <a:pt x="44" y="217"/>
                  </a:lnTo>
                  <a:lnTo>
                    <a:pt x="54" y="223"/>
                  </a:lnTo>
                  <a:lnTo>
                    <a:pt x="63" y="230"/>
                  </a:lnTo>
                  <a:lnTo>
                    <a:pt x="75" y="234"/>
                  </a:lnTo>
                  <a:lnTo>
                    <a:pt x="87" y="238"/>
                  </a:lnTo>
                  <a:lnTo>
                    <a:pt x="98" y="242"/>
                  </a:lnTo>
                  <a:lnTo>
                    <a:pt x="110" y="244"/>
                  </a:lnTo>
                  <a:lnTo>
                    <a:pt x="123" y="244"/>
                  </a:lnTo>
                  <a:lnTo>
                    <a:pt x="134" y="244"/>
                  </a:lnTo>
                  <a:lnTo>
                    <a:pt x="148" y="242"/>
                  </a:lnTo>
                  <a:lnTo>
                    <a:pt x="159" y="238"/>
                  </a:lnTo>
                  <a:lnTo>
                    <a:pt x="171" y="234"/>
                  </a:lnTo>
                  <a:lnTo>
                    <a:pt x="181" y="230"/>
                  </a:lnTo>
                  <a:lnTo>
                    <a:pt x="192" y="223"/>
                  </a:lnTo>
                  <a:lnTo>
                    <a:pt x="202" y="217"/>
                  </a:lnTo>
                  <a:lnTo>
                    <a:pt x="209" y="209"/>
                  </a:lnTo>
                  <a:lnTo>
                    <a:pt x="217" y="200"/>
                  </a:lnTo>
                  <a:lnTo>
                    <a:pt x="225" y="190"/>
                  </a:lnTo>
                  <a:lnTo>
                    <a:pt x="230" y="180"/>
                  </a:lnTo>
                  <a:lnTo>
                    <a:pt x="236" y="171"/>
                  </a:lnTo>
                  <a:lnTo>
                    <a:pt x="240" y="159"/>
                  </a:lnTo>
                  <a:lnTo>
                    <a:pt x="242" y="148"/>
                  </a:lnTo>
                  <a:lnTo>
                    <a:pt x="244" y="134"/>
                  </a:lnTo>
                  <a:lnTo>
                    <a:pt x="244" y="123"/>
                  </a:lnTo>
                </a:path>
              </a:pathLst>
            </a:custGeom>
            <a:noFill/>
            <a:ln w="3175">
              <a:solidFill>
                <a:schemeClr val="tx1"/>
              </a:solidFill>
              <a:prstDash val="solid"/>
              <a:round/>
              <a:headEnd/>
              <a:tailEnd/>
            </a:ln>
          </p:spPr>
          <p:txBody>
            <a:bodyPr/>
            <a:lstStyle/>
            <a:p>
              <a:endParaRPr lang="en-US"/>
            </a:p>
          </p:txBody>
        </p:sp>
        <p:sp>
          <p:nvSpPr>
            <p:cNvPr id="597038" name="Freeform 46"/>
            <p:cNvSpPr>
              <a:spLocks/>
            </p:cNvSpPr>
            <p:nvPr/>
          </p:nvSpPr>
          <p:spPr bwMode="auto">
            <a:xfrm>
              <a:off x="3609" y="2942"/>
              <a:ext cx="219" cy="246"/>
            </a:xfrm>
            <a:custGeom>
              <a:avLst/>
              <a:gdLst/>
              <a:ahLst/>
              <a:cxnLst>
                <a:cxn ang="0">
                  <a:pos x="244" y="109"/>
                </a:cxn>
                <a:cxn ang="0">
                  <a:pos x="240" y="86"/>
                </a:cxn>
                <a:cxn ang="0">
                  <a:pos x="231" y="63"/>
                </a:cxn>
                <a:cxn ang="0">
                  <a:pos x="217" y="44"/>
                </a:cxn>
                <a:cxn ang="0">
                  <a:pos x="202" y="29"/>
                </a:cxn>
                <a:cxn ang="0">
                  <a:pos x="183" y="15"/>
                </a:cxn>
                <a:cxn ang="0">
                  <a:pos x="160" y="6"/>
                </a:cxn>
                <a:cxn ang="0">
                  <a:pos x="137" y="2"/>
                </a:cxn>
                <a:cxn ang="0">
                  <a:pos x="110" y="2"/>
                </a:cxn>
                <a:cxn ang="0">
                  <a:pos x="87" y="6"/>
                </a:cxn>
                <a:cxn ang="0">
                  <a:pos x="64" y="15"/>
                </a:cxn>
                <a:cxn ang="0">
                  <a:pos x="45" y="29"/>
                </a:cxn>
                <a:cxn ang="0">
                  <a:pos x="29" y="44"/>
                </a:cxn>
                <a:cxn ang="0">
                  <a:pos x="16" y="63"/>
                </a:cxn>
                <a:cxn ang="0">
                  <a:pos x="6" y="86"/>
                </a:cxn>
                <a:cxn ang="0">
                  <a:pos x="2" y="109"/>
                </a:cxn>
                <a:cxn ang="0">
                  <a:pos x="2" y="136"/>
                </a:cxn>
                <a:cxn ang="0">
                  <a:pos x="6" y="159"/>
                </a:cxn>
                <a:cxn ang="0">
                  <a:pos x="16" y="182"/>
                </a:cxn>
                <a:cxn ang="0">
                  <a:pos x="29" y="201"/>
                </a:cxn>
                <a:cxn ang="0">
                  <a:pos x="45" y="217"/>
                </a:cxn>
                <a:cxn ang="0">
                  <a:pos x="64" y="230"/>
                </a:cxn>
                <a:cxn ang="0">
                  <a:pos x="87" y="240"/>
                </a:cxn>
                <a:cxn ang="0">
                  <a:pos x="110" y="244"/>
                </a:cxn>
                <a:cxn ang="0">
                  <a:pos x="137" y="244"/>
                </a:cxn>
                <a:cxn ang="0">
                  <a:pos x="160" y="240"/>
                </a:cxn>
                <a:cxn ang="0">
                  <a:pos x="183" y="230"/>
                </a:cxn>
                <a:cxn ang="0">
                  <a:pos x="202" y="217"/>
                </a:cxn>
                <a:cxn ang="0">
                  <a:pos x="217" y="201"/>
                </a:cxn>
                <a:cxn ang="0">
                  <a:pos x="231" y="182"/>
                </a:cxn>
                <a:cxn ang="0">
                  <a:pos x="240" y="159"/>
                </a:cxn>
                <a:cxn ang="0">
                  <a:pos x="244" y="136"/>
                </a:cxn>
              </a:cxnLst>
              <a:rect l="0" t="0" r="r" b="b"/>
              <a:pathLst>
                <a:path w="246" h="246">
                  <a:moveTo>
                    <a:pt x="246" y="123"/>
                  </a:moveTo>
                  <a:lnTo>
                    <a:pt x="244" y="109"/>
                  </a:lnTo>
                  <a:lnTo>
                    <a:pt x="242" y="98"/>
                  </a:lnTo>
                  <a:lnTo>
                    <a:pt x="240" y="86"/>
                  </a:lnTo>
                  <a:lnTo>
                    <a:pt x="237" y="75"/>
                  </a:lnTo>
                  <a:lnTo>
                    <a:pt x="231" y="63"/>
                  </a:lnTo>
                  <a:lnTo>
                    <a:pt x="225" y="54"/>
                  </a:lnTo>
                  <a:lnTo>
                    <a:pt x="217" y="44"/>
                  </a:lnTo>
                  <a:lnTo>
                    <a:pt x="210" y="36"/>
                  </a:lnTo>
                  <a:lnTo>
                    <a:pt x="202" y="29"/>
                  </a:lnTo>
                  <a:lnTo>
                    <a:pt x="192" y="21"/>
                  </a:lnTo>
                  <a:lnTo>
                    <a:pt x="183" y="15"/>
                  </a:lnTo>
                  <a:lnTo>
                    <a:pt x="171" y="10"/>
                  </a:lnTo>
                  <a:lnTo>
                    <a:pt x="160" y="6"/>
                  </a:lnTo>
                  <a:lnTo>
                    <a:pt x="148" y="4"/>
                  </a:lnTo>
                  <a:lnTo>
                    <a:pt x="137" y="2"/>
                  </a:lnTo>
                  <a:lnTo>
                    <a:pt x="123" y="0"/>
                  </a:lnTo>
                  <a:lnTo>
                    <a:pt x="110" y="2"/>
                  </a:lnTo>
                  <a:lnTo>
                    <a:pt x="98" y="4"/>
                  </a:lnTo>
                  <a:lnTo>
                    <a:pt x="87" y="6"/>
                  </a:lnTo>
                  <a:lnTo>
                    <a:pt x="75" y="10"/>
                  </a:lnTo>
                  <a:lnTo>
                    <a:pt x="64" y="15"/>
                  </a:lnTo>
                  <a:lnTo>
                    <a:pt x="54" y="21"/>
                  </a:lnTo>
                  <a:lnTo>
                    <a:pt x="45" y="29"/>
                  </a:lnTo>
                  <a:lnTo>
                    <a:pt x="37" y="36"/>
                  </a:lnTo>
                  <a:lnTo>
                    <a:pt x="29" y="44"/>
                  </a:lnTo>
                  <a:lnTo>
                    <a:pt x="22" y="54"/>
                  </a:lnTo>
                  <a:lnTo>
                    <a:pt x="16" y="63"/>
                  </a:lnTo>
                  <a:lnTo>
                    <a:pt x="10" y="75"/>
                  </a:lnTo>
                  <a:lnTo>
                    <a:pt x="6" y="86"/>
                  </a:lnTo>
                  <a:lnTo>
                    <a:pt x="4" y="98"/>
                  </a:lnTo>
                  <a:lnTo>
                    <a:pt x="2" y="109"/>
                  </a:lnTo>
                  <a:lnTo>
                    <a:pt x="0" y="123"/>
                  </a:lnTo>
                  <a:lnTo>
                    <a:pt x="2" y="136"/>
                  </a:lnTo>
                  <a:lnTo>
                    <a:pt x="4" y="148"/>
                  </a:lnTo>
                  <a:lnTo>
                    <a:pt x="6" y="159"/>
                  </a:lnTo>
                  <a:lnTo>
                    <a:pt x="10" y="171"/>
                  </a:lnTo>
                  <a:lnTo>
                    <a:pt x="16" y="182"/>
                  </a:lnTo>
                  <a:lnTo>
                    <a:pt x="22" y="192"/>
                  </a:lnTo>
                  <a:lnTo>
                    <a:pt x="29" y="201"/>
                  </a:lnTo>
                  <a:lnTo>
                    <a:pt x="37" y="209"/>
                  </a:lnTo>
                  <a:lnTo>
                    <a:pt x="45" y="217"/>
                  </a:lnTo>
                  <a:lnTo>
                    <a:pt x="54" y="224"/>
                  </a:lnTo>
                  <a:lnTo>
                    <a:pt x="64" y="230"/>
                  </a:lnTo>
                  <a:lnTo>
                    <a:pt x="75" y="236"/>
                  </a:lnTo>
                  <a:lnTo>
                    <a:pt x="87" y="240"/>
                  </a:lnTo>
                  <a:lnTo>
                    <a:pt x="98" y="242"/>
                  </a:lnTo>
                  <a:lnTo>
                    <a:pt x="110" y="244"/>
                  </a:lnTo>
                  <a:lnTo>
                    <a:pt x="123" y="246"/>
                  </a:lnTo>
                  <a:lnTo>
                    <a:pt x="137" y="244"/>
                  </a:lnTo>
                  <a:lnTo>
                    <a:pt x="148" y="242"/>
                  </a:lnTo>
                  <a:lnTo>
                    <a:pt x="160" y="240"/>
                  </a:lnTo>
                  <a:lnTo>
                    <a:pt x="171" y="236"/>
                  </a:lnTo>
                  <a:lnTo>
                    <a:pt x="183" y="230"/>
                  </a:lnTo>
                  <a:lnTo>
                    <a:pt x="192" y="224"/>
                  </a:lnTo>
                  <a:lnTo>
                    <a:pt x="202" y="217"/>
                  </a:lnTo>
                  <a:lnTo>
                    <a:pt x="210" y="209"/>
                  </a:lnTo>
                  <a:lnTo>
                    <a:pt x="217" y="201"/>
                  </a:lnTo>
                  <a:lnTo>
                    <a:pt x="225" y="192"/>
                  </a:lnTo>
                  <a:lnTo>
                    <a:pt x="231" y="182"/>
                  </a:lnTo>
                  <a:lnTo>
                    <a:pt x="237" y="171"/>
                  </a:lnTo>
                  <a:lnTo>
                    <a:pt x="240" y="159"/>
                  </a:lnTo>
                  <a:lnTo>
                    <a:pt x="242" y="148"/>
                  </a:lnTo>
                  <a:lnTo>
                    <a:pt x="244" y="136"/>
                  </a:lnTo>
                  <a:lnTo>
                    <a:pt x="246" y="123"/>
                  </a:lnTo>
                </a:path>
              </a:pathLst>
            </a:custGeom>
            <a:noFill/>
            <a:ln w="3175">
              <a:solidFill>
                <a:schemeClr val="tx1"/>
              </a:solidFill>
              <a:prstDash val="solid"/>
              <a:round/>
              <a:headEnd/>
              <a:tailEnd/>
            </a:ln>
          </p:spPr>
          <p:txBody>
            <a:bodyPr/>
            <a:lstStyle/>
            <a:p>
              <a:endParaRPr lang="en-US"/>
            </a:p>
          </p:txBody>
        </p:sp>
      </p:grpSp>
      <p:grpSp>
        <p:nvGrpSpPr>
          <p:cNvPr id="4" name="Group 47"/>
          <p:cNvGrpSpPr>
            <a:grpSpLocks/>
          </p:cNvGrpSpPr>
          <p:nvPr/>
        </p:nvGrpSpPr>
        <p:grpSpPr bwMode="auto">
          <a:xfrm>
            <a:off x="3581400" y="1143000"/>
            <a:ext cx="1069975" cy="1138238"/>
            <a:chOff x="2482" y="703"/>
            <a:chExt cx="352" cy="625"/>
          </a:xfrm>
        </p:grpSpPr>
        <p:sp>
          <p:nvSpPr>
            <p:cNvPr id="597040" name="Rectangle 48"/>
            <p:cNvSpPr>
              <a:spLocks noChangeArrowheads="1"/>
            </p:cNvSpPr>
            <p:nvPr/>
          </p:nvSpPr>
          <p:spPr bwMode="auto">
            <a:xfrm>
              <a:off x="2482" y="703"/>
              <a:ext cx="202" cy="234"/>
            </a:xfrm>
            <a:prstGeom prst="rect">
              <a:avLst/>
            </a:prstGeom>
            <a:noFill/>
            <a:ln w="9525">
              <a:noFill/>
              <a:miter lim="800000"/>
              <a:headEnd/>
              <a:tailEnd/>
            </a:ln>
          </p:spPr>
          <p:txBody>
            <a:bodyPr wrap="none" lIns="0" tIns="0" rIns="0" bIns="0">
              <a:spAutoFit/>
            </a:bodyPr>
            <a:lstStyle/>
            <a:p>
              <a:pPr algn="l"/>
              <a:r>
                <a:rPr lang="en-US" sz="2800">
                  <a:solidFill>
                    <a:schemeClr val="tx2"/>
                  </a:solidFill>
                  <a:latin typeface="Helvetica" pitchFamily="34" charset="0"/>
                </a:rPr>
                <a:t>INH</a:t>
              </a:r>
              <a:endParaRPr lang="en-US" sz="2800">
                <a:solidFill>
                  <a:schemeClr val="tx2"/>
                </a:solidFill>
              </a:endParaRPr>
            </a:p>
          </p:txBody>
        </p:sp>
        <p:sp>
          <p:nvSpPr>
            <p:cNvPr id="597041" name="Rectangle 49"/>
            <p:cNvSpPr>
              <a:spLocks noChangeArrowheads="1"/>
            </p:cNvSpPr>
            <p:nvPr/>
          </p:nvSpPr>
          <p:spPr bwMode="auto">
            <a:xfrm>
              <a:off x="2482" y="908"/>
              <a:ext cx="189" cy="234"/>
            </a:xfrm>
            <a:prstGeom prst="rect">
              <a:avLst/>
            </a:prstGeom>
            <a:noFill/>
            <a:ln w="9525">
              <a:noFill/>
              <a:miter lim="800000"/>
              <a:headEnd/>
              <a:tailEnd/>
            </a:ln>
          </p:spPr>
          <p:txBody>
            <a:bodyPr wrap="none" lIns="0" tIns="0" rIns="0" bIns="0">
              <a:spAutoFit/>
            </a:bodyPr>
            <a:lstStyle/>
            <a:p>
              <a:pPr algn="l"/>
              <a:r>
                <a:rPr lang="en-US" sz="2800">
                  <a:solidFill>
                    <a:schemeClr val="tx2"/>
                  </a:solidFill>
                  <a:latin typeface="Helvetica" pitchFamily="34" charset="0"/>
                </a:rPr>
                <a:t>RIF</a:t>
              </a:r>
              <a:endParaRPr lang="en-US" sz="2800">
                <a:solidFill>
                  <a:schemeClr val="tx2"/>
                </a:solidFill>
              </a:endParaRPr>
            </a:p>
          </p:txBody>
        </p:sp>
        <p:sp>
          <p:nvSpPr>
            <p:cNvPr id="597042" name="Rectangle 50"/>
            <p:cNvSpPr>
              <a:spLocks noChangeArrowheads="1"/>
            </p:cNvSpPr>
            <p:nvPr/>
          </p:nvSpPr>
          <p:spPr bwMode="auto">
            <a:xfrm>
              <a:off x="2482" y="1111"/>
              <a:ext cx="352" cy="217"/>
            </a:xfrm>
            <a:prstGeom prst="rect">
              <a:avLst/>
            </a:prstGeom>
            <a:noFill/>
            <a:ln w="9525">
              <a:noFill/>
              <a:miter lim="800000"/>
              <a:headEnd/>
              <a:tailEnd/>
            </a:ln>
          </p:spPr>
          <p:txBody>
            <a:bodyPr lIns="0" tIns="0" rIns="0" bIns="0">
              <a:spAutoFit/>
            </a:bodyPr>
            <a:lstStyle/>
            <a:p>
              <a:pPr algn="l"/>
              <a:r>
                <a:rPr lang="en-US" sz="2600">
                  <a:solidFill>
                    <a:schemeClr val="tx2"/>
                  </a:solidFill>
                  <a:latin typeface="Helvetica" pitchFamily="34" charset="0"/>
                </a:rPr>
                <a:t>PZA</a:t>
              </a:r>
              <a:endParaRPr lang="en-US" sz="2600">
                <a:solidFill>
                  <a:schemeClr val="tx2"/>
                </a:solidFill>
              </a:endParaRPr>
            </a:p>
          </p:txBody>
        </p:sp>
      </p:grpSp>
      <p:sp>
        <p:nvSpPr>
          <p:cNvPr id="597043" name="Rectangle 51"/>
          <p:cNvSpPr>
            <a:spLocks noChangeArrowheads="1"/>
          </p:cNvSpPr>
          <p:nvPr/>
        </p:nvSpPr>
        <p:spPr bwMode="auto">
          <a:xfrm>
            <a:off x="3276600" y="4572000"/>
            <a:ext cx="762000" cy="427038"/>
          </a:xfrm>
          <a:prstGeom prst="rect">
            <a:avLst/>
          </a:prstGeom>
          <a:noFill/>
          <a:ln w="9525">
            <a:noFill/>
            <a:miter lim="800000"/>
            <a:headEnd/>
            <a:tailEnd/>
          </a:ln>
        </p:spPr>
        <p:txBody>
          <a:bodyPr lIns="0" tIns="0" rIns="0" bIns="0">
            <a:spAutoFit/>
          </a:bodyPr>
          <a:lstStyle/>
          <a:p>
            <a:pPr algn="l"/>
            <a:r>
              <a:rPr lang="en-US" sz="2800">
                <a:solidFill>
                  <a:schemeClr val="tx2"/>
                </a:solidFill>
                <a:latin typeface="Helvetica" pitchFamily="34" charset="0"/>
              </a:rPr>
              <a:t>INH</a:t>
            </a:r>
            <a:endParaRPr lang="en-US" sz="2800">
              <a:solidFill>
                <a:schemeClr val="tx2"/>
              </a:solidFill>
            </a:endParaRPr>
          </a:p>
        </p:txBody>
      </p:sp>
      <p:grpSp>
        <p:nvGrpSpPr>
          <p:cNvPr id="5" name="Group 52"/>
          <p:cNvGrpSpPr>
            <a:grpSpLocks/>
          </p:cNvGrpSpPr>
          <p:nvPr/>
        </p:nvGrpSpPr>
        <p:grpSpPr bwMode="auto">
          <a:xfrm>
            <a:off x="381000" y="1752600"/>
            <a:ext cx="2590800" cy="2635250"/>
            <a:chOff x="988" y="1107"/>
            <a:chExt cx="1473" cy="1660"/>
          </a:xfrm>
        </p:grpSpPr>
        <p:sp>
          <p:nvSpPr>
            <p:cNvPr id="597045" name="Freeform 53"/>
            <p:cNvSpPr>
              <a:spLocks/>
            </p:cNvSpPr>
            <p:nvPr/>
          </p:nvSpPr>
          <p:spPr bwMode="auto">
            <a:xfrm>
              <a:off x="1724" y="1107"/>
              <a:ext cx="737" cy="831"/>
            </a:xfrm>
            <a:custGeom>
              <a:avLst/>
              <a:gdLst/>
              <a:ahLst/>
              <a:cxnLst>
                <a:cxn ang="0">
                  <a:pos x="0" y="14"/>
                </a:cxn>
                <a:cxn ang="0">
                  <a:pos x="82" y="20"/>
                </a:cxn>
                <a:cxn ang="0">
                  <a:pos x="163" y="31"/>
                </a:cxn>
                <a:cxn ang="0">
                  <a:pos x="242" y="52"/>
                </a:cxn>
                <a:cxn ang="0">
                  <a:pos x="316" y="79"/>
                </a:cxn>
                <a:cxn ang="0">
                  <a:pos x="387" y="114"/>
                </a:cxn>
                <a:cxn ang="0">
                  <a:pos x="455" y="154"/>
                </a:cxn>
                <a:cxn ang="0">
                  <a:pos x="518" y="202"/>
                </a:cxn>
                <a:cxn ang="0">
                  <a:pos x="575" y="254"/>
                </a:cxn>
                <a:cxn ang="0">
                  <a:pos x="627" y="311"/>
                </a:cxn>
                <a:cxn ang="0">
                  <a:pos x="675" y="375"/>
                </a:cxn>
                <a:cxn ang="0">
                  <a:pos x="716" y="442"/>
                </a:cxn>
                <a:cxn ang="0">
                  <a:pos x="750" y="513"/>
                </a:cxn>
                <a:cxn ang="0">
                  <a:pos x="779" y="588"/>
                </a:cxn>
                <a:cxn ang="0">
                  <a:pos x="798" y="666"/>
                </a:cxn>
                <a:cxn ang="0">
                  <a:pos x="812" y="747"/>
                </a:cxn>
                <a:cxn ang="0">
                  <a:pos x="815" y="831"/>
                </a:cxn>
                <a:cxn ang="0">
                  <a:pos x="827" y="789"/>
                </a:cxn>
                <a:cxn ang="0">
                  <a:pos x="819" y="705"/>
                </a:cxn>
                <a:cxn ang="0">
                  <a:pos x="802" y="624"/>
                </a:cxn>
                <a:cxn ang="0">
                  <a:pos x="777" y="545"/>
                </a:cxn>
                <a:cxn ang="0">
                  <a:pos x="746" y="473"/>
                </a:cxn>
                <a:cxn ang="0">
                  <a:pos x="708" y="402"/>
                </a:cxn>
                <a:cxn ang="0">
                  <a:pos x="664" y="334"/>
                </a:cxn>
                <a:cxn ang="0">
                  <a:pos x="612" y="273"/>
                </a:cxn>
                <a:cxn ang="0">
                  <a:pos x="556" y="217"/>
                </a:cxn>
                <a:cxn ang="0">
                  <a:pos x="495" y="167"/>
                </a:cxn>
                <a:cxn ang="0">
                  <a:pos x="428" y="121"/>
                </a:cxn>
                <a:cxn ang="0">
                  <a:pos x="359" y="83"/>
                </a:cxn>
                <a:cxn ang="0">
                  <a:pos x="284" y="52"/>
                </a:cxn>
                <a:cxn ang="0">
                  <a:pos x="205" y="27"/>
                </a:cxn>
                <a:cxn ang="0">
                  <a:pos x="124" y="10"/>
                </a:cxn>
                <a:cxn ang="0">
                  <a:pos x="42" y="2"/>
                </a:cxn>
                <a:cxn ang="0">
                  <a:pos x="0" y="0"/>
                </a:cxn>
              </a:cxnLst>
              <a:rect l="0" t="0" r="r" b="b"/>
              <a:pathLst>
                <a:path w="829" h="831">
                  <a:moveTo>
                    <a:pt x="0" y="14"/>
                  </a:moveTo>
                  <a:lnTo>
                    <a:pt x="0" y="14"/>
                  </a:lnTo>
                  <a:lnTo>
                    <a:pt x="40" y="16"/>
                  </a:lnTo>
                  <a:lnTo>
                    <a:pt x="82" y="20"/>
                  </a:lnTo>
                  <a:lnTo>
                    <a:pt x="123" y="24"/>
                  </a:lnTo>
                  <a:lnTo>
                    <a:pt x="163" y="31"/>
                  </a:lnTo>
                  <a:lnTo>
                    <a:pt x="203" y="41"/>
                  </a:lnTo>
                  <a:lnTo>
                    <a:pt x="242" y="52"/>
                  </a:lnTo>
                  <a:lnTo>
                    <a:pt x="280" y="64"/>
                  </a:lnTo>
                  <a:lnTo>
                    <a:pt x="316" y="79"/>
                  </a:lnTo>
                  <a:lnTo>
                    <a:pt x="353" y="95"/>
                  </a:lnTo>
                  <a:lnTo>
                    <a:pt x="387" y="114"/>
                  </a:lnTo>
                  <a:lnTo>
                    <a:pt x="422" y="133"/>
                  </a:lnTo>
                  <a:lnTo>
                    <a:pt x="455" y="154"/>
                  </a:lnTo>
                  <a:lnTo>
                    <a:pt x="487" y="177"/>
                  </a:lnTo>
                  <a:lnTo>
                    <a:pt x="518" y="202"/>
                  </a:lnTo>
                  <a:lnTo>
                    <a:pt x="547" y="227"/>
                  </a:lnTo>
                  <a:lnTo>
                    <a:pt x="575" y="254"/>
                  </a:lnTo>
                  <a:lnTo>
                    <a:pt x="602" y="283"/>
                  </a:lnTo>
                  <a:lnTo>
                    <a:pt x="627" y="311"/>
                  </a:lnTo>
                  <a:lnTo>
                    <a:pt x="652" y="344"/>
                  </a:lnTo>
                  <a:lnTo>
                    <a:pt x="675" y="375"/>
                  </a:lnTo>
                  <a:lnTo>
                    <a:pt x="696" y="407"/>
                  </a:lnTo>
                  <a:lnTo>
                    <a:pt x="716" y="442"/>
                  </a:lnTo>
                  <a:lnTo>
                    <a:pt x="735" y="478"/>
                  </a:lnTo>
                  <a:lnTo>
                    <a:pt x="750" y="513"/>
                  </a:lnTo>
                  <a:lnTo>
                    <a:pt x="765" y="551"/>
                  </a:lnTo>
                  <a:lnTo>
                    <a:pt x="779" y="588"/>
                  </a:lnTo>
                  <a:lnTo>
                    <a:pt x="789" y="628"/>
                  </a:lnTo>
                  <a:lnTo>
                    <a:pt x="798" y="666"/>
                  </a:lnTo>
                  <a:lnTo>
                    <a:pt x="806" y="707"/>
                  </a:lnTo>
                  <a:lnTo>
                    <a:pt x="812" y="747"/>
                  </a:lnTo>
                  <a:lnTo>
                    <a:pt x="813" y="789"/>
                  </a:lnTo>
                  <a:lnTo>
                    <a:pt x="815" y="831"/>
                  </a:lnTo>
                  <a:lnTo>
                    <a:pt x="829" y="831"/>
                  </a:lnTo>
                  <a:lnTo>
                    <a:pt x="827" y="789"/>
                  </a:lnTo>
                  <a:lnTo>
                    <a:pt x="823" y="747"/>
                  </a:lnTo>
                  <a:lnTo>
                    <a:pt x="819" y="705"/>
                  </a:lnTo>
                  <a:lnTo>
                    <a:pt x="812" y="664"/>
                  </a:lnTo>
                  <a:lnTo>
                    <a:pt x="802" y="624"/>
                  </a:lnTo>
                  <a:lnTo>
                    <a:pt x="790" y="584"/>
                  </a:lnTo>
                  <a:lnTo>
                    <a:pt x="777" y="545"/>
                  </a:lnTo>
                  <a:lnTo>
                    <a:pt x="764" y="509"/>
                  </a:lnTo>
                  <a:lnTo>
                    <a:pt x="746" y="473"/>
                  </a:lnTo>
                  <a:lnTo>
                    <a:pt x="727" y="436"/>
                  </a:lnTo>
                  <a:lnTo>
                    <a:pt x="708" y="402"/>
                  </a:lnTo>
                  <a:lnTo>
                    <a:pt x="687" y="367"/>
                  </a:lnTo>
                  <a:lnTo>
                    <a:pt x="664" y="334"/>
                  </a:lnTo>
                  <a:lnTo>
                    <a:pt x="639" y="304"/>
                  </a:lnTo>
                  <a:lnTo>
                    <a:pt x="612" y="273"/>
                  </a:lnTo>
                  <a:lnTo>
                    <a:pt x="585" y="244"/>
                  </a:lnTo>
                  <a:lnTo>
                    <a:pt x="556" y="217"/>
                  </a:lnTo>
                  <a:lnTo>
                    <a:pt x="526" y="190"/>
                  </a:lnTo>
                  <a:lnTo>
                    <a:pt x="495" y="167"/>
                  </a:lnTo>
                  <a:lnTo>
                    <a:pt x="462" y="142"/>
                  </a:lnTo>
                  <a:lnTo>
                    <a:pt x="428" y="121"/>
                  </a:lnTo>
                  <a:lnTo>
                    <a:pt x="393" y="102"/>
                  </a:lnTo>
                  <a:lnTo>
                    <a:pt x="359" y="83"/>
                  </a:lnTo>
                  <a:lnTo>
                    <a:pt x="320" y="68"/>
                  </a:lnTo>
                  <a:lnTo>
                    <a:pt x="284" y="52"/>
                  </a:lnTo>
                  <a:lnTo>
                    <a:pt x="245" y="39"/>
                  </a:lnTo>
                  <a:lnTo>
                    <a:pt x="205" y="27"/>
                  </a:lnTo>
                  <a:lnTo>
                    <a:pt x="165" y="18"/>
                  </a:lnTo>
                  <a:lnTo>
                    <a:pt x="124" y="10"/>
                  </a:lnTo>
                  <a:lnTo>
                    <a:pt x="84" y="6"/>
                  </a:lnTo>
                  <a:lnTo>
                    <a:pt x="42" y="2"/>
                  </a:lnTo>
                  <a:lnTo>
                    <a:pt x="0" y="0"/>
                  </a:lnTo>
                  <a:lnTo>
                    <a:pt x="0" y="0"/>
                  </a:lnTo>
                  <a:lnTo>
                    <a:pt x="0" y="14"/>
                  </a:lnTo>
                  <a:close/>
                </a:path>
              </a:pathLst>
            </a:custGeom>
            <a:solidFill>
              <a:schemeClr val="tx1"/>
            </a:solidFill>
            <a:ln w="9525">
              <a:solidFill>
                <a:schemeClr val="tx1"/>
              </a:solidFill>
              <a:round/>
              <a:headEnd/>
              <a:tailEnd/>
            </a:ln>
          </p:spPr>
          <p:txBody>
            <a:bodyPr/>
            <a:lstStyle/>
            <a:p>
              <a:endParaRPr lang="en-US"/>
            </a:p>
          </p:txBody>
        </p:sp>
        <p:sp>
          <p:nvSpPr>
            <p:cNvPr id="597046" name="Freeform 54"/>
            <p:cNvSpPr>
              <a:spLocks/>
            </p:cNvSpPr>
            <p:nvPr/>
          </p:nvSpPr>
          <p:spPr bwMode="auto">
            <a:xfrm>
              <a:off x="988" y="1107"/>
              <a:ext cx="736" cy="831"/>
            </a:xfrm>
            <a:custGeom>
              <a:avLst/>
              <a:gdLst/>
              <a:ahLst/>
              <a:cxnLst>
                <a:cxn ang="0">
                  <a:pos x="11" y="831"/>
                </a:cxn>
                <a:cxn ang="0">
                  <a:pos x="17" y="747"/>
                </a:cxn>
                <a:cxn ang="0">
                  <a:pos x="28" y="666"/>
                </a:cxn>
                <a:cxn ang="0">
                  <a:pos x="49" y="588"/>
                </a:cxn>
                <a:cxn ang="0">
                  <a:pos x="76" y="513"/>
                </a:cxn>
                <a:cxn ang="0">
                  <a:pos x="111" y="442"/>
                </a:cxn>
                <a:cxn ang="0">
                  <a:pos x="151" y="375"/>
                </a:cxn>
                <a:cxn ang="0">
                  <a:pos x="199" y="311"/>
                </a:cxn>
                <a:cxn ang="0">
                  <a:pos x="251" y="254"/>
                </a:cxn>
                <a:cxn ang="0">
                  <a:pos x="309" y="202"/>
                </a:cxn>
                <a:cxn ang="0">
                  <a:pos x="372" y="154"/>
                </a:cxn>
                <a:cxn ang="0">
                  <a:pos x="439" y="114"/>
                </a:cxn>
                <a:cxn ang="0">
                  <a:pos x="510" y="79"/>
                </a:cxn>
                <a:cxn ang="0">
                  <a:pos x="585" y="52"/>
                </a:cxn>
                <a:cxn ang="0">
                  <a:pos x="664" y="31"/>
                </a:cxn>
                <a:cxn ang="0">
                  <a:pos x="744" y="20"/>
                </a:cxn>
                <a:cxn ang="0">
                  <a:pos x="829" y="14"/>
                </a:cxn>
                <a:cxn ang="0">
                  <a:pos x="785" y="2"/>
                </a:cxn>
                <a:cxn ang="0">
                  <a:pos x="702" y="10"/>
                </a:cxn>
                <a:cxn ang="0">
                  <a:pos x="621" y="27"/>
                </a:cxn>
                <a:cxn ang="0">
                  <a:pos x="543" y="52"/>
                </a:cxn>
                <a:cxn ang="0">
                  <a:pos x="470" y="83"/>
                </a:cxn>
                <a:cxn ang="0">
                  <a:pos x="399" y="121"/>
                </a:cxn>
                <a:cxn ang="0">
                  <a:pos x="332" y="167"/>
                </a:cxn>
                <a:cxn ang="0">
                  <a:pos x="270" y="217"/>
                </a:cxn>
                <a:cxn ang="0">
                  <a:pos x="215" y="273"/>
                </a:cxn>
                <a:cxn ang="0">
                  <a:pos x="165" y="334"/>
                </a:cxn>
                <a:cxn ang="0">
                  <a:pos x="119" y="402"/>
                </a:cxn>
                <a:cxn ang="0">
                  <a:pos x="80" y="473"/>
                </a:cxn>
                <a:cxn ang="0">
                  <a:pos x="49" y="545"/>
                </a:cxn>
                <a:cxn ang="0">
                  <a:pos x="25" y="624"/>
                </a:cxn>
                <a:cxn ang="0">
                  <a:pos x="7" y="705"/>
                </a:cxn>
                <a:cxn ang="0">
                  <a:pos x="0" y="789"/>
                </a:cxn>
                <a:cxn ang="0">
                  <a:pos x="0" y="831"/>
                </a:cxn>
              </a:cxnLst>
              <a:rect l="0" t="0" r="r" b="b"/>
              <a:pathLst>
                <a:path w="829" h="831">
                  <a:moveTo>
                    <a:pt x="11" y="831"/>
                  </a:moveTo>
                  <a:lnTo>
                    <a:pt x="11" y="831"/>
                  </a:lnTo>
                  <a:lnTo>
                    <a:pt x="13" y="789"/>
                  </a:lnTo>
                  <a:lnTo>
                    <a:pt x="17" y="747"/>
                  </a:lnTo>
                  <a:lnTo>
                    <a:pt x="21" y="707"/>
                  </a:lnTo>
                  <a:lnTo>
                    <a:pt x="28" y="666"/>
                  </a:lnTo>
                  <a:lnTo>
                    <a:pt x="38" y="628"/>
                  </a:lnTo>
                  <a:lnTo>
                    <a:pt x="49" y="588"/>
                  </a:lnTo>
                  <a:lnTo>
                    <a:pt x="61" y="551"/>
                  </a:lnTo>
                  <a:lnTo>
                    <a:pt x="76" y="513"/>
                  </a:lnTo>
                  <a:lnTo>
                    <a:pt x="92" y="478"/>
                  </a:lnTo>
                  <a:lnTo>
                    <a:pt x="111" y="442"/>
                  </a:lnTo>
                  <a:lnTo>
                    <a:pt x="130" y="407"/>
                  </a:lnTo>
                  <a:lnTo>
                    <a:pt x="151" y="375"/>
                  </a:lnTo>
                  <a:lnTo>
                    <a:pt x="174" y="344"/>
                  </a:lnTo>
                  <a:lnTo>
                    <a:pt x="199" y="311"/>
                  </a:lnTo>
                  <a:lnTo>
                    <a:pt x="224" y="283"/>
                  </a:lnTo>
                  <a:lnTo>
                    <a:pt x="251" y="254"/>
                  </a:lnTo>
                  <a:lnTo>
                    <a:pt x="280" y="227"/>
                  </a:lnTo>
                  <a:lnTo>
                    <a:pt x="309" y="202"/>
                  </a:lnTo>
                  <a:lnTo>
                    <a:pt x="339" y="177"/>
                  </a:lnTo>
                  <a:lnTo>
                    <a:pt x="372" y="154"/>
                  </a:lnTo>
                  <a:lnTo>
                    <a:pt x="405" y="133"/>
                  </a:lnTo>
                  <a:lnTo>
                    <a:pt x="439" y="114"/>
                  </a:lnTo>
                  <a:lnTo>
                    <a:pt x="476" y="95"/>
                  </a:lnTo>
                  <a:lnTo>
                    <a:pt x="510" y="79"/>
                  </a:lnTo>
                  <a:lnTo>
                    <a:pt x="549" y="64"/>
                  </a:lnTo>
                  <a:lnTo>
                    <a:pt x="585" y="52"/>
                  </a:lnTo>
                  <a:lnTo>
                    <a:pt x="625" y="41"/>
                  </a:lnTo>
                  <a:lnTo>
                    <a:pt x="664" y="31"/>
                  </a:lnTo>
                  <a:lnTo>
                    <a:pt x="704" y="24"/>
                  </a:lnTo>
                  <a:lnTo>
                    <a:pt x="744" y="20"/>
                  </a:lnTo>
                  <a:lnTo>
                    <a:pt x="786" y="16"/>
                  </a:lnTo>
                  <a:lnTo>
                    <a:pt x="829" y="14"/>
                  </a:lnTo>
                  <a:lnTo>
                    <a:pt x="829" y="0"/>
                  </a:lnTo>
                  <a:lnTo>
                    <a:pt x="785" y="2"/>
                  </a:lnTo>
                  <a:lnTo>
                    <a:pt x="744" y="6"/>
                  </a:lnTo>
                  <a:lnTo>
                    <a:pt x="702" y="10"/>
                  </a:lnTo>
                  <a:lnTo>
                    <a:pt x="662" y="18"/>
                  </a:lnTo>
                  <a:lnTo>
                    <a:pt x="621" y="27"/>
                  </a:lnTo>
                  <a:lnTo>
                    <a:pt x="581" y="39"/>
                  </a:lnTo>
                  <a:lnTo>
                    <a:pt x="543" y="52"/>
                  </a:lnTo>
                  <a:lnTo>
                    <a:pt x="506" y="68"/>
                  </a:lnTo>
                  <a:lnTo>
                    <a:pt x="470" y="83"/>
                  </a:lnTo>
                  <a:lnTo>
                    <a:pt x="433" y="102"/>
                  </a:lnTo>
                  <a:lnTo>
                    <a:pt x="399" y="121"/>
                  </a:lnTo>
                  <a:lnTo>
                    <a:pt x="364" y="142"/>
                  </a:lnTo>
                  <a:lnTo>
                    <a:pt x="332" y="167"/>
                  </a:lnTo>
                  <a:lnTo>
                    <a:pt x="301" y="190"/>
                  </a:lnTo>
                  <a:lnTo>
                    <a:pt x="270" y="217"/>
                  </a:lnTo>
                  <a:lnTo>
                    <a:pt x="241" y="244"/>
                  </a:lnTo>
                  <a:lnTo>
                    <a:pt x="215" y="273"/>
                  </a:lnTo>
                  <a:lnTo>
                    <a:pt x="188" y="304"/>
                  </a:lnTo>
                  <a:lnTo>
                    <a:pt x="165" y="334"/>
                  </a:lnTo>
                  <a:lnTo>
                    <a:pt x="140" y="367"/>
                  </a:lnTo>
                  <a:lnTo>
                    <a:pt x="119" y="402"/>
                  </a:lnTo>
                  <a:lnTo>
                    <a:pt x="99" y="436"/>
                  </a:lnTo>
                  <a:lnTo>
                    <a:pt x="80" y="473"/>
                  </a:lnTo>
                  <a:lnTo>
                    <a:pt x="65" y="509"/>
                  </a:lnTo>
                  <a:lnTo>
                    <a:pt x="49" y="545"/>
                  </a:lnTo>
                  <a:lnTo>
                    <a:pt x="36" y="584"/>
                  </a:lnTo>
                  <a:lnTo>
                    <a:pt x="25" y="624"/>
                  </a:lnTo>
                  <a:lnTo>
                    <a:pt x="15" y="664"/>
                  </a:lnTo>
                  <a:lnTo>
                    <a:pt x="7" y="705"/>
                  </a:lnTo>
                  <a:lnTo>
                    <a:pt x="3" y="747"/>
                  </a:lnTo>
                  <a:lnTo>
                    <a:pt x="0" y="789"/>
                  </a:lnTo>
                  <a:lnTo>
                    <a:pt x="0" y="831"/>
                  </a:lnTo>
                  <a:lnTo>
                    <a:pt x="0" y="831"/>
                  </a:lnTo>
                  <a:lnTo>
                    <a:pt x="11" y="831"/>
                  </a:lnTo>
                  <a:close/>
                </a:path>
              </a:pathLst>
            </a:custGeom>
            <a:solidFill>
              <a:schemeClr val="tx1"/>
            </a:solidFill>
            <a:ln w="9525">
              <a:solidFill>
                <a:schemeClr val="tx1"/>
              </a:solidFill>
              <a:round/>
              <a:headEnd/>
              <a:tailEnd/>
            </a:ln>
          </p:spPr>
          <p:txBody>
            <a:bodyPr/>
            <a:lstStyle/>
            <a:p>
              <a:endParaRPr lang="en-US"/>
            </a:p>
          </p:txBody>
        </p:sp>
        <p:sp>
          <p:nvSpPr>
            <p:cNvPr id="597047" name="Freeform 55"/>
            <p:cNvSpPr>
              <a:spLocks/>
            </p:cNvSpPr>
            <p:nvPr/>
          </p:nvSpPr>
          <p:spPr bwMode="auto">
            <a:xfrm>
              <a:off x="988" y="1938"/>
              <a:ext cx="736" cy="829"/>
            </a:xfrm>
            <a:custGeom>
              <a:avLst/>
              <a:gdLst/>
              <a:ahLst/>
              <a:cxnLst>
                <a:cxn ang="0">
                  <a:pos x="829" y="816"/>
                </a:cxn>
                <a:cxn ang="0">
                  <a:pos x="744" y="812"/>
                </a:cxn>
                <a:cxn ang="0">
                  <a:pos x="664" y="799"/>
                </a:cxn>
                <a:cxn ang="0">
                  <a:pos x="585" y="779"/>
                </a:cxn>
                <a:cxn ang="0">
                  <a:pos x="510" y="753"/>
                </a:cxn>
                <a:cxn ang="0">
                  <a:pos x="439" y="718"/>
                </a:cxn>
                <a:cxn ang="0">
                  <a:pos x="372" y="676"/>
                </a:cxn>
                <a:cxn ang="0">
                  <a:pos x="309" y="630"/>
                </a:cxn>
                <a:cxn ang="0">
                  <a:pos x="251" y="576"/>
                </a:cxn>
                <a:cxn ang="0">
                  <a:pos x="199" y="518"/>
                </a:cxn>
                <a:cxn ang="0">
                  <a:pos x="151" y="455"/>
                </a:cxn>
                <a:cxn ang="0">
                  <a:pos x="111" y="388"/>
                </a:cxn>
                <a:cxn ang="0">
                  <a:pos x="76" y="317"/>
                </a:cxn>
                <a:cxn ang="0">
                  <a:pos x="49" y="242"/>
                </a:cxn>
                <a:cxn ang="0">
                  <a:pos x="28" y="163"/>
                </a:cxn>
                <a:cxn ang="0">
                  <a:pos x="17" y="83"/>
                </a:cxn>
                <a:cxn ang="0">
                  <a:pos x="11" y="0"/>
                </a:cxn>
                <a:cxn ang="0">
                  <a:pos x="0" y="43"/>
                </a:cxn>
                <a:cxn ang="0">
                  <a:pos x="7" y="125"/>
                </a:cxn>
                <a:cxn ang="0">
                  <a:pos x="25" y="208"/>
                </a:cxn>
                <a:cxn ang="0">
                  <a:pos x="49" y="284"/>
                </a:cxn>
                <a:cxn ang="0">
                  <a:pos x="80" y="359"/>
                </a:cxn>
                <a:cxn ang="0">
                  <a:pos x="119" y="430"/>
                </a:cxn>
                <a:cxn ang="0">
                  <a:pos x="165" y="495"/>
                </a:cxn>
                <a:cxn ang="0">
                  <a:pos x="215" y="557"/>
                </a:cxn>
                <a:cxn ang="0">
                  <a:pos x="270" y="612"/>
                </a:cxn>
                <a:cxn ang="0">
                  <a:pos x="332" y="664"/>
                </a:cxn>
                <a:cxn ang="0">
                  <a:pos x="399" y="708"/>
                </a:cxn>
                <a:cxn ang="0">
                  <a:pos x="470" y="747"/>
                </a:cxn>
                <a:cxn ang="0">
                  <a:pos x="543" y="779"/>
                </a:cxn>
                <a:cxn ang="0">
                  <a:pos x="621" y="802"/>
                </a:cxn>
                <a:cxn ang="0">
                  <a:pos x="702" y="820"/>
                </a:cxn>
                <a:cxn ang="0">
                  <a:pos x="785" y="827"/>
                </a:cxn>
                <a:cxn ang="0">
                  <a:pos x="829" y="829"/>
                </a:cxn>
              </a:cxnLst>
              <a:rect l="0" t="0" r="r" b="b"/>
              <a:pathLst>
                <a:path w="829" h="829">
                  <a:moveTo>
                    <a:pt x="829" y="816"/>
                  </a:moveTo>
                  <a:lnTo>
                    <a:pt x="829" y="816"/>
                  </a:lnTo>
                  <a:lnTo>
                    <a:pt x="786" y="814"/>
                  </a:lnTo>
                  <a:lnTo>
                    <a:pt x="744" y="812"/>
                  </a:lnTo>
                  <a:lnTo>
                    <a:pt x="704" y="806"/>
                  </a:lnTo>
                  <a:lnTo>
                    <a:pt x="664" y="799"/>
                  </a:lnTo>
                  <a:lnTo>
                    <a:pt x="625" y="791"/>
                  </a:lnTo>
                  <a:lnTo>
                    <a:pt x="585" y="779"/>
                  </a:lnTo>
                  <a:lnTo>
                    <a:pt x="549" y="766"/>
                  </a:lnTo>
                  <a:lnTo>
                    <a:pt x="510" y="753"/>
                  </a:lnTo>
                  <a:lnTo>
                    <a:pt x="476" y="735"/>
                  </a:lnTo>
                  <a:lnTo>
                    <a:pt x="439" y="718"/>
                  </a:lnTo>
                  <a:lnTo>
                    <a:pt x="405" y="697"/>
                  </a:lnTo>
                  <a:lnTo>
                    <a:pt x="372" y="676"/>
                  </a:lnTo>
                  <a:lnTo>
                    <a:pt x="339" y="653"/>
                  </a:lnTo>
                  <a:lnTo>
                    <a:pt x="309" y="630"/>
                  </a:lnTo>
                  <a:lnTo>
                    <a:pt x="280" y="603"/>
                  </a:lnTo>
                  <a:lnTo>
                    <a:pt x="251" y="576"/>
                  </a:lnTo>
                  <a:lnTo>
                    <a:pt x="224" y="547"/>
                  </a:lnTo>
                  <a:lnTo>
                    <a:pt x="199" y="518"/>
                  </a:lnTo>
                  <a:lnTo>
                    <a:pt x="174" y="488"/>
                  </a:lnTo>
                  <a:lnTo>
                    <a:pt x="151" y="455"/>
                  </a:lnTo>
                  <a:lnTo>
                    <a:pt x="130" y="423"/>
                  </a:lnTo>
                  <a:lnTo>
                    <a:pt x="111" y="388"/>
                  </a:lnTo>
                  <a:lnTo>
                    <a:pt x="92" y="353"/>
                  </a:lnTo>
                  <a:lnTo>
                    <a:pt x="76" y="317"/>
                  </a:lnTo>
                  <a:lnTo>
                    <a:pt x="61" y="281"/>
                  </a:lnTo>
                  <a:lnTo>
                    <a:pt x="49" y="242"/>
                  </a:lnTo>
                  <a:lnTo>
                    <a:pt x="38" y="204"/>
                  </a:lnTo>
                  <a:lnTo>
                    <a:pt x="28" y="163"/>
                  </a:lnTo>
                  <a:lnTo>
                    <a:pt x="21" y="123"/>
                  </a:lnTo>
                  <a:lnTo>
                    <a:pt x="17" y="83"/>
                  </a:lnTo>
                  <a:lnTo>
                    <a:pt x="13" y="43"/>
                  </a:lnTo>
                  <a:lnTo>
                    <a:pt x="11" y="0"/>
                  </a:lnTo>
                  <a:lnTo>
                    <a:pt x="0" y="0"/>
                  </a:lnTo>
                  <a:lnTo>
                    <a:pt x="0" y="43"/>
                  </a:lnTo>
                  <a:lnTo>
                    <a:pt x="3" y="85"/>
                  </a:lnTo>
                  <a:lnTo>
                    <a:pt x="7" y="125"/>
                  </a:lnTo>
                  <a:lnTo>
                    <a:pt x="15" y="167"/>
                  </a:lnTo>
                  <a:lnTo>
                    <a:pt x="25" y="208"/>
                  </a:lnTo>
                  <a:lnTo>
                    <a:pt x="36" y="246"/>
                  </a:lnTo>
                  <a:lnTo>
                    <a:pt x="49" y="284"/>
                  </a:lnTo>
                  <a:lnTo>
                    <a:pt x="65" y="323"/>
                  </a:lnTo>
                  <a:lnTo>
                    <a:pt x="80" y="359"/>
                  </a:lnTo>
                  <a:lnTo>
                    <a:pt x="99" y="394"/>
                  </a:lnTo>
                  <a:lnTo>
                    <a:pt x="119" y="430"/>
                  </a:lnTo>
                  <a:lnTo>
                    <a:pt x="140" y="463"/>
                  </a:lnTo>
                  <a:lnTo>
                    <a:pt x="165" y="495"/>
                  </a:lnTo>
                  <a:lnTo>
                    <a:pt x="188" y="526"/>
                  </a:lnTo>
                  <a:lnTo>
                    <a:pt x="215" y="557"/>
                  </a:lnTo>
                  <a:lnTo>
                    <a:pt x="241" y="586"/>
                  </a:lnTo>
                  <a:lnTo>
                    <a:pt x="270" y="612"/>
                  </a:lnTo>
                  <a:lnTo>
                    <a:pt x="301" y="639"/>
                  </a:lnTo>
                  <a:lnTo>
                    <a:pt x="332" y="664"/>
                  </a:lnTo>
                  <a:lnTo>
                    <a:pt x="364" y="687"/>
                  </a:lnTo>
                  <a:lnTo>
                    <a:pt x="399" y="708"/>
                  </a:lnTo>
                  <a:lnTo>
                    <a:pt x="433" y="730"/>
                  </a:lnTo>
                  <a:lnTo>
                    <a:pt x="470" y="747"/>
                  </a:lnTo>
                  <a:lnTo>
                    <a:pt x="506" y="764"/>
                  </a:lnTo>
                  <a:lnTo>
                    <a:pt x="543" y="779"/>
                  </a:lnTo>
                  <a:lnTo>
                    <a:pt x="581" y="791"/>
                  </a:lnTo>
                  <a:lnTo>
                    <a:pt x="621" y="802"/>
                  </a:lnTo>
                  <a:lnTo>
                    <a:pt x="662" y="812"/>
                  </a:lnTo>
                  <a:lnTo>
                    <a:pt x="702" y="820"/>
                  </a:lnTo>
                  <a:lnTo>
                    <a:pt x="744" y="825"/>
                  </a:lnTo>
                  <a:lnTo>
                    <a:pt x="785" y="827"/>
                  </a:lnTo>
                  <a:lnTo>
                    <a:pt x="829" y="829"/>
                  </a:lnTo>
                  <a:lnTo>
                    <a:pt x="829" y="829"/>
                  </a:lnTo>
                  <a:lnTo>
                    <a:pt x="829" y="816"/>
                  </a:lnTo>
                  <a:close/>
                </a:path>
              </a:pathLst>
            </a:custGeom>
            <a:solidFill>
              <a:schemeClr val="tx1"/>
            </a:solidFill>
            <a:ln w="9525">
              <a:solidFill>
                <a:schemeClr val="tx1"/>
              </a:solidFill>
              <a:round/>
              <a:headEnd/>
              <a:tailEnd/>
            </a:ln>
          </p:spPr>
          <p:txBody>
            <a:bodyPr/>
            <a:lstStyle/>
            <a:p>
              <a:endParaRPr lang="en-US"/>
            </a:p>
          </p:txBody>
        </p:sp>
        <p:sp>
          <p:nvSpPr>
            <p:cNvPr id="597048" name="Freeform 56"/>
            <p:cNvSpPr>
              <a:spLocks/>
            </p:cNvSpPr>
            <p:nvPr/>
          </p:nvSpPr>
          <p:spPr bwMode="auto">
            <a:xfrm>
              <a:off x="1724" y="1938"/>
              <a:ext cx="737" cy="829"/>
            </a:xfrm>
            <a:custGeom>
              <a:avLst/>
              <a:gdLst/>
              <a:ahLst/>
              <a:cxnLst>
                <a:cxn ang="0">
                  <a:pos x="815" y="0"/>
                </a:cxn>
                <a:cxn ang="0">
                  <a:pos x="812" y="83"/>
                </a:cxn>
                <a:cxn ang="0">
                  <a:pos x="798" y="163"/>
                </a:cxn>
                <a:cxn ang="0">
                  <a:pos x="779" y="242"/>
                </a:cxn>
                <a:cxn ang="0">
                  <a:pos x="750" y="317"/>
                </a:cxn>
                <a:cxn ang="0">
                  <a:pos x="716" y="388"/>
                </a:cxn>
                <a:cxn ang="0">
                  <a:pos x="675" y="455"/>
                </a:cxn>
                <a:cxn ang="0">
                  <a:pos x="627" y="518"/>
                </a:cxn>
                <a:cxn ang="0">
                  <a:pos x="575" y="576"/>
                </a:cxn>
                <a:cxn ang="0">
                  <a:pos x="518" y="630"/>
                </a:cxn>
                <a:cxn ang="0">
                  <a:pos x="455" y="676"/>
                </a:cxn>
                <a:cxn ang="0">
                  <a:pos x="387" y="718"/>
                </a:cxn>
                <a:cxn ang="0">
                  <a:pos x="316" y="753"/>
                </a:cxn>
                <a:cxn ang="0">
                  <a:pos x="242" y="779"/>
                </a:cxn>
                <a:cxn ang="0">
                  <a:pos x="163" y="799"/>
                </a:cxn>
                <a:cxn ang="0">
                  <a:pos x="82" y="812"/>
                </a:cxn>
                <a:cxn ang="0">
                  <a:pos x="0" y="816"/>
                </a:cxn>
                <a:cxn ang="0">
                  <a:pos x="42" y="827"/>
                </a:cxn>
                <a:cxn ang="0">
                  <a:pos x="124" y="820"/>
                </a:cxn>
                <a:cxn ang="0">
                  <a:pos x="205" y="802"/>
                </a:cxn>
                <a:cxn ang="0">
                  <a:pos x="284" y="779"/>
                </a:cxn>
                <a:cxn ang="0">
                  <a:pos x="359" y="747"/>
                </a:cxn>
                <a:cxn ang="0">
                  <a:pos x="428" y="708"/>
                </a:cxn>
                <a:cxn ang="0">
                  <a:pos x="495" y="664"/>
                </a:cxn>
                <a:cxn ang="0">
                  <a:pos x="556" y="612"/>
                </a:cxn>
                <a:cxn ang="0">
                  <a:pos x="612" y="557"/>
                </a:cxn>
                <a:cxn ang="0">
                  <a:pos x="664" y="495"/>
                </a:cxn>
                <a:cxn ang="0">
                  <a:pos x="708" y="430"/>
                </a:cxn>
                <a:cxn ang="0">
                  <a:pos x="746" y="359"/>
                </a:cxn>
                <a:cxn ang="0">
                  <a:pos x="777" y="284"/>
                </a:cxn>
                <a:cxn ang="0">
                  <a:pos x="802" y="208"/>
                </a:cxn>
                <a:cxn ang="0">
                  <a:pos x="819" y="125"/>
                </a:cxn>
                <a:cxn ang="0">
                  <a:pos x="827" y="43"/>
                </a:cxn>
                <a:cxn ang="0">
                  <a:pos x="829" y="0"/>
                </a:cxn>
              </a:cxnLst>
              <a:rect l="0" t="0" r="r" b="b"/>
              <a:pathLst>
                <a:path w="829" h="829">
                  <a:moveTo>
                    <a:pt x="815" y="0"/>
                  </a:moveTo>
                  <a:lnTo>
                    <a:pt x="815" y="0"/>
                  </a:lnTo>
                  <a:lnTo>
                    <a:pt x="813" y="43"/>
                  </a:lnTo>
                  <a:lnTo>
                    <a:pt x="812" y="83"/>
                  </a:lnTo>
                  <a:lnTo>
                    <a:pt x="806" y="123"/>
                  </a:lnTo>
                  <a:lnTo>
                    <a:pt x="798" y="163"/>
                  </a:lnTo>
                  <a:lnTo>
                    <a:pt x="789" y="204"/>
                  </a:lnTo>
                  <a:lnTo>
                    <a:pt x="779" y="242"/>
                  </a:lnTo>
                  <a:lnTo>
                    <a:pt x="765" y="281"/>
                  </a:lnTo>
                  <a:lnTo>
                    <a:pt x="750" y="317"/>
                  </a:lnTo>
                  <a:lnTo>
                    <a:pt x="735" y="353"/>
                  </a:lnTo>
                  <a:lnTo>
                    <a:pt x="716" y="388"/>
                  </a:lnTo>
                  <a:lnTo>
                    <a:pt x="696" y="423"/>
                  </a:lnTo>
                  <a:lnTo>
                    <a:pt x="675" y="455"/>
                  </a:lnTo>
                  <a:lnTo>
                    <a:pt x="652" y="488"/>
                  </a:lnTo>
                  <a:lnTo>
                    <a:pt x="627" y="518"/>
                  </a:lnTo>
                  <a:lnTo>
                    <a:pt x="602" y="547"/>
                  </a:lnTo>
                  <a:lnTo>
                    <a:pt x="575" y="576"/>
                  </a:lnTo>
                  <a:lnTo>
                    <a:pt x="547" y="603"/>
                  </a:lnTo>
                  <a:lnTo>
                    <a:pt x="518" y="630"/>
                  </a:lnTo>
                  <a:lnTo>
                    <a:pt x="487" y="653"/>
                  </a:lnTo>
                  <a:lnTo>
                    <a:pt x="455" y="676"/>
                  </a:lnTo>
                  <a:lnTo>
                    <a:pt x="422" y="697"/>
                  </a:lnTo>
                  <a:lnTo>
                    <a:pt x="387" y="718"/>
                  </a:lnTo>
                  <a:lnTo>
                    <a:pt x="353" y="735"/>
                  </a:lnTo>
                  <a:lnTo>
                    <a:pt x="316" y="753"/>
                  </a:lnTo>
                  <a:lnTo>
                    <a:pt x="280" y="766"/>
                  </a:lnTo>
                  <a:lnTo>
                    <a:pt x="242" y="779"/>
                  </a:lnTo>
                  <a:lnTo>
                    <a:pt x="203" y="791"/>
                  </a:lnTo>
                  <a:lnTo>
                    <a:pt x="163" y="799"/>
                  </a:lnTo>
                  <a:lnTo>
                    <a:pt x="123" y="806"/>
                  </a:lnTo>
                  <a:lnTo>
                    <a:pt x="82" y="812"/>
                  </a:lnTo>
                  <a:lnTo>
                    <a:pt x="40" y="814"/>
                  </a:lnTo>
                  <a:lnTo>
                    <a:pt x="0" y="816"/>
                  </a:lnTo>
                  <a:lnTo>
                    <a:pt x="0" y="829"/>
                  </a:lnTo>
                  <a:lnTo>
                    <a:pt x="42" y="827"/>
                  </a:lnTo>
                  <a:lnTo>
                    <a:pt x="84" y="825"/>
                  </a:lnTo>
                  <a:lnTo>
                    <a:pt x="124" y="820"/>
                  </a:lnTo>
                  <a:lnTo>
                    <a:pt x="165" y="812"/>
                  </a:lnTo>
                  <a:lnTo>
                    <a:pt x="205" y="802"/>
                  </a:lnTo>
                  <a:lnTo>
                    <a:pt x="245" y="791"/>
                  </a:lnTo>
                  <a:lnTo>
                    <a:pt x="284" y="779"/>
                  </a:lnTo>
                  <a:lnTo>
                    <a:pt x="320" y="764"/>
                  </a:lnTo>
                  <a:lnTo>
                    <a:pt x="359" y="747"/>
                  </a:lnTo>
                  <a:lnTo>
                    <a:pt x="393" y="730"/>
                  </a:lnTo>
                  <a:lnTo>
                    <a:pt x="428" y="708"/>
                  </a:lnTo>
                  <a:lnTo>
                    <a:pt x="462" y="687"/>
                  </a:lnTo>
                  <a:lnTo>
                    <a:pt x="495" y="664"/>
                  </a:lnTo>
                  <a:lnTo>
                    <a:pt x="526" y="639"/>
                  </a:lnTo>
                  <a:lnTo>
                    <a:pt x="556" y="612"/>
                  </a:lnTo>
                  <a:lnTo>
                    <a:pt x="585" y="586"/>
                  </a:lnTo>
                  <a:lnTo>
                    <a:pt x="612" y="557"/>
                  </a:lnTo>
                  <a:lnTo>
                    <a:pt x="639" y="526"/>
                  </a:lnTo>
                  <a:lnTo>
                    <a:pt x="664" y="495"/>
                  </a:lnTo>
                  <a:lnTo>
                    <a:pt x="687" y="463"/>
                  </a:lnTo>
                  <a:lnTo>
                    <a:pt x="708" y="430"/>
                  </a:lnTo>
                  <a:lnTo>
                    <a:pt x="727" y="394"/>
                  </a:lnTo>
                  <a:lnTo>
                    <a:pt x="746" y="359"/>
                  </a:lnTo>
                  <a:lnTo>
                    <a:pt x="764" y="323"/>
                  </a:lnTo>
                  <a:lnTo>
                    <a:pt x="777" y="284"/>
                  </a:lnTo>
                  <a:lnTo>
                    <a:pt x="790" y="246"/>
                  </a:lnTo>
                  <a:lnTo>
                    <a:pt x="802" y="208"/>
                  </a:lnTo>
                  <a:lnTo>
                    <a:pt x="812" y="167"/>
                  </a:lnTo>
                  <a:lnTo>
                    <a:pt x="819" y="125"/>
                  </a:lnTo>
                  <a:lnTo>
                    <a:pt x="823" y="85"/>
                  </a:lnTo>
                  <a:lnTo>
                    <a:pt x="827" y="43"/>
                  </a:lnTo>
                  <a:lnTo>
                    <a:pt x="829" y="0"/>
                  </a:lnTo>
                  <a:lnTo>
                    <a:pt x="829" y="0"/>
                  </a:lnTo>
                  <a:lnTo>
                    <a:pt x="815" y="0"/>
                  </a:lnTo>
                  <a:close/>
                </a:path>
              </a:pathLst>
            </a:custGeom>
            <a:solidFill>
              <a:schemeClr val="tx1"/>
            </a:solidFill>
            <a:ln w="9525">
              <a:solidFill>
                <a:schemeClr val="tx1"/>
              </a:solidFill>
              <a:round/>
              <a:headEnd/>
              <a:tailEnd/>
            </a:ln>
          </p:spPr>
          <p:txBody>
            <a:bodyPr/>
            <a:lstStyle/>
            <a:p>
              <a:endParaRPr lang="en-US"/>
            </a:p>
          </p:txBody>
        </p:sp>
        <p:sp>
          <p:nvSpPr>
            <p:cNvPr id="597049" name="Freeform 57"/>
            <p:cNvSpPr>
              <a:spLocks/>
            </p:cNvSpPr>
            <p:nvPr/>
          </p:nvSpPr>
          <p:spPr bwMode="auto">
            <a:xfrm>
              <a:off x="1769" y="1983"/>
              <a:ext cx="216" cy="243"/>
            </a:xfrm>
            <a:custGeom>
              <a:avLst/>
              <a:gdLst/>
              <a:ahLst/>
              <a:cxnLst>
                <a:cxn ang="0">
                  <a:pos x="243" y="109"/>
                </a:cxn>
                <a:cxn ang="0">
                  <a:pos x="240" y="86"/>
                </a:cxn>
                <a:cxn ang="0">
                  <a:pos x="230" y="63"/>
                </a:cxn>
                <a:cxn ang="0">
                  <a:pos x="216" y="44"/>
                </a:cxn>
                <a:cxn ang="0">
                  <a:pos x="199" y="26"/>
                </a:cxn>
                <a:cxn ang="0">
                  <a:pos x="180" y="15"/>
                </a:cxn>
                <a:cxn ang="0">
                  <a:pos x="159" y="5"/>
                </a:cxn>
                <a:cxn ang="0">
                  <a:pos x="134" y="0"/>
                </a:cxn>
                <a:cxn ang="0">
                  <a:pos x="109" y="0"/>
                </a:cxn>
                <a:cxn ang="0">
                  <a:pos x="86" y="5"/>
                </a:cxn>
                <a:cxn ang="0">
                  <a:pos x="63" y="15"/>
                </a:cxn>
                <a:cxn ang="0">
                  <a:pos x="44" y="26"/>
                </a:cxn>
                <a:cxn ang="0">
                  <a:pos x="26" y="44"/>
                </a:cxn>
                <a:cxn ang="0">
                  <a:pos x="15" y="63"/>
                </a:cxn>
                <a:cxn ang="0">
                  <a:pos x="5" y="86"/>
                </a:cxn>
                <a:cxn ang="0">
                  <a:pos x="0" y="109"/>
                </a:cxn>
                <a:cxn ang="0">
                  <a:pos x="0" y="134"/>
                </a:cxn>
                <a:cxn ang="0">
                  <a:pos x="5" y="159"/>
                </a:cxn>
                <a:cxn ang="0">
                  <a:pos x="15" y="180"/>
                </a:cxn>
                <a:cxn ang="0">
                  <a:pos x="26" y="199"/>
                </a:cxn>
                <a:cxn ang="0">
                  <a:pos x="44" y="216"/>
                </a:cxn>
                <a:cxn ang="0">
                  <a:pos x="63" y="230"/>
                </a:cxn>
                <a:cxn ang="0">
                  <a:pos x="86" y="239"/>
                </a:cxn>
                <a:cxn ang="0">
                  <a:pos x="109" y="243"/>
                </a:cxn>
                <a:cxn ang="0">
                  <a:pos x="134" y="243"/>
                </a:cxn>
                <a:cxn ang="0">
                  <a:pos x="159" y="239"/>
                </a:cxn>
                <a:cxn ang="0">
                  <a:pos x="180" y="230"/>
                </a:cxn>
                <a:cxn ang="0">
                  <a:pos x="199" y="216"/>
                </a:cxn>
                <a:cxn ang="0">
                  <a:pos x="216" y="199"/>
                </a:cxn>
                <a:cxn ang="0">
                  <a:pos x="230" y="180"/>
                </a:cxn>
                <a:cxn ang="0">
                  <a:pos x="240" y="159"/>
                </a:cxn>
                <a:cxn ang="0">
                  <a:pos x="243" y="134"/>
                </a:cxn>
              </a:cxnLst>
              <a:rect l="0" t="0" r="r" b="b"/>
              <a:pathLst>
                <a:path w="243" h="243">
                  <a:moveTo>
                    <a:pt x="243" y="122"/>
                  </a:moveTo>
                  <a:lnTo>
                    <a:pt x="243" y="109"/>
                  </a:lnTo>
                  <a:lnTo>
                    <a:pt x="241" y="97"/>
                  </a:lnTo>
                  <a:lnTo>
                    <a:pt x="240" y="86"/>
                  </a:lnTo>
                  <a:lnTo>
                    <a:pt x="234" y="74"/>
                  </a:lnTo>
                  <a:lnTo>
                    <a:pt x="230" y="63"/>
                  </a:lnTo>
                  <a:lnTo>
                    <a:pt x="224" y="53"/>
                  </a:lnTo>
                  <a:lnTo>
                    <a:pt x="216" y="44"/>
                  </a:lnTo>
                  <a:lnTo>
                    <a:pt x="209" y="34"/>
                  </a:lnTo>
                  <a:lnTo>
                    <a:pt x="199" y="26"/>
                  </a:lnTo>
                  <a:lnTo>
                    <a:pt x="192" y="21"/>
                  </a:lnTo>
                  <a:lnTo>
                    <a:pt x="180" y="15"/>
                  </a:lnTo>
                  <a:lnTo>
                    <a:pt x="170" y="9"/>
                  </a:lnTo>
                  <a:lnTo>
                    <a:pt x="159" y="5"/>
                  </a:lnTo>
                  <a:lnTo>
                    <a:pt x="147" y="1"/>
                  </a:lnTo>
                  <a:lnTo>
                    <a:pt x="134" y="0"/>
                  </a:lnTo>
                  <a:lnTo>
                    <a:pt x="122" y="0"/>
                  </a:lnTo>
                  <a:lnTo>
                    <a:pt x="109" y="0"/>
                  </a:lnTo>
                  <a:lnTo>
                    <a:pt x="97" y="1"/>
                  </a:lnTo>
                  <a:lnTo>
                    <a:pt x="86" y="5"/>
                  </a:lnTo>
                  <a:lnTo>
                    <a:pt x="74" y="9"/>
                  </a:lnTo>
                  <a:lnTo>
                    <a:pt x="63" y="15"/>
                  </a:lnTo>
                  <a:lnTo>
                    <a:pt x="53" y="21"/>
                  </a:lnTo>
                  <a:lnTo>
                    <a:pt x="44" y="26"/>
                  </a:lnTo>
                  <a:lnTo>
                    <a:pt x="34" y="34"/>
                  </a:lnTo>
                  <a:lnTo>
                    <a:pt x="26" y="44"/>
                  </a:lnTo>
                  <a:lnTo>
                    <a:pt x="21" y="53"/>
                  </a:lnTo>
                  <a:lnTo>
                    <a:pt x="15" y="63"/>
                  </a:lnTo>
                  <a:lnTo>
                    <a:pt x="9" y="74"/>
                  </a:lnTo>
                  <a:lnTo>
                    <a:pt x="5" y="86"/>
                  </a:lnTo>
                  <a:lnTo>
                    <a:pt x="2" y="97"/>
                  </a:lnTo>
                  <a:lnTo>
                    <a:pt x="0" y="109"/>
                  </a:lnTo>
                  <a:lnTo>
                    <a:pt x="0" y="122"/>
                  </a:lnTo>
                  <a:lnTo>
                    <a:pt x="0" y="134"/>
                  </a:lnTo>
                  <a:lnTo>
                    <a:pt x="2" y="147"/>
                  </a:lnTo>
                  <a:lnTo>
                    <a:pt x="5" y="159"/>
                  </a:lnTo>
                  <a:lnTo>
                    <a:pt x="9" y="170"/>
                  </a:lnTo>
                  <a:lnTo>
                    <a:pt x="15" y="180"/>
                  </a:lnTo>
                  <a:lnTo>
                    <a:pt x="21" y="191"/>
                  </a:lnTo>
                  <a:lnTo>
                    <a:pt x="26" y="199"/>
                  </a:lnTo>
                  <a:lnTo>
                    <a:pt x="34" y="209"/>
                  </a:lnTo>
                  <a:lnTo>
                    <a:pt x="44" y="216"/>
                  </a:lnTo>
                  <a:lnTo>
                    <a:pt x="53" y="224"/>
                  </a:lnTo>
                  <a:lnTo>
                    <a:pt x="63" y="230"/>
                  </a:lnTo>
                  <a:lnTo>
                    <a:pt x="74" y="234"/>
                  </a:lnTo>
                  <a:lnTo>
                    <a:pt x="86" y="239"/>
                  </a:lnTo>
                  <a:lnTo>
                    <a:pt x="97" y="241"/>
                  </a:lnTo>
                  <a:lnTo>
                    <a:pt x="109" y="243"/>
                  </a:lnTo>
                  <a:lnTo>
                    <a:pt x="122" y="243"/>
                  </a:lnTo>
                  <a:lnTo>
                    <a:pt x="134" y="243"/>
                  </a:lnTo>
                  <a:lnTo>
                    <a:pt x="147" y="241"/>
                  </a:lnTo>
                  <a:lnTo>
                    <a:pt x="159" y="239"/>
                  </a:lnTo>
                  <a:lnTo>
                    <a:pt x="170" y="234"/>
                  </a:lnTo>
                  <a:lnTo>
                    <a:pt x="180" y="230"/>
                  </a:lnTo>
                  <a:lnTo>
                    <a:pt x="192" y="224"/>
                  </a:lnTo>
                  <a:lnTo>
                    <a:pt x="199" y="216"/>
                  </a:lnTo>
                  <a:lnTo>
                    <a:pt x="209" y="209"/>
                  </a:lnTo>
                  <a:lnTo>
                    <a:pt x="216" y="199"/>
                  </a:lnTo>
                  <a:lnTo>
                    <a:pt x="224" y="191"/>
                  </a:lnTo>
                  <a:lnTo>
                    <a:pt x="230" y="180"/>
                  </a:lnTo>
                  <a:lnTo>
                    <a:pt x="234" y="170"/>
                  </a:lnTo>
                  <a:lnTo>
                    <a:pt x="240" y="159"/>
                  </a:lnTo>
                  <a:lnTo>
                    <a:pt x="241" y="147"/>
                  </a:lnTo>
                  <a:lnTo>
                    <a:pt x="243" y="134"/>
                  </a:lnTo>
                  <a:lnTo>
                    <a:pt x="243" y="122"/>
                  </a:lnTo>
                  <a:close/>
                </a:path>
              </a:pathLst>
            </a:custGeom>
            <a:solidFill>
              <a:srgbClr val="008FE0"/>
            </a:solidFill>
            <a:ln w="9525">
              <a:solidFill>
                <a:schemeClr val="tx1"/>
              </a:solidFill>
              <a:round/>
              <a:headEnd/>
              <a:tailEnd/>
            </a:ln>
          </p:spPr>
          <p:txBody>
            <a:bodyPr/>
            <a:lstStyle/>
            <a:p>
              <a:endParaRPr lang="en-US"/>
            </a:p>
          </p:txBody>
        </p:sp>
        <p:sp>
          <p:nvSpPr>
            <p:cNvPr id="597050" name="Freeform 58"/>
            <p:cNvSpPr>
              <a:spLocks/>
            </p:cNvSpPr>
            <p:nvPr/>
          </p:nvSpPr>
          <p:spPr bwMode="auto">
            <a:xfrm>
              <a:off x="1769" y="1983"/>
              <a:ext cx="216" cy="243"/>
            </a:xfrm>
            <a:custGeom>
              <a:avLst/>
              <a:gdLst/>
              <a:ahLst/>
              <a:cxnLst>
                <a:cxn ang="0">
                  <a:pos x="243" y="109"/>
                </a:cxn>
                <a:cxn ang="0">
                  <a:pos x="240" y="86"/>
                </a:cxn>
                <a:cxn ang="0">
                  <a:pos x="230" y="63"/>
                </a:cxn>
                <a:cxn ang="0">
                  <a:pos x="216" y="44"/>
                </a:cxn>
                <a:cxn ang="0">
                  <a:pos x="199" y="26"/>
                </a:cxn>
                <a:cxn ang="0">
                  <a:pos x="180" y="15"/>
                </a:cxn>
                <a:cxn ang="0">
                  <a:pos x="159" y="5"/>
                </a:cxn>
                <a:cxn ang="0">
                  <a:pos x="134" y="0"/>
                </a:cxn>
                <a:cxn ang="0">
                  <a:pos x="109" y="0"/>
                </a:cxn>
                <a:cxn ang="0">
                  <a:pos x="86" y="5"/>
                </a:cxn>
                <a:cxn ang="0">
                  <a:pos x="63" y="15"/>
                </a:cxn>
                <a:cxn ang="0">
                  <a:pos x="44" y="26"/>
                </a:cxn>
                <a:cxn ang="0">
                  <a:pos x="26" y="44"/>
                </a:cxn>
                <a:cxn ang="0">
                  <a:pos x="15" y="63"/>
                </a:cxn>
                <a:cxn ang="0">
                  <a:pos x="5" y="86"/>
                </a:cxn>
                <a:cxn ang="0">
                  <a:pos x="0" y="109"/>
                </a:cxn>
                <a:cxn ang="0">
                  <a:pos x="0" y="134"/>
                </a:cxn>
                <a:cxn ang="0">
                  <a:pos x="5" y="159"/>
                </a:cxn>
                <a:cxn ang="0">
                  <a:pos x="15" y="180"/>
                </a:cxn>
                <a:cxn ang="0">
                  <a:pos x="26" y="199"/>
                </a:cxn>
                <a:cxn ang="0">
                  <a:pos x="44" y="216"/>
                </a:cxn>
                <a:cxn ang="0">
                  <a:pos x="63" y="230"/>
                </a:cxn>
                <a:cxn ang="0">
                  <a:pos x="86" y="239"/>
                </a:cxn>
                <a:cxn ang="0">
                  <a:pos x="109" y="243"/>
                </a:cxn>
                <a:cxn ang="0">
                  <a:pos x="134" y="243"/>
                </a:cxn>
                <a:cxn ang="0">
                  <a:pos x="159" y="239"/>
                </a:cxn>
                <a:cxn ang="0">
                  <a:pos x="180" y="230"/>
                </a:cxn>
                <a:cxn ang="0">
                  <a:pos x="199" y="216"/>
                </a:cxn>
                <a:cxn ang="0">
                  <a:pos x="216" y="199"/>
                </a:cxn>
                <a:cxn ang="0">
                  <a:pos x="230" y="180"/>
                </a:cxn>
                <a:cxn ang="0">
                  <a:pos x="240" y="159"/>
                </a:cxn>
                <a:cxn ang="0">
                  <a:pos x="243" y="134"/>
                </a:cxn>
              </a:cxnLst>
              <a:rect l="0" t="0" r="r" b="b"/>
              <a:pathLst>
                <a:path w="243" h="243">
                  <a:moveTo>
                    <a:pt x="243" y="122"/>
                  </a:moveTo>
                  <a:lnTo>
                    <a:pt x="243" y="109"/>
                  </a:lnTo>
                  <a:lnTo>
                    <a:pt x="241" y="97"/>
                  </a:lnTo>
                  <a:lnTo>
                    <a:pt x="240" y="86"/>
                  </a:lnTo>
                  <a:lnTo>
                    <a:pt x="234" y="74"/>
                  </a:lnTo>
                  <a:lnTo>
                    <a:pt x="230" y="63"/>
                  </a:lnTo>
                  <a:lnTo>
                    <a:pt x="224" y="53"/>
                  </a:lnTo>
                  <a:lnTo>
                    <a:pt x="216" y="44"/>
                  </a:lnTo>
                  <a:lnTo>
                    <a:pt x="209" y="34"/>
                  </a:lnTo>
                  <a:lnTo>
                    <a:pt x="199" y="26"/>
                  </a:lnTo>
                  <a:lnTo>
                    <a:pt x="192" y="21"/>
                  </a:lnTo>
                  <a:lnTo>
                    <a:pt x="180" y="15"/>
                  </a:lnTo>
                  <a:lnTo>
                    <a:pt x="170" y="9"/>
                  </a:lnTo>
                  <a:lnTo>
                    <a:pt x="159" y="5"/>
                  </a:lnTo>
                  <a:lnTo>
                    <a:pt x="147" y="1"/>
                  </a:lnTo>
                  <a:lnTo>
                    <a:pt x="134" y="0"/>
                  </a:lnTo>
                  <a:lnTo>
                    <a:pt x="122" y="0"/>
                  </a:lnTo>
                  <a:lnTo>
                    <a:pt x="109" y="0"/>
                  </a:lnTo>
                  <a:lnTo>
                    <a:pt x="97" y="1"/>
                  </a:lnTo>
                  <a:lnTo>
                    <a:pt x="86" y="5"/>
                  </a:lnTo>
                  <a:lnTo>
                    <a:pt x="74" y="9"/>
                  </a:lnTo>
                  <a:lnTo>
                    <a:pt x="63" y="15"/>
                  </a:lnTo>
                  <a:lnTo>
                    <a:pt x="53" y="21"/>
                  </a:lnTo>
                  <a:lnTo>
                    <a:pt x="44" y="26"/>
                  </a:lnTo>
                  <a:lnTo>
                    <a:pt x="34" y="34"/>
                  </a:lnTo>
                  <a:lnTo>
                    <a:pt x="26" y="44"/>
                  </a:lnTo>
                  <a:lnTo>
                    <a:pt x="21" y="53"/>
                  </a:lnTo>
                  <a:lnTo>
                    <a:pt x="15" y="63"/>
                  </a:lnTo>
                  <a:lnTo>
                    <a:pt x="9" y="74"/>
                  </a:lnTo>
                  <a:lnTo>
                    <a:pt x="5" y="86"/>
                  </a:lnTo>
                  <a:lnTo>
                    <a:pt x="2" y="97"/>
                  </a:lnTo>
                  <a:lnTo>
                    <a:pt x="0" y="109"/>
                  </a:lnTo>
                  <a:lnTo>
                    <a:pt x="0" y="122"/>
                  </a:lnTo>
                  <a:lnTo>
                    <a:pt x="0" y="134"/>
                  </a:lnTo>
                  <a:lnTo>
                    <a:pt x="2" y="147"/>
                  </a:lnTo>
                  <a:lnTo>
                    <a:pt x="5" y="159"/>
                  </a:lnTo>
                  <a:lnTo>
                    <a:pt x="9" y="170"/>
                  </a:lnTo>
                  <a:lnTo>
                    <a:pt x="15" y="180"/>
                  </a:lnTo>
                  <a:lnTo>
                    <a:pt x="21" y="191"/>
                  </a:lnTo>
                  <a:lnTo>
                    <a:pt x="26" y="199"/>
                  </a:lnTo>
                  <a:lnTo>
                    <a:pt x="34" y="209"/>
                  </a:lnTo>
                  <a:lnTo>
                    <a:pt x="44" y="216"/>
                  </a:lnTo>
                  <a:lnTo>
                    <a:pt x="53" y="224"/>
                  </a:lnTo>
                  <a:lnTo>
                    <a:pt x="63" y="230"/>
                  </a:lnTo>
                  <a:lnTo>
                    <a:pt x="74" y="234"/>
                  </a:lnTo>
                  <a:lnTo>
                    <a:pt x="86" y="239"/>
                  </a:lnTo>
                  <a:lnTo>
                    <a:pt x="97" y="241"/>
                  </a:lnTo>
                  <a:lnTo>
                    <a:pt x="109" y="243"/>
                  </a:lnTo>
                  <a:lnTo>
                    <a:pt x="122" y="243"/>
                  </a:lnTo>
                  <a:lnTo>
                    <a:pt x="134" y="243"/>
                  </a:lnTo>
                  <a:lnTo>
                    <a:pt x="147" y="241"/>
                  </a:lnTo>
                  <a:lnTo>
                    <a:pt x="159" y="239"/>
                  </a:lnTo>
                  <a:lnTo>
                    <a:pt x="170" y="234"/>
                  </a:lnTo>
                  <a:lnTo>
                    <a:pt x="180" y="230"/>
                  </a:lnTo>
                  <a:lnTo>
                    <a:pt x="192" y="224"/>
                  </a:lnTo>
                  <a:lnTo>
                    <a:pt x="199" y="216"/>
                  </a:lnTo>
                  <a:lnTo>
                    <a:pt x="209" y="209"/>
                  </a:lnTo>
                  <a:lnTo>
                    <a:pt x="216" y="199"/>
                  </a:lnTo>
                  <a:lnTo>
                    <a:pt x="224" y="191"/>
                  </a:lnTo>
                  <a:lnTo>
                    <a:pt x="230" y="180"/>
                  </a:lnTo>
                  <a:lnTo>
                    <a:pt x="234" y="170"/>
                  </a:lnTo>
                  <a:lnTo>
                    <a:pt x="240" y="159"/>
                  </a:lnTo>
                  <a:lnTo>
                    <a:pt x="241" y="147"/>
                  </a:lnTo>
                  <a:lnTo>
                    <a:pt x="243" y="134"/>
                  </a:lnTo>
                  <a:lnTo>
                    <a:pt x="243" y="122"/>
                  </a:lnTo>
                </a:path>
              </a:pathLst>
            </a:custGeom>
            <a:noFill/>
            <a:ln w="3175">
              <a:solidFill>
                <a:schemeClr val="tx1"/>
              </a:solidFill>
              <a:prstDash val="solid"/>
              <a:round/>
              <a:headEnd/>
              <a:tailEnd/>
            </a:ln>
          </p:spPr>
          <p:txBody>
            <a:bodyPr/>
            <a:lstStyle/>
            <a:p>
              <a:endParaRPr lang="en-US"/>
            </a:p>
          </p:txBody>
        </p:sp>
        <p:sp>
          <p:nvSpPr>
            <p:cNvPr id="597051" name="Freeform 59"/>
            <p:cNvSpPr>
              <a:spLocks/>
            </p:cNvSpPr>
            <p:nvPr/>
          </p:nvSpPr>
          <p:spPr bwMode="auto">
            <a:xfrm>
              <a:off x="1789" y="2322"/>
              <a:ext cx="218" cy="244"/>
            </a:xfrm>
            <a:custGeom>
              <a:avLst/>
              <a:gdLst/>
              <a:ahLst/>
              <a:cxnLst>
                <a:cxn ang="0">
                  <a:pos x="243" y="110"/>
                </a:cxn>
                <a:cxn ang="0">
                  <a:pos x="240" y="86"/>
                </a:cxn>
                <a:cxn ang="0">
                  <a:pos x="230" y="63"/>
                </a:cxn>
                <a:cxn ang="0">
                  <a:pos x="217" y="44"/>
                </a:cxn>
                <a:cxn ang="0">
                  <a:pos x="201" y="27"/>
                </a:cxn>
                <a:cxn ang="0">
                  <a:pos x="182" y="15"/>
                </a:cxn>
                <a:cxn ang="0">
                  <a:pos x="159" y="6"/>
                </a:cxn>
                <a:cxn ang="0">
                  <a:pos x="136" y="0"/>
                </a:cxn>
                <a:cxn ang="0">
                  <a:pos x="109" y="0"/>
                </a:cxn>
                <a:cxn ang="0">
                  <a:pos x="86" y="6"/>
                </a:cxn>
                <a:cxn ang="0">
                  <a:pos x="63" y="15"/>
                </a:cxn>
                <a:cxn ang="0">
                  <a:pos x="44" y="27"/>
                </a:cxn>
                <a:cxn ang="0">
                  <a:pos x="28" y="44"/>
                </a:cxn>
                <a:cxn ang="0">
                  <a:pos x="15" y="63"/>
                </a:cxn>
                <a:cxn ang="0">
                  <a:pos x="5" y="86"/>
                </a:cxn>
                <a:cxn ang="0">
                  <a:pos x="2" y="110"/>
                </a:cxn>
                <a:cxn ang="0">
                  <a:pos x="2" y="134"/>
                </a:cxn>
                <a:cxn ang="0">
                  <a:pos x="5" y="159"/>
                </a:cxn>
                <a:cxn ang="0">
                  <a:pos x="15" y="181"/>
                </a:cxn>
                <a:cxn ang="0">
                  <a:pos x="28" y="202"/>
                </a:cxn>
                <a:cxn ang="0">
                  <a:pos x="44" y="217"/>
                </a:cxn>
                <a:cxn ang="0">
                  <a:pos x="63" y="230"/>
                </a:cxn>
                <a:cxn ang="0">
                  <a:pos x="86" y="240"/>
                </a:cxn>
                <a:cxn ang="0">
                  <a:pos x="109" y="244"/>
                </a:cxn>
                <a:cxn ang="0">
                  <a:pos x="136" y="244"/>
                </a:cxn>
                <a:cxn ang="0">
                  <a:pos x="159" y="240"/>
                </a:cxn>
                <a:cxn ang="0">
                  <a:pos x="182" y="230"/>
                </a:cxn>
                <a:cxn ang="0">
                  <a:pos x="201" y="217"/>
                </a:cxn>
                <a:cxn ang="0">
                  <a:pos x="217" y="202"/>
                </a:cxn>
                <a:cxn ang="0">
                  <a:pos x="230" y="181"/>
                </a:cxn>
                <a:cxn ang="0">
                  <a:pos x="240" y="159"/>
                </a:cxn>
                <a:cxn ang="0">
                  <a:pos x="243" y="134"/>
                </a:cxn>
              </a:cxnLst>
              <a:rect l="0" t="0" r="r" b="b"/>
              <a:pathLst>
                <a:path w="245" h="244">
                  <a:moveTo>
                    <a:pt x="245" y="123"/>
                  </a:moveTo>
                  <a:lnTo>
                    <a:pt x="243" y="110"/>
                  </a:lnTo>
                  <a:lnTo>
                    <a:pt x="241" y="98"/>
                  </a:lnTo>
                  <a:lnTo>
                    <a:pt x="240" y="86"/>
                  </a:lnTo>
                  <a:lnTo>
                    <a:pt x="236" y="75"/>
                  </a:lnTo>
                  <a:lnTo>
                    <a:pt x="230" y="63"/>
                  </a:lnTo>
                  <a:lnTo>
                    <a:pt x="224" y="54"/>
                  </a:lnTo>
                  <a:lnTo>
                    <a:pt x="217" y="44"/>
                  </a:lnTo>
                  <a:lnTo>
                    <a:pt x="209" y="37"/>
                  </a:lnTo>
                  <a:lnTo>
                    <a:pt x="201" y="27"/>
                  </a:lnTo>
                  <a:lnTo>
                    <a:pt x="192" y="21"/>
                  </a:lnTo>
                  <a:lnTo>
                    <a:pt x="182" y="15"/>
                  </a:lnTo>
                  <a:lnTo>
                    <a:pt x="170" y="10"/>
                  </a:lnTo>
                  <a:lnTo>
                    <a:pt x="159" y="6"/>
                  </a:lnTo>
                  <a:lnTo>
                    <a:pt x="147" y="2"/>
                  </a:lnTo>
                  <a:lnTo>
                    <a:pt x="136" y="0"/>
                  </a:lnTo>
                  <a:lnTo>
                    <a:pt x="122" y="0"/>
                  </a:lnTo>
                  <a:lnTo>
                    <a:pt x="109" y="0"/>
                  </a:lnTo>
                  <a:lnTo>
                    <a:pt x="98" y="2"/>
                  </a:lnTo>
                  <a:lnTo>
                    <a:pt x="86" y="6"/>
                  </a:lnTo>
                  <a:lnTo>
                    <a:pt x="74" y="10"/>
                  </a:lnTo>
                  <a:lnTo>
                    <a:pt x="63" y="15"/>
                  </a:lnTo>
                  <a:lnTo>
                    <a:pt x="53" y="21"/>
                  </a:lnTo>
                  <a:lnTo>
                    <a:pt x="44" y="27"/>
                  </a:lnTo>
                  <a:lnTo>
                    <a:pt x="36" y="37"/>
                  </a:lnTo>
                  <a:lnTo>
                    <a:pt x="28" y="44"/>
                  </a:lnTo>
                  <a:lnTo>
                    <a:pt x="21" y="54"/>
                  </a:lnTo>
                  <a:lnTo>
                    <a:pt x="15" y="63"/>
                  </a:lnTo>
                  <a:lnTo>
                    <a:pt x="9" y="75"/>
                  </a:lnTo>
                  <a:lnTo>
                    <a:pt x="5" y="86"/>
                  </a:lnTo>
                  <a:lnTo>
                    <a:pt x="3" y="98"/>
                  </a:lnTo>
                  <a:lnTo>
                    <a:pt x="2" y="110"/>
                  </a:lnTo>
                  <a:lnTo>
                    <a:pt x="0" y="123"/>
                  </a:lnTo>
                  <a:lnTo>
                    <a:pt x="2" y="134"/>
                  </a:lnTo>
                  <a:lnTo>
                    <a:pt x="3" y="148"/>
                  </a:lnTo>
                  <a:lnTo>
                    <a:pt x="5" y="159"/>
                  </a:lnTo>
                  <a:lnTo>
                    <a:pt x="9" y="171"/>
                  </a:lnTo>
                  <a:lnTo>
                    <a:pt x="15" y="181"/>
                  </a:lnTo>
                  <a:lnTo>
                    <a:pt x="21" y="192"/>
                  </a:lnTo>
                  <a:lnTo>
                    <a:pt x="28" y="202"/>
                  </a:lnTo>
                  <a:lnTo>
                    <a:pt x="36" y="209"/>
                  </a:lnTo>
                  <a:lnTo>
                    <a:pt x="44" y="217"/>
                  </a:lnTo>
                  <a:lnTo>
                    <a:pt x="53" y="225"/>
                  </a:lnTo>
                  <a:lnTo>
                    <a:pt x="63" y="230"/>
                  </a:lnTo>
                  <a:lnTo>
                    <a:pt x="74" y="236"/>
                  </a:lnTo>
                  <a:lnTo>
                    <a:pt x="86" y="240"/>
                  </a:lnTo>
                  <a:lnTo>
                    <a:pt x="98" y="242"/>
                  </a:lnTo>
                  <a:lnTo>
                    <a:pt x="109" y="244"/>
                  </a:lnTo>
                  <a:lnTo>
                    <a:pt x="122" y="244"/>
                  </a:lnTo>
                  <a:lnTo>
                    <a:pt x="136" y="244"/>
                  </a:lnTo>
                  <a:lnTo>
                    <a:pt x="147" y="242"/>
                  </a:lnTo>
                  <a:lnTo>
                    <a:pt x="159" y="240"/>
                  </a:lnTo>
                  <a:lnTo>
                    <a:pt x="170" y="236"/>
                  </a:lnTo>
                  <a:lnTo>
                    <a:pt x="182" y="230"/>
                  </a:lnTo>
                  <a:lnTo>
                    <a:pt x="192" y="225"/>
                  </a:lnTo>
                  <a:lnTo>
                    <a:pt x="201" y="217"/>
                  </a:lnTo>
                  <a:lnTo>
                    <a:pt x="209" y="209"/>
                  </a:lnTo>
                  <a:lnTo>
                    <a:pt x="217" y="202"/>
                  </a:lnTo>
                  <a:lnTo>
                    <a:pt x="224" y="192"/>
                  </a:lnTo>
                  <a:lnTo>
                    <a:pt x="230" y="181"/>
                  </a:lnTo>
                  <a:lnTo>
                    <a:pt x="236" y="171"/>
                  </a:lnTo>
                  <a:lnTo>
                    <a:pt x="240" y="159"/>
                  </a:lnTo>
                  <a:lnTo>
                    <a:pt x="241" y="148"/>
                  </a:lnTo>
                  <a:lnTo>
                    <a:pt x="243" y="134"/>
                  </a:lnTo>
                  <a:lnTo>
                    <a:pt x="245" y="123"/>
                  </a:lnTo>
                </a:path>
              </a:pathLst>
            </a:custGeom>
            <a:noFill/>
            <a:ln w="6350">
              <a:solidFill>
                <a:schemeClr val="tx1"/>
              </a:solidFill>
              <a:prstDash val="solid"/>
              <a:round/>
              <a:headEnd/>
              <a:tailEnd/>
            </a:ln>
          </p:spPr>
          <p:txBody>
            <a:bodyPr/>
            <a:lstStyle/>
            <a:p>
              <a:endParaRPr lang="en-US"/>
            </a:p>
          </p:txBody>
        </p:sp>
        <p:sp>
          <p:nvSpPr>
            <p:cNvPr id="597052" name="Freeform 60"/>
            <p:cNvSpPr>
              <a:spLocks/>
            </p:cNvSpPr>
            <p:nvPr/>
          </p:nvSpPr>
          <p:spPr bwMode="auto">
            <a:xfrm>
              <a:off x="2057" y="2105"/>
              <a:ext cx="219" cy="244"/>
            </a:xfrm>
            <a:custGeom>
              <a:avLst/>
              <a:gdLst/>
              <a:ahLst/>
              <a:cxnLst>
                <a:cxn ang="0">
                  <a:pos x="244" y="110"/>
                </a:cxn>
                <a:cxn ang="0">
                  <a:pos x="240" y="85"/>
                </a:cxn>
                <a:cxn ang="0">
                  <a:pos x="230" y="64"/>
                </a:cxn>
                <a:cxn ang="0">
                  <a:pos x="217" y="44"/>
                </a:cxn>
                <a:cxn ang="0">
                  <a:pos x="201" y="27"/>
                </a:cxn>
                <a:cxn ang="0">
                  <a:pos x="182" y="14"/>
                </a:cxn>
                <a:cxn ang="0">
                  <a:pos x="159" y="6"/>
                </a:cxn>
                <a:cxn ang="0">
                  <a:pos x="136" y="0"/>
                </a:cxn>
                <a:cxn ang="0">
                  <a:pos x="109" y="0"/>
                </a:cxn>
                <a:cxn ang="0">
                  <a:pos x="86" y="6"/>
                </a:cxn>
                <a:cxn ang="0">
                  <a:pos x="63" y="14"/>
                </a:cxn>
                <a:cxn ang="0">
                  <a:pos x="44" y="27"/>
                </a:cxn>
                <a:cxn ang="0">
                  <a:pos x="29" y="44"/>
                </a:cxn>
                <a:cxn ang="0">
                  <a:pos x="15" y="64"/>
                </a:cxn>
                <a:cxn ang="0">
                  <a:pos x="6" y="85"/>
                </a:cxn>
                <a:cxn ang="0">
                  <a:pos x="2" y="110"/>
                </a:cxn>
                <a:cxn ang="0">
                  <a:pos x="2" y="135"/>
                </a:cxn>
                <a:cxn ang="0">
                  <a:pos x="6" y="160"/>
                </a:cxn>
                <a:cxn ang="0">
                  <a:pos x="15" y="181"/>
                </a:cxn>
                <a:cxn ang="0">
                  <a:pos x="29" y="200"/>
                </a:cxn>
                <a:cxn ang="0">
                  <a:pos x="44" y="217"/>
                </a:cxn>
                <a:cxn ang="0">
                  <a:pos x="63" y="231"/>
                </a:cxn>
                <a:cxn ang="0">
                  <a:pos x="86" y="238"/>
                </a:cxn>
                <a:cxn ang="0">
                  <a:pos x="109" y="244"/>
                </a:cxn>
                <a:cxn ang="0">
                  <a:pos x="136" y="244"/>
                </a:cxn>
                <a:cxn ang="0">
                  <a:pos x="159" y="238"/>
                </a:cxn>
                <a:cxn ang="0">
                  <a:pos x="182" y="231"/>
                </a:cxn>
                <a:cxn ang="0">
                  <a:pos x="201" y="217"/>
                </a:cxn>
                <a:cxn ang="0">
                  <a:pos x="217" y="200"/>
                </a:cxn>
                <a:cxn ang="0">
                  <a:pos x="230" y="181"/>
                </a:cxn>
                <a:cxn ang="0">
                  <a:pos x="240" y="160"/>
                </a:cxn>
                <a:cxn ang="0">
                  <a:pos x="244" y="135"/>
                </a:cxn>
              </a:cxnLst>
              <a:rect l="0" t="0" r="r" b="b"/>
              <a:pathLst>
                <a:path w="246" h="244">
                  <a:moveTo>
                    <a:pt x="246" y="121"/>
                  </a:moveTo>
                  <a:lnTo>
                    <a:pt x="244" y="110"/>
                  </a:lnTo>
                  <a:lnTo>
                    <a:pt x="242" y="96"/>
                  </a:lnTo>
                  <a:lnTo>
                    <a:pt x="240" y="85"/>
                  </a:lnTo>
                  <a:lnTo>
                    <a:pt x="236" y="73"/>
                  </a:lnTo>
                  <a:lnTo>
                    <a:pt x="230" y="64"/>
                  </a:lnTo>
                  <a:lnTo>
                    <a:pt x="225" y="54"/>
                  </a:lnTo>
                  <a:lnTo>
                    <a:pt x="217" y="44"/>
                  </a:lnTo>
                  <a:lnTo>
                    <a:pt x="209" y="35"/>
                  </a:lnTo>
                  <a:lnTo>
                    <a:pt x="201" y="27"/>
                  </a:lnTo>
                  <a:lnTo>
                    <a:pt x="192" y="20"/>
                  </a:lnTo>
                  <a:lnTo>
                    <a:pt x="182" y="14"/>
                  </a:lnTo>
                  <a:lnTo>
                    <a:pt x="171" y="10"/>
                  </a:lnTo>
                  <a:lnTo>
                    <a:pt x="159" y="6"/>
                  </a:lnTo>
                  <a:lnTo>
                    <a:pt x="148" y="2"/>
                  </a:lnTo>
                  <a:lnTo>
                    <a:pt x="136" y="0"/>
                  </a:lnTo>
                  <a:lnTo>
                    <a:pt x="123" y="0"/>
                  </a:lnTo>
                  <a:lnTo>
                    <a:pt x="109" y="0"/>
                  </a:lnTo>
                  <a:lnTo>
                    <a:pt x="98" y="2"/>
                  </a:lnTo>
                  <a:lnTo>
                    <a:pt x="86" y="6"/>
                  </a:lnTo>
                  <a:lnTo>
                    <a:pt x="75" y="10"/>
                  </a:lnTo>
                  <a:lnTo>
                    <a:pt x="63" y="14"/>
                  </a:lnTo>
                  <a:lnTo>
                    <a:pt x="54" y="20"/>
                  </a:lnTo>
                  <a:lnTo>
                    <a:pt x="44" y="27"/>
                  </a:lnTo>
                  <a:lnTo>
                    <a:pt x="36" y="35"/>
                  </a:lnTo>
                  <a:lnTo>
                    <a:pt x="29" y="44"/>
                  </a:lnTo>
                  <a:lnTo>
                    <a:pt x="21" y="54"/>
                  </a:lnTo>
                  <a:lnTo>
                    <a:pt x="15" y="64"/>
                  </a:lnTo>
                  <a:lnTo>
                    <a:pt x="10" y="73"/>
                  </a:lnTo>
                  <a:lnTo>
                    <a:pt x="6" y="85"/>
                  </a:lnTo>
                  <a:lnTo>
                    <a:pt x="4" y="96"/>
                  </a:lnTo>
                  <a:lnTo>
                    <a:pt x="2" y="110"/>
                  </a:lnTo>
                  <a:lnTo>
                    <a:pt x="0" y="121"/>
                  </a:lnTo>
                  <a:lnTo>
                    <a:pt x="2" y="135"/>
                  </a:lnTo>
                  <a:lnTo>
                    <a:pt x="4" y="146"/>
                  </a:lnTo>
                  <a:lnTo>
                    <a:pt x="6" y="160"/>
                  </a:lnTo>
                  <a:lnTo>
                    <a:pt x="10" y="169"/>
                  </a:lnTo>
                  <a:lnTo>
                    <a:pt x="15" y="181"/>
                  </a:lnTo>
                  <a:lnTo>
                    <a:pt x="21" y="190"/>
                  </a:lnTo>
                  <a:lnTo>
                    <a:pt x="29" y="200"/>
                  </a:lnTo>
                  <a:lnTo>
                    <a:pt x="36" y="209"/>
                  </a:lnTo>
                  <a:lnTo>
                    <a:pt x="44" y="217"/>
                  </a:lnTo>
                  <a:lnTo>
                    <a:pt x="54" y="223"/>
                  </a:lnTo>
                  <a:lnTo>
                    <a:pt x="63" y="231"/>
                  </a:lnTo>
                  <a:lnTo>
                    <a:pt x="75" y="234"/>
                  </a:lnTo>
                  <a:lnTo>
                    <a:pt x="86" y="238"/>
                  </a:lnTo>
                  <a:lnTo>
                    <a:pt x="98" y="242"/>
                  </a:lnTo>
                  <a:lnTo>
                    <a:pt x="109" y="244"/>
                  </a:lnTo>
                  <a:lnTo>
                    <a:pt x="123" y="244"/>
                  </a:lnTo>
                  <a:lnTo>
                    <a:pt x="136" y="244"/>
                  </a:lnTo>
                  <a:lnTo>
                    <a:pt x="148" y="242"/>
                  </a:lnTo>
                  <a:lnTo>
                    <a:pt x="159" y="238"/>
                  </a:lnTo>
                  <a:lnTo>
                    <a:pt x="171" y="234"/>
                  </a:lnTo>
                  <a:lnTo>
                    <a:pt x="182" y="231"/>
                  </a:lnTo>
                  <a:lnTo>
                    <a:pt x="192" y="223"/>
                  </a:lnTo>
                  <a:lnTo>
                    <a:pt x="201" y="217"/>
                  </a:lnTo>
                  <a:lnTo>
                    <a:pt x="209" y="209"/>
                  </a:lnTo>
                  <a:lnTo>
                    <a:pt x="217" y="200"/>
                  </a:lnTo>
                  <a:lnTo>
                    <a:pt x="225" y="190"/>
                  </a:lnTo>
                  <a:lnTo>
                    <a:pt x="230" y="181"/>
                  </a:lnTo>
                  <a:lnTo>
                    <a:pt x="236" y="169"/>
                  </a:lnTo>
                  <a:lnTo>
                    <a:pt x="240" y="160"/>
                  </a:lnTo>
                  <a:lnTo>
                    <a:pt x="242" y="146"/>
                  </a:lnTo>
                  <a:lnTo>
                    <a:pt x="244" y="135"/>
                  </a:lnTo>
                  <a:lnTo>
                    <a:pt x="246" y="121"/>
                  </a:lnTo>
                </a:path>
              </a:pathLst>
            </a:custGeom>
            <a:noFill/>
            <a:ln w="3175">
              <a:solidFill>
                <a:schemeClr val="tx1"/>
              </a:solidFill>
              <a:prstDash val="solid"/>
              <a:round/>
              <a:headEnd/>
              <a:tailEnd/>
            </a:ln>
          </p:spPr>
          <p:txBody>
            <a:bodyPr/>
            <a:lstStyle/>
            <a:p>
              <a:endParaRPr lang="en-US"/>
            </a:p>
          </p:txBody>
        </p:sp>
        <p:sp>
          <p:nvSpPr>
            <p:cNvPr id="597053" name="Freeform 61"/>
            <p:cNvSpPr>
              <a:spLocks/>
            </p:cNvSpPr>
            <p:nvPr/>
          </p:nvSpPr>
          <p:spPr bwMode="auto">
            <a:xfrm>
              <a:off x="2021" y="1779"/>
              <a:ext cx="216" cy="246"/>
            </a:xfrm>
            <a:custGeom>
              <a:avLst/>
              <a:gdLst/>
              <a:ahLst/>
              <a:cxnLst>
                <a:cxn ang="0">
                  <a:pos x="243" y="109"/>
                </a:cxn>
                <a:cxn ang="0">
                  <a:pos x="238" y="86"/>
                </a:cxn>
                <a:cxn ang="0">
                  <a:pos x="228" y="63"/>
                </a:cxn>
                <a:cxn ang="0">
                  <a:pos x="217" y="44"/>
                </a:cxn>
                <a:cxn ang="0">
                  <a:pos x="199" y="29"/>
                </a:cxn>
                <a:cxn ang="0">
                  <a:pos x="180" y="15"/>
                </a:cxn>
                <a:cxn ang="0">
                  <a:pos x="157" y="6"/>
                </a:cxn>
                <a:cxn ang="0">
                  <a:pos x="134" y="2"/>
                </a:cxn>
                <a:cxn ang="0">
                  <a:pos x="109" y="2"/>
                </a:cxn>
                <a:cxn ang="0">
                  <a:pos x="84" y="6"/>
                </a:cxn>
                <a:cxn ang="0">
                  <a:pos x="63" y="15"/>
                </a:cxn>
                <a:cxn ang="0">
                  <a:pos x="42" y="29"/>
                </a:cxn>
                <a:cxn ang="0">
                  <a:pos x="27" y="44"/>
                </a:cxn>
                <a:cxn ang="0">
                  <a:pos x="13" y="63"/>
                </a:cxn>
                <a:cxn ang="0">
                  <a:pos x="3" y="86"/>
                </a:cxn>
                <a:cxn ang="0">
                  <a:pos x="0" y="109"/>
                </a:cxn>
                <a:cxn ang="0">
                  <a:pos x="0" y="136"/>
                </a:cxn>
                <a:cxn ang="0">
                  <a:pos x="3" y="159"/>
                </a:cxn>
                <a:cxn ang="0">
                  <a:pos x="13" y="182"/>
                </a:cxn>
                <a:cxn ang="0">
                  <a:pos x="27" y="202"/>
                </a:cxn>
                <a:cxn ang="0">
                  <a:pos x="42" y="217"/>
                </a:cxn>
                <a:cxn ang="0">
                  <a:pos x="63" y="230"/>
                </a:cxn>
                <a:cxn ang="0">
                  <a:pos x="84" y="240"/>
                </a:cxn>
                <a:cxn ang="0">
                  <a:pos x="109" y="244"/>
                </a:cxn>
                <a:cxn ang="0">
                  <a:pos x="134" y="244"/>
                </a:cxn>
                <a:cxn ang="0">
                  <a:pos x="157" y="240"/>
                </a:cxn>
                <a:cxn ang="0">
                  <a:pos x="180" y="230"/>
                </a:cxn>
                <a:cxn ang="0">
                  <a:pos x="199" y="217"/>
                </a:cxn>
                <a:cxn ang="0">
                  <a:pos x="217" y="202"/>
                </a:cxn>
                <a:cxn ang="0">
                  <a:pos x="228" y="182"/>
                </a:cxn>
                <a:cxn ang="0">
                  <a:pos x="238" y="159"/>
                </a:cxn>
                <a:cxn ang="0">
                  <a:pos x="243" y="136"/>
                </a:cxn>
              </a:cxnLst>
              <a:rect l="0" t="0" r="r" b="b"/>
              <a:pathLst>
                <a:path w="243" h="246">
                  <a:moveTo>
                    <a:pt x="243" y="123"/>
                  </a:moveTo>
                  <a:lnTo>
                    <a:pt x="243" y="109"/>
                  </a:lnTo>
                  <a:lnTo>
                    <a:pt x="241" y="98"/>
                  </a:lnTo>
                  <a:lnTo>
                    <a:pt x="238" y="86"/>
                  </a:lnTo>
                  <a:lnTo>
                    <a:pt x="234" y="75"/>
                  </a:lnTo>
                  <a:lnTo>
                    <a:pt x="228" y="63"/>
                  </a:lnTo>
                  <a:lnTo>
                    <a:pt x="222" y="54"/>
                  </a:lnTo>
                  <a:lnTo>
                    <a:pt x="217" y="44"/>
                  </a:lnTo>
                  <a:lnTo>
                    <a:pt x="207" y="37"/>
                  </a:lnTo>
                  <a:lnTo>
                    <a:pt x="199" y="29"/>
                  </a:lnTo>
                  <a:lnTo>
                    <a:pt x="190" y="21"/>
                  </a:lnTo>
                  <a:lnTo>
                    <a:pt x="180" y="15"/>
                  </a:lnTo>
                  <a:lnTo>
                    <a:pt x="169" y="10"/>
                  </a:lnTo>
                  <a:lnTo>
                    <a:pt x="157" y="6"/>
                  </a:lnTo>
                  <a:lnTo>
                    <a:pt x="146" y="4"/>
                  </a:lnTo>
                  <a:lnTo>
                    <a:pt x="134" y="2"/>
                  </a:lnTo>
                  <a:lnTo>
                    <a:pt x="121" y="0"/>
                  </a:lnTo>
                  <a:lnTo>
                    <a:pt x="109" y="2"/>
                  </a:lnTo>
                  <a:lnTo>
                    <a:pt x="96" y="4"/>
                  </a:lnTo>
                  <a:lnTo>
                    <a:pt x="84" y="6"/>
                  </a:lnTo>
                  <a:lnTo>
                    <a:pt x="73" y="10"/>
                  </a:lnTo>
                  <a:lnTo>
                    <a:pt x="63" y="15"/>
                  </a:lnTo>
                  <a:lnTo>
                    <a:pt x="51" y="21"/>
                  </a:lnTo>
                  <a:lnTo>
                    <a:pt x="42" y="29"/>
                  </a:lnTo>
                  <a:lnTo>
                    <a:pt x="34" y="37"/>
                  </a:lnTo>
                  <a:lnTo>
                    <a:pt x="27" y="44"/>
                  </a:lnTo>
                  <a:lnTo>
                    <a:pt x="19" y="54"/>
                  </a:lnTo>
                  <a:lnTo>
                    <a:pt x="13" y="63"/>
                  </a:lnTo>
                  <a:lnTo>
                    <a:pt x="7" y="75"/>
                  </a:lnTo>
                  <a:lnTo>
                    <a:pt x="3" y="86"/>
                  </a:lnTo>
                  <a:lnTo>
                    <a:pt x="2" y="98"/>
                  </a:lnTo>
                  <a:lnTo>
                    <a:pt x="0" y="109"/>
                  </a:lnTo>
                  <a:lnTo>
                    <a:pt x="0" y="123"/>
                  </a:lnTo>
                  <a:lnTo>
                    <a:pt x="0" y="136"/>
                  </a:lnTo>
                  <a:lnTo>
                    <a:pt x="2" y="148"/>
                  </a:lnTo>
                  <a:lnTo>
                    <a:pt x="3" y="159"/>
                  </a:lnTo>
                  <a:lnTo>
                    <a:pt x="7" y="171"/>
                  </a:lnTo>
                  <a:lnTo>
                    <a:pt x="13" y="182"/>
                  </a:lnTo>
                  <a:lnTo>
                    <a:pt x="19" y="192"/>
                  </a:lnTo>
                  <a:lnTo>
                    <a:pt x="27" y="202"/>
                  </a:lnTo>
                  <a:lnTo>
                    <a:pt x="34" y="209"/>
                  </a:lnTo>
                  <a:lnTo>
                    <a:pt x="42" y="217"/>
                  </a:lnTo>
                  <a:lnTo>
                    <a:pt x="51" y="225"/>
                  </a:lnTo>
                  <a:lnTo>
                    <a:pt x="63" y="230"/>
                  </a:lnTo>
                  <a:lnTo>
                    <a:pt x="73" y="236"/>
                  </a:lnTo>
                  <a:lnTo>
                    <a:pt x="84" y="240"/>
                  </a:lnTo>
                  <a:lnTo>
                    <a:pt x="96" y="242"/>
                  </a:lnTo>
                  <a:lnTo>
                    <a:pt x="109" y="244"/>
                  </a:lnTo>
                  <a:lnTo>
                    <a:pt x="121" y="246"/>
                  </a:lnTo>
                  <a:lnTo>
                    <a:pt x="134" y="244"/>
                  </a:lnTo>
                  <a:lnTo>
                    <a:pt x="146" y="242"/>
                  </a:lnTo>
                  <a:lnTo>
                    <a:pt x="157" y="240"/>
                  </a:lnTo>
                  <a:lnTo>
                    <a:pt x="169" y="236"/>
                  </a:lnTo>
                  <a:lnTo>
                    <a:pt x="180" y="230"/>
                  </a:lnTo>
                  <a:lnTo>
                    <a:pt x="190" y="225"/>
                  </a:lnTo>
                  <a:lnTo>
                    <a:pt x="199" y="217"/>
                  </a:lnTo>
                  <a:lnTo>
                    <a:pt x="207" y="209"/>
                  </a:lnTo>
                  <a:lnTo>
                    <a:pt x="217" y="202"/>
                  </a:lnTo>
                  <a:lnTo>
                    <a:pt x="222" y="192"/>
                  </a:lnTo>
                  <a:lnTo>
                    <a:pt x="228" y="182"/>
                  </a:lnTo>
                  <a:lnTo>
                    <a:pt x="234" y="171"/>
                  </a:lnTo>
                  <a:lnTo>
                    <a:pt x="238" y="159"/>
                  </a:lnTo>
                  <a:lnTo>
                    <a:pt x="241" y="148"/>
                  </a:lnTo>
                  <a:lnTo>
                    <a:pt x="243" y="136"/>
                  </a:lnTo>
                  <a:lnTo>
                    <a:pt x="243" y="123"/>
                  </a:lnTo>
                </a:path>
              </a:pathLst>
            </a:custGeom>
            <a:noFill/>
            <a:ln w="3175">
              <a:solidFill>
                <a:schemeClr val="tx1"/>
              </a:solidFill>
              <a:prstDash val="solid"/>
              <a:round/>
              <a:headEnd/>
              <a:tailEnd/>
            </a:ln>
          </p:spPr>
          <p:txBody>
            <a:bodyPr/>
            <a:lstStyle/>
            <a:p>
              <a:endParaRPr lang="en-US"/>
            </a:p>
          </p:txBody>
        </p:sp>
        <p:sp>
          <p:nvSpPr>
            <p:cNvPr id="597054" name="Freeform 62"/>
            <p:cNvSpPr>
              <a:spLocks/>
            </p:cNvSpPr>
            <p:nvPr/>
          </p:nvSpPr>
          <p:spPr bwMode="auto">
            <a:xfrm>
              <a:off x="1721" y="1595"/>
              <a:ext cx="217" cy="244"/>
            </a:xfrm>
            <a:custGeom>
              <a:avLst/>
              <a:gdLst/>
              <a:ahLst/>
              <a:cxnLst>
                <a:cxn ang="0">
                  <a:pos x="244" y="109"/>
                </a:cxn>
                <a:cxn ang="0">
                  <a:pos x="240" y="86"/>
                </a:cxn>
                <a:cxn ang="0">
                  <a:pos x="230" y="63"/>
                </a:cxn>
                <a:cxn ang="0">
                  <a:pos x="217" y="44"/>
                </a:cxn>
                <a:cxn ang="0">
                  <a:pos x="199" y="27"/>
                </a:cxn>
                <a:cxn ang="0">
                  <a:pos x="180" y="15"/>
                </a:cxn>
                <a:cxn ang="0">
                  <a:pos x="159" y="6"/>
                </a:cxn>
                <a:cxn ang="0">
                  <a:pos x="134" y="0"/>
                </a:cxn>
                <a:cxn ang="0">
                  <a:pos x="109" y="0"/>
                </a:cxn>
                <a:cxn ang="0">
                  <a:pos x="86" y="6"/>
                </a:cxn>
                <a:cxn ang="0">
                  <a:pos x="63" y="15"/>
                </a:cxn>
                <a:cxn ang="0">
                  <a:pos x="44" y="27"/>
                </a:cxn>
                <a:cxn ang="0">
                  <a:pos x="27" y="44"/>
                </a:cxn>
                <a:cxn ang="0">
                  <a:pos x="15" y="63"/>
                </a:cxn>
                <a:cxn ang="0">
                  <a:pos x="6" y="86"/>
                </a:cxn>
                <a:cxn ang="0">
                  <a:pos x="0" y="109"/>
                </a:cxn>
                <a:cxn ang="0">
                  <a:pos x="0" y="134"/>
                </a:cxn>
                <a:cxn ang="0">
                  <a:pos x="6" y="159"/>
                </a:cxn>
                <a:cxn ang="0">
                  <a:pos x="15" y="180"/>
                </a:cxn>
                <a:cxn ang="0">
                  <a:pos x="27" y="199"/>
                </a:cxn>
                <a:cxn ang="0">
                  <a:pos x="44" y="217"/>
                </a:cxn>
                <a:cxn ang="0">
                  <a:pos x="63" y="230"/>
                </a:cxn>
                <a:cxn ang="0">
                  <a:pos x="86" y="240"/>
                </a:cxn>
                <a:cxn ang="0">
                  <a:pos x="109" y="244"/>
                </a:cxn>
                <a:cxn ang="0">
                  <a:pos x="134" y="244"/>
                </a:cxn>
                <a:cxn ang="0">
                  <a:pos x="159" y="240"/>
                </a:cxn>
                <a:cxn ang="0">
                  <a:pos x="180" y="230"/>
                </a:cxn>
                <a:cxn ang="0">
                  <a:pos x="199" y="217"/>
                </a:cxn>
                <a:cxn ang="0">
                  <a:pos x="217" y="199"/>
                </a:cxn>
                <a:cxn ang="0">
                  <a:pos x="230" y="180"/>
                </a:cxn>
                <a:cxn ang="0">
                  <a:pos x="240" y="159"/>
                </a:cxn>
                <a:cxn ang="0">
                  <a:pos x="244" y="134"/>
                </a:cxn>
              </a:cxnLst>
              <a:rect l="0" t="0" r="r" b="b"/>
              <a:pathLst>
                <a:path w="244" h="244">
                  <a:moveTo>
                    <a:pt x="244" y="123"/>
                  </a:moveTo>
                  <a:lnTo>
                    <a:pt x="244" y="109"/>
                  </a:lnTo>
                  <a:lnTo>
                    <a:pt x="242" y="98"/>
                  </a:lnTo>
                  <a:lnTo>
                    <a:pt x="240" y="86"/>
                  </a:lnTo>
                  <a:lnTo>
                    <a:pt x="234" y="75"/>
                  </a:lnTo>
                  <a:lnTo>
                    <a:pt x="230" y="63"/>
                  </a:lnTo>
                  <a:lnTo>
                    <a:pt x="224" y="54"/>
                  </a:lnTo>
                  <a:lnTo>
                    <a:pt x="217" y="44"/>
                  </a:lnTo>
                  <a:lnTo>
                    <a:pt x="209" y="36"/>
                  </a:lnTo>
                  <a:lnTo>
                    <a:pt x="199" y="27"/>
                  </a:lnTo>
                  <a:lnTo>
                    <a:pt x="192" y="21"/>
                  </a:lnTo>
                  <a:lnTo>
                    <a:pt x="180" y="15"/>
                  </a:lnTo>
                  <a:lnTo>
                    <a:pt x="171" y="9"/>
                  </a:lnTo>
                  <a:lnTo>
                    <a:pt x="159" y="6"/>
                  </a:lnTo>
                  <a:lnTo>
                    <a:pt x="148" y="2"/>
                  </a:lnTo>
                  <a:lnTo>
                    <a:pt x="134" y="0"/>
                  </a:lnTo>
                  <a:lnTo>
                    <a:pt x="123" y="0"/>
                  </a:lnTo>
                  <a:lnTo>
                    <a:pt x="109" y="0"/>
                  </a:lnTo>
                  <a:lnTo>
                    <a:pt x="98" y="2"/>
                  </a:lnTo>
                  <a:lnTo>
                    <a:pt x="86" y="6"/>
                  </a:lnTo>
                  <a:lnTo>
                    <a:pt x="75" y="9"/>
                  </a:lnTo>
                  <a:lnTo>
                    <a:pt x="63" y="15"/>
                  </a:lnTo>
                  <a:lnTo>
                    <a:pt x="54" y="21"/>
                  </a:lnTo>
                  <a:lnTo>
                    <a:pt x="44" y="27"/>
                  </a:lnTo>
                  <a:lnTo>
                    <a:pt x="34" y="36"/>
                  </a:lnTo>
                  <a:lnTo>
                    <a:pt x="27" y="44"/>
                  </a:lnTo>
                  <a:lnTo>
                    <a:pt x="21" y="54"/>
                  </a:lnTo>
                  <a:lnTo>
                    <a:pt x="15" y="63"/>
                  </a:lnTo>
                  <a:lnTo>
                    <a:pt x="9" y="75"/>
                  </a:lnTo>
                  <a:lnTo>
                    <a:pt x="6" y="86"/>
                  </a:lnTo>
                  <a:lnTo>
                    <a:pt x="2" y="98"/>
                  </a:lnTo>
                  <a:lnTo>
                    <a:pt x="0" y="109"/>
                  </a:lnTo>
                  <a:lnTo>
                    <a:pt x="0" y="123"/>
                  </a:lnTo>
                  <a:lnTo>
                    <a:pt x="0" y="134"/>
                  </a:lnTo>
                  <a:lnTo>
                    <a:pt x="2" y="148"/>
                  </a:lnTo>
                  <a:lnTo>
                    <a:pt x="6" y="159"/>
                  </a:lnTo>
                  <a:lnTo>
                    <a:pt x="9" y="171"/>
                  </a:lnTo>
                  <a:lnTo>
                    <a:pt x="15" y="180"/>
                  </a:lnTo>
                  <a:lnTo>
                    <a:pt x="21" y="192"/>
                  </a:lnTo>
                  <a:lnTo>
                    <a:pt x="27" y="199"/>
                  </a:lnTo>
                  <a:lnTo>
                    <a:pt x="34" y="209"/>
                  </a:lnTo>
                  <a:lnTo>
                    <a:pt x="44" y="217"/>
                  </a:lnTo>
                  <a:lnTo>
                    <a:pt x="54" y="224"/>
                  </a:lnTo>
                  <a:lnTo>
                    <a:pt x="63" y="230"/>
                  </a:lnTo>
                  <a:lnTo>
                    <a:pt x="75" y="236"/>
                  </a:lnTo>
                  <a:lnTo>
                    <a:pt x="86" y="240"/>
                  </a:lnTo>
                  <a:lnTo>
                    <a:pt x="98" y="242"/>
                  </a:lnTo>
                  <a:lnTo>
                    <a:pt x="109" y="244"/>
                  </a:lnTo>
                  <a:lnTo>
                    <a:pt x="123" y="244"/>
                  </a:lnTo>
                  <a:lnTo>
                    <a:pt x="134" y="244"/>
                  </a:lnTo>
                  <a:lnTo>
                    <a:pt x="148" y="242"/>
                  </a:lnTo>
                  <a:lnTo>
                    <a:pt x="159" y="240"/>
                  </a:lnTo>
                  <a:lnTo>
                    <a:pt x="171" y="236"/>
                  </a:lnTo>
                  <a:lnTo>
                    <a:pt x="180" y="230"/>
                  </a:lnTo>
                  <a:lnTo>
                    <a:pt x="192" y="224"/>
                  </a:lnTo>
                  <a:lnTo>
                    <a:pt x="199" y="217"/>
                  </a:lnTo>
                  <a:lnTo>
                    <a:pt x="209" y="209"/>
                  </a:lnTo>
                  <a:lnTo>
                    <a:pt x="217" y="199"/>
                  </a:lnTo>
                  <a:lnTo>
                    <a:pt x="224" y="192"/>
                  </a:lnTo>
                  <a:lnTo>
                    <a:pt x="230" y="180"/>
                  </a:lnTo>
                  <a:lnTo>
                    <a:pt x="234" y="171"/>
                  </a:lnTo>
                  <a:lnTo>
                    <a:pt x="240" y="159"/>
                  </a:lnTo>
                  <a:lnTo>
                    <a:pt x="242" y="148"/>
                  </a:lnTo>
                  <a:lnTo>
                    <a:pt x="244" y="134"/>
                  </a:lnTo>
                  <a:lnTo>
                    <a:pt x="244" y="123"/>
                  </a:lnTo>
                  <a:close/>
                </a:path>
              </a:pathLst>
            </a:custGeom>
            <a:solidFill>
              <a:srgbClr val="009240"/>
            </a:solidFill>
            <a:ln w="9525">
              <a:solidFill>
                <a:schemeClr val="tx1"/>
              </a:solidFill>
              <a:round/>
              <a:headEnd/>
              <a:tailEnd/>
            </a:ln>
          </p:spPr>
          <p:txBody>
            <a:bodyPr/>
            <a:lstStyle/>
            <a:p>
              <a:endParaRPr lang="en-US"/>
            </a:p>
          </p:txBody>
        </p:sp>
        <p:sp>
          <p:nvSpPr>
            <p:cNvPr id="597055" name="Freeform 63"/>
            <p:cNvSpPr>
              <a:spLocks/>
            </p:cNvSpPr>
            <p:nvPr/>
          </p:nvSpPr>
          <p:spPr bwMode="auto">
            <a:xfrm>
              <a:off x="1721" y="1595"/>
              <a:ext cx="217" cy="244"/>
            </a:xfrm>
            <a:custGeom>
              <a:avLst/>
              <a:gdLst/>
              <a:ahLst/>
              <a:cxnLst>
                <a:cxn ang="0">
                  <a:pos x="244" y="109"/>
                </a:cxn>
                <a:cxn ang="0">
                  <a:pos x="240" y="86"/>
                </a:cxn>
                <a:cxn ang="0">
                  <a:pos x="230" y="63"/>
                </a:cxn>
                <a:cxn ang="0">
                  <a:pos x="217" y="44"/>
                </a:cxn>
                <a:cxn ang="0">
                  <a:pos x="199" y="27"/>
                </a:cxn>
                <a:cxn ang="0">
                  <a:pos x="180" y="15"/>
                </a:cxn>
                <a:cxn ang="0">
                  <a:pos x="159" y="6"/>
                </a:cxn>
                <a:cxn ang="0">
                  <a:pos x="134" y="0"/>
                </a:cxn>
                <a:cxn ang="0">
                  <a:pos x="109" y="0"/>
                </a:cxn>
                <a:cxn ang="0">
                  <a:pos x="86" y="6"/>
                </a:cxn>
                <a:cxn ang="0">
                  <a:pos x="63" y="15"/>
                </a:cxn>
                <a:cxn ang="0">
                  <a:pos x="44" y="27"/>
                </a:cxn>
                <a:cxn ang="0">
                  <a:pos x="27" y="44"/>
                </a:cxn>
                <a:cxn ang="0">
                  <a:pos x="15" y="63"/>
                </a:cxn>
                <a:cxn ang="0">
                  <a:pos x="6" y="86"/>
                </a:cxn>
                <a:cxn ang="0">
                  <a:pos x="0" y="109"/>
                </a:cxn>
                <a:cxn ang="0">
                  <a:pos x="0" y="134"/>
                </a:cxn>
                <a:cxn ang="0">
                  <a:pos x="6" y="159"/>
                </a:cxn>
                <a:cxn ang="0">
                  <a:pos x="15" y="180"/>
                </a:cxn>
                <a:cxn ang="0">
                  <a:pos x="27" y="199"/>
                </a:cxn>
                <a:cxn ang="0">
                  <a:pos x="44" y="217"/>
                </a:cxn>
                <a:cxn ang="0">
                  <a:pos x="63" y="230"/>
                </a:cxn>
                <a:cxn ang="0">
                  <a:pos x="86" y="240"/>
                </a:cxn>
                <a:cxn ang="0">
                  <a:pos x="109" y="244"/>
                </a:cxn>
                <a:cxn ang="0">
                  <a:pos x="134" y="244"/>
                </a:cxn>
                <a:cxn ang="0">
                  <a:pos x="159" y="240"/>
                </a:cxn>
                <a:cxn ang="0">
                  <a:pos x="180" y="230"/>
                </a:cxn>
                <a:cxn ang="0">
                  <a:pos x="199" y="217"/>
                </a:cxn>
                <a:cxn ang="0">
                  <a:pos x="217" y="199"/>
                </a:cxn>
                <a:cxn ang="0">
                  <a:pos x="230" y="180"/>
                </a:cxn>
                <a:cxn ang="0">
                  <a:pos x="240" y="159"/>
                </a:cxn>
                <a:cxn ang="0">
                  <a:pos x="244" y="134"/>
                </a:cxn>
              </a:cxnLst>
              <a:rect l="0" t="0" r="r" b="b"/>
              <a:pathLst>
                <a:path w="244" h="244">
                  <a:moveTo>
                    <a:pt x="244" y="123"/>
                  </a:moveTo>
                  <a:lnTo>
                    <a:pt x="244" y="109"/>
                  </a:lnTo>
                  <a:lnTo>
                    <a:pt x="242" y="98"/>
                  </a:lnTo>
                  <a:lnTo>
                    <a:pt x="240" y="86"/>
                  </a:lnTo>
                  <a:lnTo>
                    <a:pt x="234" y="75"/>
                  </a:lnTo>
                  <a:lnTo>
                    <a:pt x="230" y="63"/>
                  </a:lnTo>
                  <a:lnTo>
                    <a:pt x="224" y="54"/>
                  </a:lnTo>
                  <a:lnTo>
                    <a:pt x="217" y="44"/>
                  </a:lnTo>
                  <a:lnTo>
                    <a:pt x="209" y="36"/>
                  </a:lnTo>
                  <a:lnTo>
                    <a:pt x="199" y="27"/>
                  </a:lnTo>
                  <a:lnTo>
                    <a:pt x="192" y="21"/>
                  </a:lnTo>
                  <a:lnTo>
                    <a:pt x="180" y="15"/>
                  </a:lnTo>
                  <a:lnTo>
                    <a:pt x="171" y="9"/>
                  </a:lnTo>
                  <a:lnTo>
                    <a:pt x="159" y="6"/>
                  </a:lnTo>
                  <a:lnTo>
                    <a:pt x="148" y="2"/>
                  </a:lnTo>
                  <a:lnTo>
                    <a:pt x="134" y="0"/>
                  </a:lnTo>
                  <a:lnTo>
                    <a:pt x="123" y="0"/>
                  </a:lnTo>
                  <a:lnTo>
                    <a:pt x="109" y="0"/>
                  </a:lnTo>
                  <a:lnTo>
                    <a:pt x="98" y="2"/>
                  </a:lnTo>
                  <a:lnTo>
                    <a:pt x="86" y="6"/>
                  </a:lnTo>
                  <a:lnTo>
                    <a:pt x="75" y="9"/>
                  </a:lnTo>
                  <a:lnTo>
                    <a:pt x="63" y="15"/>
                  </a:lnTo>
                  <a:lnTo>
                    <a:pt x="54" y="21"/>
                  </a:lnTo>
                  <a:lnTo>
                    <a:pt x="44" y="27"/>
                  </a:lnTo>
                  <a:lnTo>
                    <a:pt x="34" y="36"/>
                  </a:lnTo>
                  <a:lnTo>
                    <a:pt x="27" y="44"/>
                  </a:lnTo>
                  <a:lnTo>
                    <a:pt x="21" y="54"/>
                  </a:lnTo>
                  <a:lnTo>
                    <a:pt x="15" y="63"/>
                  </a:lnTo>
                  <a:lnTo>
                    <a:pt x="9" y="75"/>
                  </a:lnTo>
                  <a:lnTo>
                    <a:pt x="6" y="86"/>
                  </a:lnTo>
                  <a:lnTo>
                    <a:pt x="2" y="98"/>
                  </a:lnTo>
                  <a:lnTo>
                    <a:pt x="0" y="109"/>
                  </a:lnTo>
                  <a:lnTo>
                    <a:pt x="0" y="123"/>
                  </a:lnTo>
                  <a:lnTo>
                    <a:pt x="0" y="134"/>
                  </a:lnTo>
                  <a:lnTo>
                    <a:pt x="2" y="148"/>
                  </a:lnTo>
                  <a:lnTo>
                    <a:pt x="6" y="159"/>
                  </a:lnTo>
                  <a:lnTo>
                    <a:pt x="9" y="171"/>
                  </a:lnTo>
                  <a:lnTo>
                    <a:pt x="15" y="180"/>
                  </a:lnTo>
                  <a:lnTo>
                    <a:pt x="21" y="192"/>
                  </a:lnTo>
                  <a:lnTo>
                    <a:pt x="27" y="199"/>
                  </a:lnTo>
                  <a:lnTo>
                    <a:pt x="34" y="209"/>
                  </a:lnTo>
                  <a:lnTo>
                    <a:pt x="44" y="217"/>
                  </a:lnTo>
                  <a:lnTo>
                    <a:pt x="54" y="224"/>
                  </a:lnTo>
                  <a:lnTo>
                    <a:pt x="63" y="230"/>
                  </a:lnTo>
                  <a:lnTo>
                    <a:pt x="75" y="236"/>
                  </a:lnTo>
                  <a:lnTo>
                    <a:pt x="86" y="240"/>
                  </a:lnTo>
                  <a:lnTo>
                    <a:pt x="98" y="242"/>
                  </a:lnTo>
                  <a:lnTo>
                    <a:pt x="109" y="244"/>
                  </a:lnTo>
                  <a:lnTo>
                    <a:pt x="123" y="244"/>
                  </a:lnTo>
                  <a:lnTo>
                    <a:pt x="134" y="244"/>
                  </a:lnTo>
                  <a:lnTo>
                    <a:pt x="148" y="242"/>
                  </a:lnTo>
                  <a:lnTo>
                    <a:pt x="159" y="240"/>
                  </a:lnTo>
                  <a:lnTo>
                    <a:pt x="171" y="236"/>
                  </a:lnTo>
                  <a:lnTo>
                    <a:pt x="180" y="230"/>
                  </a:lnTo>
                  <a:lnTo>
                    <a:pt x="192" y="224"/>
                  </a:lnTo>
                  <a:lnTo>
                    <a:pt x="199" y="217"/>
                  </a:lnTo>
                  <a:lnTo>
                    <a:pt x="209" y="209"/>
                  </a:lnTo>
                  <a:lnTo>
                    <a:pt x="217" y="199"/>
                  </a:lnTo>
                  <a:lnTo>
                    <a:pt x="224" y="192"/>
                  </a:lnTo>
                  <a:lnTo>
                    <a:pt x="230" y="180"/>
                  </a:lnTo>
                  <a:lnTo>
                    <a:pt x="234" y="171"/>
                  </a:lnTo>
                  <a:lnTo>
                    <a:pt x="240" y="159"/>
                  </a:lnTo>
                  <a:lnTo>
                    <a:pt x="242" y="148"/>
                  </a:lnTo>
                  <a:lnTo>
                    <a:pt x="244" y="134"/>
                  </a:lnTo>
                  <a:lnTo>
                    <a:pt x="244" y="123"/>
                  </a:lnTo>
                </a:path>
              </a:pathLst>
            </a:custGeom>
            <a:noFill/>
            <a:ln w="3175">
              <a:solidFill>
                <a:schemeClr val="tx1"/>
              </a:solidFill>
              <a:prstDash val="solid"/>
              <a:round/>
              <a:headEnd/>
              <a:tailEnd/>
            </a:ln>
          </p:spPr>
          <p:txBody>
            <a:bodyPr/>
            <a:lstStyle/>
            <a:p>
              <a:endParaRPr lang="en-US"/>
            </a:p>
          </p:txBody>
        </p:sp>
        <p:sp>
          <p:nvSpPr>
            <p:cNvPr id="597056" name="Freeform 64"/>
            <p:cNvSpPr>
              <a:spLocks/>
            </p:cNvSpPr>
            <p:nvPr/>
          </p:nvSpPr>
          <p:spPr bwMode="auto">
            <a:xfrm>
              <a:off x="1973" y="1491"/>
              <a:ext cx="217" cy="244"/>
            </a:xfrm>
            <a:custGeom>
              <a:avLst/>
              <a:gdLst/>
              <a:ahLst/>
              <a:cxnLst>
                <a:cxn ang="0">
                  <a:pos x="244" y="110"/>
                </a:cxn>
                <a:cxn ang="0">
                  <a:pos x="238" y="85"/>
                </a:cxn>
                <a:cxn ang="0">
                  <a:pos x="228" y="64"/>
                </a:cxn>
                <a:cxn ang="0">
                  <a:pos x="217" y="44"/>
                </a:cxn>
                <a:cxn ang="0">
                  <a:pos x="200" y="27"/>
                </a:cxn>
                <a:cxn ang="0">
                  <a:pos x="180" y="14"/>
                </a:cxn>
                <a:cxn ang="0">
                  <a:pos x="157" y="6"/>
                </a:cxn>
                <a:cxn ang="0">
                  <a:pos x="134" y="0"/>
                </a:cxn>
                <a:cxn ang="0">
                  <a:pos x="109" y="0"/>
                </a:cxn>
                <a:cxn ang="0">
                  <a:pos x="84" y="6"/>
                </a:cxn>
                <a:cxn ang="0">
                  <a:pos x="63" y="14"/>
                </a:cxn>
                <a:cxn ang="0">
                  <a:pos x="44" y="27"/>
                </a:cxn>
                <a:cxn ang="0">
                  <a:pos x="27" y="44"/>
                </a:cxn>
                <a:cxn ang="0">
                  <a:pos x="13" y="64"/>
                </a:cxn>
                <a:cxn ang="0">
                  <a:pos x="4" y="85"/>
                </a:cxn>
                <a:cxn ang="0">
                  <a:pos x="0" y="110"/>
                </a:cxn>
                <a:cxn ang="0">
                  <a:pos x="0" y="135"/>
                </a:cxn>
                <a:cxn ang="0">
                  <a:pos x="4" y="160"/>
                </a:cxn>
                <a:cxn ang="0">
                  <a:pos x="13" y="181"/>
                </a:cxn>
                <a:cxn ang="0">
                  <a:pos x="27" y="200"/>
                </a:cxn>
                <a:cxn ang="0">
                  <a:pos x="44" y="217"/>
                </a:cxn>
                <a:cxn ang="0">
                  <a:pos x="63" y="229"/>
                </a:cxn>
                <a:cxn ang="0">
                  <a:pos x="84" y="238"/>
                </a:cxn>
                <a:cxn ang="0">
                  <a:pos x="109" y="244"/>
                </a:cxn>
                <a:cxn ang="0">
                  <a:pos x="134" y="244"/>
                </a:cxn>
                <a:cxn ang="0">
                  <a:pos x="157" y="238"/>
                </a:cxn>
                <a:cxn ang="0">
                  <a:pos x="180" y="229"/>
                </a:cxn>
                <a:cxn ang="0">
                  <a:pos x="200" y="217"/>
                </a:cxn>
                <a:cxn ang="0">
                  <a:pos x="217" y="200"/>
                </a:cxn>
                <a:cxn ang="0">
                  <a:pos x="228" y="181"/>
                </a:cxn>
                <a:cxn ang="0">
                  <a:pos x="238" y="160"/>
                </a:cxn>
                <a:cxn ang="0">
                  <a:pos x="244" y="135"/>
                </a:cxn>
              </a:cxnLst>
              <a:rect l="0" t="0" r="r" b="b"/>
              <a:pathLst>
                <a:path w="244" h="244">
                  <a:moveTo>
                    <a:pt x="244" y="121"/>
                  </a:moveTo>
                  <a:lnTo>
                    <a:pt x="244" y="110"/>
                  </a:lnTo>
                  <a:lnTo>
                    <a:pt x="242" y="96"/>
                  </a:lnTo>
                  <a:lnTo>
                    <a:pt x="238" y="85"/>
                  </a:lnTo>
                  <a:lnTo>
                    <a:pt x="234" y="73"/>
                  </a:lnTo>
                  <a:lnTo>
                    <a:pt x="228" y="64"/>
                  </a:lnTo>
                  <a:lnTo>
                    <a:pt x="223" y="54"/>
                  </a:lnTo>
                  <a:lnTo>
                    <a:pt x="217" y="44"/>
                  </a:lnTo>
                  <a:lnTo>
                    <a:pt x="207" y="35"/>
                  </a:lnTo>
                  <a:lnTo>
                    <a:pt x="200" y="27"/>
                  </a:lnTo>
                  <a:lnTo>
                    <a:pt x="190" y="19"/>
                  </a:lnTo>
                  <a:lnTo>
                    <a:pt x="180" y="14"/>
                  </a:lnTo>
                  <a:lnTo>
                    <a:pt x="169" y="10"/>
                  </a:lnTo>
                  <a:lnTo>
                    <a:pt x="157" y="6"/>
                  </a:lnTo>
                  <a:lnTo>
                    <a:pt x="146" y="2"/>
                  </a:lnTo>
                  <a:lnTo>
                    <a:pt x="134" y="0"/>
                  </a:lnTo>
                  <a:lnTo>
                    <a:pt x="121" y="0"/>
                  </a:lnTo>
                  <a:lnTo>
                    <a:pt x="109" y="0"/>
                  </a:lnTo>
                  <a:lnTo>
                    <a:pt x="96" y="2"/>
                  </a:lnTo>
                  <a:lnTo>
                    <a:pt x="84" y="6"/>
                  </a:lnTo>
                  <a:lnTo>
                    <a:pt x="73" y="10"/>
                  </a:lnTo>
                  <a:lnTo>
                    <a:pt x="63" y="14"/>
                  </a:lnTo>
                  <a:lnTo>
                    <a:pt x="52" y="19"/>
                  </a:lnTo>
                  <a:lnTo>
                    <a:pt x="44" y="27"/>
                  </a:lnTo>
                  <a:lnTo>
                    <a:pt x="34" y="35"/>
                  </a:lnTo>
                  <a:lnTo>
                    <a:pt x="27" y="44"/>
                  </a:lnTo>
                  <a:lnTo>
                    <a:pt x="19" y="54"/>
                  </a:lnTo>
                  <a:lnTo>
                    <a:pt x="13" y="64"/>
                  </a:lnTo>
                  <a:lnTo>
                    <a:pt x="10" y="73"/>
                  </a:lnTo>
                  <a:lnTo>
                    <a:pt x="4" y="85"/>
                  </a:lnTo>
                  <a:lnTo>
                    <a:pt x="2" y="96"/>
                  </a:lnTo>
                  <a:lnTo>
                    <a:pt x="0" y="110"/>
                  </a:lnTo>
                  <a:lnTo>
                    <a:pt x="0" y="121"/>
                  </a:lnTo>
                  <a:lnTo>
                    <a:pt x="0" y="135"/>
                  </a:lnTo>
                  <a:lnTo>
                    <a:pt x="2" y="146"/>
                  </a:lnTo>
                  <a:lnTo>
                    <a:pt x="4" y="160"/>
                  </a:lnTo>
                  <a:lnTo>
                    <a:pt x="10" y="169"/>
                  </a:lnTo>
                  <a:lnTo>
                    <a:pt x="13" y="181"/>
                  </a:lnTo>
                  <a:lnTo>
                    <a:pt x="19" y="190"/>
                  </a:lnTo>
                  <a:lnTo>
                    <a:pt x="27" y="200"/>
                  </a:lnTo>
                  <a:lnTo>
                    <a:pt x="34" y="209"/>
                  </a:lnTo>
                  <a:lnTo>
                    <a:pt x="44" y="217"/>
                  </a:lnTo>
                  <a:lnTo>
                    <a:pt x="52" y="223"/>
                  </a:lnTo>
                  <a:lnTo>
                    <a:pt x="63" y="229"/>
                  </a:lnTo>
                  <a:lnTo>
                    <a:pt x="73" y="234"/>
                  </a:lnTo>
                  <a:lnTo>
                    <a:pt x="84" y="238"/>
                  </a:lnTo>
                  <a:lnTo>
                    <a:pt x="96" y="242"/>
                  </a:lnTo>
                  <a:lnTo>
                    <a:pt x="109" y="244"/>
                  </a:lnTo>
                  <a:lnTo>
                    <a:pt x="121" y="244"/>
                  </a:lnTo>
                  <a:lnTo>
                    <a:pt x="134" y="244"/>
                  </a:lnTo>
                  <a:lnTo>
                    <a:pt x="146" y="242"/>
                  </a:lnTo>
                  <a:lnTo>
                    <a:pt x="157" y="238"/>
                  </a:lnTo>
                  <a:lnTo>
                    <a:pt x="169" y="234"/>
                  </a:lnTo>
                  <a:lnTo>
                    <a:pt x="180" y="229"/>
                  </a:lnTo>
                  <a:lnTo>
                    <a:pt x="190" y="223"/>
                  </a:lnTo>
                  <a:lnTo>
                    <a:pt x="200" y="217"/>
                  </a:lnTo>
                  <a:lnTo>
                    <a:pt x="207" y="209"/>
                  </a:lnTo>
                  <a:lnTo>
                    <a:pt x="217" y="200"/>
                  </a:lnTo>
                  <a:lnTo>
                    <a:pt x="223" y="190"/>
                  </a:lnTo>
                  <a:lnTo>
                    <a:pt x="228" y="181"/>
                  </a:lnTo>
                  <a:lnTo>
                    <a:pt x="234" y="169"/>
                  </a:lnTo>
                  <a:lnTo>
                    <a:pt x="238" y="160"/>
                  </a:lnTo>
                  <a:lnTo>
                    <a:pt x="242" y="146"/>
                  </a:lnTo>
                  <a:lnTo>
                    <a:pt x="244" y="135"/>
                  </a:lnTo>
                  <a:lnTo>
                    <a:pt x="244" y="121"/>
                  </a:lnTo>
                </a:path>
              </a:pathLst>
            </a:custGeom>
            <a:noFill/>
            <a:ln w="3175">
              <a:solidFill>
                <a:schemeClr val="tx1"/>
              </a:solidFill>
              <a:prstDash val="solid"/>
              <a:round/>
              <a:headEnd/>
              <a:tailEnd/>
            </a:ln>
          </p:spPr>
          <p:txBody>
            <a:bodyPr/>
            <a:lstStyle/>
            <a:p>
              <a:endParaRPr lang="en-US"/>
            </a:p>
          </p:txBody>
        </p:sp>
        <p:sp>
          <p:nvSpPr>
            <p:cNvPr id="597057" name="Freeform 65"/>
            <p:cNvSpPr>
              <a:spLocks/>
            </p:cNvSpPr>
            <p:nvPr/>
          </p:nvSpPr>
          <p:spPr bwMode="auto">
            <a:xfrm>
              <a:off x="1779" y="1255"/>
              <a:ext cx="218" cy="244"/>
            </a:xfrm>
            <a:custGeom>
              <a:avLst/>
              <a:gdLst/>
              <a:ahLst/>
              <a:cxnLst>
                <a:cxn ang="0">
                  <a:pos x="244" y="110"/>
                </a:cxn>
                <a:cxn ang="0">
                  <a:pos x="240" y="87"/>
                </a:cxn>
                <a:cxn ang="0">
                  <a:pos x="230" y="64"/>
                </a:cxn>
                <a:cxn ang="0">
                  <a:pos x="217" y="44"/>
                </a:cxn>
                <a:cxn ang="0">
                  <a:pos x="202" y="27"/>
                </a:cxn>
                <a:cxn ang="0">
                  <a:pos x="181" y="16"/>
                </a:cxn>
                <a:cxn ang="0">
                  <a:pos x="159" y="6"/>
                </a:cxn>
                <a:cxn ang="0">
                  <a:pos x="134" y="0"/>
                </a:cxn>
                <a:cxn ang="0">
                  <a:pos x="110" y="0"/>
                </a:cxn>
                <a:cxn ang="0">
                  <a:pos x="86" y="6"/>
                </a:cxn>
                <a:cxn ang="0">
                  <a:pos x="63" y="16"/>
                </a:cxn>
                <a:cxn ang="0">
                  <a:pos x="44" y="27"/>
                </a:cxn>
                <a:cxn ang="0">
                  <a:pos x="29" y="44"/>
                </a:cxn>
                <a:cxn ang="0">
                  <a:pos x="15" y="64"/>
                </a:cxn>
                <a:cxn ang="0">
                  <a:pos x="6" y="87"/>
                </a:cxn>
                <a:cxn ang="0">
                  <a:pos x="2" y="110"/>
                </a:cxn>
                <a:cxn ang="0">
                  <a:pos x="2" y="135"/>
                </a:cxn>
                <a:cxn ang="0">
                  <a:pos x="6" y="160"/>
                </a:cxn>
                <a:cxn ang="0">
                  <a:pos x="15" y="181"/>
                </a:cxn>
                <a:cxn ang="0">
                  <a:pos x="29" y="200"/>
                </a:cxn>
                <a:cxn ang="0">
                  <a:pos x="44" y="217"/>
                </a:cxn>
                <a:cxn ang="0">
                  <a:pos x="63" y="231"/>
                </a:cxn>
                <a:cxn ang="0">
                  <a:pos x="86" y="240"/>
                </a:cxn>
                <a:cxn ang="0">
                  <a:pos x="110" y="244"/>
                </a:cxn>
                <a:cxn ang="0">
                  <a:pos x="134" y="244"/>
                </a:cxn>
                <a:cxn ang="0">
                  <a:pos x="159" y="240"/>
                </a:cxn>
                <a:cxn ang="0">
                  <a:pos x="181" y="231"/>
                </a:cxn>
                <a:cxn ang="0">
                  <a:pos x="202" y="217"/>
                </a:cxn>
                <a:cxn ang="0">
                  <a:pos x="217" y="200"/>
                </a:cxn>
                <a:cxn ang="0">
                  <a:pos x="230" y="181"/>
                </a:cxn>
                <a:cxn ang="0">
                  <a:pos x="240" y="160"/>
                </a:cxn>
                <a:cxn ang="0">
                  <a:pos x="244" y="135"/>
                </a:cxn>
              </a:cxnLst>
              <a:rect l="0" t="0" r="r" b="b"/>
              <a:pathLst>
                <a:path w="246" h="244">
                  <a:moveTo>
                    <a:pt x="246" y="123"/>
                  </a:moveTo>
                  <a:lnTo>
                    <a:pt x="244" y="110"/>
                  </a:lnTo>
                  <a:lnTo>
                    <a:pt x="242" y="98"/>
                  </a:lnTo>
                  <a:lnTo>
                    <a:pt x="240" y="87"/>
                  </a:lnTo>
                  <a:lnTo>
                    <a:pt x="236" y="75"/>
                  </a:lnTo>
                  <a:lnTo>
                    <a:pt x="230" y="64"/>
                  </a:lnTo>
                  <a:lnTo>
                    <a:pt x="225" y="54"/>
                  </a:lnTo>
                  <a:lnTo>
                    <a:pt x="217" y="44"/>
                  </a:lnTo>
                  <a:lnTo>
                    <a:pt x="209" y="35"/>
                  </a:lnTo>
                  <a:lnTo>
                    <a:pt x="202" y="27"/>
                  </a:lnTo>
                  <a:lnTo>
                    <a:pt x="192" y="21"/>
                  </a:lnTo>
                  <a:lnTo>
                    <a:pt x="181" y="16"/>
                  </a:lnTo>
                  <a:lnTo>
                    <a:pt x="171" y="10"/>
                  </a:lnTo>
                  <a:lnTo>
                    <a:pt x="159" y="6"/>
                  </a:lnTo>
                  <a:lnTo>
                    <a:pt x="148" y="2"/>
                  </a:lnTo>
                  <a:lnTo>
                    <a:pt x="134" y="0"/>
                  </a:lnTo>
                  <a:lnTo>
                    <a:pt x="123" y="0"/>
                  </a:lnTo>
                  <a:lnTo>
                    <a:pt x="110" y="0"/>
                  </a:lnTo>
                  <a:lnTo>
                    <a:pt x="98" y="2"/>
                  </a:lnTo>
                  <a:lnTo>
                    <a:pt x="86" y="6"/>
                  </a:lnTo>
                  <a:lnTo>
                    <a:pt x="75" y="10"/>
                  </a:lnTo>
                  <a:lnTo>
                    <a:pt x="63" y="16"/>
                  </a:lnTo>
                  <a:lnTo>
                    <a:pt x="54" y="21"/>
                  </a:lnTo>
                  <a:lnTo>
                    <a:pt x="44" y="27"/>
                  </a:lnTo>
                  <a:lnTo>
                    <a:pt x="37" y="35"/>
                  </a:lnTo>
                  <a:lnTo>
                    <a:pt x="29" y="44"/>
                  </a:lnTo>
                  <a:lnTo>
                    <a:pt x="21" y="54"/>
                  </a:lnTo>
                  <a:lnTo>
                    <a:pt x="15" y="64"/>
                  </a:lnTo>
                  <a:lnTo>
                    <a:pt x="10" y="75"/>
                  </a:lnTo>
                  <a:lnTo>
                    <a:pt x="6" y="87"/>
                  </a:lnTo>
                  <a:lnTo>
                    <a:pt x="2" y="98"/>
                  </a:lnTo>
                  <a:lnTo>
                    <a:pt x="2" y="110"/>
                  </a:lnTo>
                  <a:lnTo>
                    <a:pt x="0" y="123"/>
                  </a:lnTo>
                  <a:lnTo>
                    <a:pt x="2" y="135"/>
                  </a:lnTo>
                  <a:lnTo>
                    <a:pt x="2" y="148"/>
                  </a:lnTo>
                  <a:lnTo>
                    <a:pt x="6" y="160"/>
                  </a:lnTo>
                  <a:lnTo>
                    <a:pt x="10" y="171"/>
                  </a:lnTo>
                  <a:lnTo>
                    <a:pt x="15" y="181"/>
                  </a:lnTo>
                  <a:lnTo>
                    <a:pt x="21" y="192"/>
                  </a:lnTo>
                  <a:lnTo>
                    <a:pt x="29" y="200"/>
                  </a:lnTo>
                  <a:lnTo>
                    <a:pt x="37" y="209"/>
                  </a:lnTo>
                  <a:lnTo>
                    <a:pt x="44" y="217"/>
                  </a:lnTo>
                  <a:lnTo>
                    <a:pt x="54" y="225"/>
                  </a:lnTo>
                  <a:lnTo>
                    <a:pt x="63" y="231"/>
                  </a:lnTo>
                  <a:lnTo>
                    <a:pt x="75" y="234"/>
                  </a:lnTo>
                  <a:lnTo>
                    <a:pt x="86" y="240"/>
                  </a:lnTo>
                  <a:lnTo>
                    <a:pt x="98" y="242"/>
                  </a:lnTo>
                  <a:lnTo>
                    <a:pt x="110" y="244"/>
                  </a:lnTo>
                  <a:lnTo>
                    <a:pt x="123" y="244"/>
                  </a:lnTo>
                  <a:lnTo>
                    <a:pt x="134" y="244"/>
                  </a:lnTo>
                  <a:lnTo>
                    <a:pt x="148" y="242"/>
                  </a:lnTo>
                  <a:lnTo>
                    <a:pt x="159" y="240"/>
                  </a:lnTo>
                  <a:lnTo>
                    <a:pt x="171" y="234"/>
                  </a:lnTo>
                  <a:lnTo>
                    <a:pt x="181" y="231"/>
                  </a:lnTo>
                  <a:lnTo>
                    <a:pt x="192" y="225"/>
                  </a:lnTo>
                  <a:lnTo>
                    <a:pt x="202" y="217"/>
                  </a:lnTo>
                  <a:lnTo>
                    <a:pt x="209" y="209"/>
                  </a:lnTo>
                  <a:lnTo>
                    <a:pt x="217" y="200"/>
                  </a:lnTo>
                  <a:lnTo>
                    <a:pt x="225" y="192"/>
                  </a:lnTo>
                  <a:lnTo>
                    <a:pt x="230" y="181"/>
                  </a:lnTo>
                  <a:lnTo>
                    <a:pt x="236" y="171"/>
                  </a:lnTo>
                  <a:lnTo>
                    <a:pt x="240" y="160"/>
                  </a:lnTo>
                  <a:lnTo>
                    <a:pt x="242" y="148"/>
                  </a:lnTo>
                  <a:lnTo>
                    <a:pt x="244" y="135"/>
                  </a:lnTo>
                  <a:lnTo>
                    <a:pt x="246" y="123"/>
                  </a:lnTo>
                </a:path>
              </a:pathLst>
            </a:custGeom>
            <a:noFill/>
            <a:ln w="3175">
              <a:solidFill>
                <a:schemeClr val="tx1"/>
              </a:solidFill>
              <a:prstDash val="solid"/>
              <a:round/>
              <a:headEnd/>
              <a:tailEnd/>
            </a:ln>
          </p:spPr>
          <p:txBody>
            <a:bodyPr/>
            <a:lstStyle/>
            <a:p>
              <a:endParaRPr lang="en-US"/>
            </a:p>
          </p:txBody>
        </p:sp>
        <p:sp>
          <p:nvSpPr>
            <p:cNvPr id="597058" name="Freeform 66"/>
            <p:cNvSpPr>
              <a:spLocks/>
            </p:cNvSpPr>
            <p:nvPr/>
          </p:nvSpPr>
          <p:spPr bwMode="auto">
            <a:xfrm>
              <a:off x="1482" y="1251"/>
              <a:ext cx="218" cy="246"/>
            </a:xfrm>
            <a:custGeom>
              <a:avLst/>
              <a:gdLst/>
              <a:ahLst/>
              <a:cxnLst>
                <a:cxn ang="0">
                  <a:pos x="244" y="110"/>
                </a:cxn>
                <a:cxn ang="0">
                  <a:pos x="240" y="87"/>
                </a:cxn>
                <a:cxn ang="0">
                  <a:pos x="230" y="64"/>
                </a:cxn>
                <a:cxn ang="0">
                  <a:pos x="217" y="45"/>
                </a:cxn>
                <a:cxn ang="0">
                  <a:pos x="202" y="29"/>
                </a:cxn>
                <a:cxn ang="0">
                  <a:pos x="183" y="16"/>
                </a:cxn>
                <a:cxn ang="0">
                  <a:pos x="159" y="6"/>
                </a:cxn>
                <a:cxn ang="0">
                  <a:pos x="136" y="2"/>
                </a:cxn>
                <a:cxn ang="0">
                  <a:pos x="110" y="2"/>
                </a:cxn>
                <a:cxn ang="0">
                  <a:pos x="87" y="6"/>
                </a:cxn>
                <a:cxn ang="0">
                  <a:pos x="64" y="16"/>
                </a:cxn>
                <a:cxn ang="0">
                  <a:pos x="44" y="29"/>
                </a:cxn>
                <a:cxn ang="0">
                  <a:pos x="29" y="45"/>
                </a:cxn>
                <a:cxn ang="0">
                  <a:pos x="16" y="64"/>
                </a:cxn>
                <a:cxn ang="0">
                  <a:pos x="6" y="87"/>
                </a:cxn>
                <a:cxn ang="0">
                  <a:pos x="2" y="110"/>
                </a:cxn>
                <a:cxn ang="0">
                  <a:pos x="2" y="137"/>
                </a:cxn>
                <a:cxn ang="0">
                  <a:pos x="6" y="160"/>
                </a:cxn>
                <a:cxn ang="0">
                  <a:pos x="16" y="183"/>
                </a:cxn>
                <a:cxn ang="0">
                  <a:pos x="29" y="202"/>
                </a:cxn>
                <a:cxn ang="0">
                  <a:pos x="44" y="217"/>
                </a:cxn>
                <a:cxn ang="0">
                  <a:pos x="64" y="231"/>
                </a:cxn>
                <a:cxn ang="0">
                  <a:pos x="87" y="240"/>
                </a:cxn>
                <a:cxn ang="0">
                  <a:pos x="110" y="244"/>
                </a:cxn>
                <a:cxn ang="0">
                  <a:pos x="136" y="244"/>
                </a:cxn>
                <a:cxn ang="0">
                  <a:pos x="159" y="240"/>
                </a:cxn>
                <a:cxn ang="0">
                  <a:pos x="183" y="231"/>
                </a:cxn>
                <a:cxn ang="0">
                  <a:pos x="202" y="217"/>
                </a:cxn>
                <a:cxn ang="0">
                  <a:pos x="217" y="202"/>
                </a:cxn>
                <a:cxn ang="0">
                  <a:pos x="230" y="183"/>
                </a:cxn>
                <a:cxn ang="0">
                  <a:pos x="240" y="160"/>
                </a:cxn>
                <a:cxn ang="0">
                  <a:pos x="244" y="137"/>
                </a:cxn>
              </a:cxnLst>
              <a:rect l="0" t="0" r="r" b="b"/>
              <a:pathLst>
                <a:path w="246" h="246">
                  <a:moveTo>
                    <a:pt x="246" y="123"/>
                  </a:moveTo>
                  <a:lnTo>
                    <a:pt x="244" y="110"/>
                  </a:lnTo>
                  <a:lnTo>
                    <a:pt x="242" y="98"/>
                  </a:lnTo>
                  <a:lnTo>
                    <a:pt x="240" y="87"/>
                  </a:lnTo>
                  <a:lnTo>
                    <a:pt x="236" y="75"/>
                  </a:lnTo>
                  <a:lnTo>
                    <a:pt x="230" y="64"/>
                  </a:lnTo>
                  <a:lnTo>
                    <a:pt x="225" y="54"/>
                  </a:lnTo>
                  <a:lnTo>
                    <a:pt x="217" y="45"/>
                  </a:lnTo>
                  <a:lnTo>
                    <a:pt x="209" y="37"/>
                  </a:lnTo>
                  <a:lnTo>
                    <a:pt x="202" y="29"/>
                  </a:lnTo>
                  <a:lnTo>
                    <a:pt x="192" y="22"/>
                  </a:lnTo>
                  <a:lnTo>
                    <a:pt x="183" y="16"/>
                  </a:lnTo>
                  <a:lnTo>
                    <a:pt x="171" y="10"/>
                  </a:lnTo>
                  <a:lnTo>
                    <a:pt x="159" y="6"/>
                  </a:lnTo>
                  <a:lnTo>
                    <a:pt x="148" y="4"/>
                  </a:lnTo>
                  <a:lnTo>
                    <a:pt x="136" y="2"/>
                  </a:lnTo>
                  <a:lnTo>
                    <a:pt x="123" y="0"/>
                  </a:lnTo>
                  <a:lnTo>
                    <a:pt x="110" y="2"/>
                  </a:lnTo>
                  <a:lnTo>
                    <a:pt x="98" y="4"/>
                  </a:lnTo>
                  <a:lnTo>
                    <a:pt x="87" y="6"/>
                  </a:lnTo>
                  <a:lnTo>
                    <a:pt x="75" y="10"/>
                  </a:lnTo>
                  <a:lnTo>
                    <a:pt x="64" y="16"/>
                  </a:lnTo>
                  <a:lnTo>
                    <a:pt x="54" y="22"/>
                  </a:lnTo>
                  <a:lnTo>
                    <a:pt x="44" y="29"/>
                  </a:lnTo>
                  <a:lnTo>
                    <a:pt x="37" y="37"/>
                  </a:lnTo>
                  <a:lnTo>
                    <a:pt x="29" y="45"/>
                  </a:lnTo>
                  <a:lnTo>
                    <a:pt x="21" y="54"/>
                  </a:lnTo>
                  <a:lnTo>
                    <a:pt x="16" y="64"/>
                  </a:lnTo>
                  <a:lnTo>
                    <a:pt x="10" y="75"/>
                  </a:lnTo>
                  <a:lnTo>
                    <a:pt x="6" y="87"/>
                  </a:lnTo>
                  <a:lnTo>
                    <a:pt x="4" y="98"/>
                  </a:lnTo>
                  <a:lnTo>
                    <a:pt x="2" y="110"/>
                  </a:lnTo>
                  <a:lnTo>
                    <a:pt x="0" y="123"/>
                  </a:lnTo>
                  <a:lnTo>
                    <a:pt x="2" y="137"/>
                  </a:lnTo>
                  <a:lnTo>
                    <a:pt x="4" y="148"/>
                  </a:lnTo>
                  <a:lnTo>
                    <a:pt x="6" y="160"/>
                  </a:lnTo>
                  <a:lnTo>
                    <a:pt x="10" y="171"/>
                  </a:lnTo>
                  <a:lnTo>
                    <a:pt x="16" y="183"/>
                  </a:lnTo>
                  <a:lnTo>
                    <a:pt x="21" y="192"/>
                  </a:lnTo>
                  <a:lnTo>
                    <a:pt x="29" y="202"/>
                  </a:lnTo>
                  <a:lnTo>
                    <a:pt x="37" y="210"/>
                  </a:lnTo>
                  <a:lnTo>
                    <a:pt x="44" y="217"/>
                  </a:lnTo>
                  <a:lnTo>
                    <a:pt x="54" y="225"/>
                  </a:lnTo>
                  <a:lnTo>
                    <a:pt x="64" y="231"/>
                  </a:lnTo>
                  <a:lnTo>
                    <a:pt x="75" y="236"/>
                  </a:lnTo>
                  <a:lnTo>
                    <a:pt x="87" y="240"/>
                  </a:lnTo>
                  <a:lnTo>
                    <a:pt x="98" y="244"/>
                  </a:lnTo>
                  <a:lnTo>
                    <a:pt x="110" y="244"/>
                  </a:lnTo>
                  <a:lnTo>
                    <a:pt x="123" y="246"/>
                  </a:lnTo>
                  <a:lnTo>
                    <a:pt x="136" y="244"/>
                  </a:lnTo>
                  <a:lnTo>
                    <a:pt x="148" y="244"/>
                  </a:lnTo>
                  <a:lnTo>
                    <a:pt x="159" y="240"/>
                  </a:lnTo>
                  <a:lnTo>
                    <a:pt x="171" y="236"/>
                  </a:lnTo>
                  <a:lnTo>
                    <a:pt x="183" y="231"/>
                  </a:lnTo>
                  <a:lnTo>
                    <a:pt x="192" y="225"/>
                  </a:lnTo>
                  <a:lnTo>
                    <a:pt x="202" y="217"/>
                  </a:lnTo>
                  <a:lnTo>
                    <a:pt x="209" y="210"/>
                  </a:lnTo>
                  <a:lnTo>
                    <a:pt x="217" y="202"/>
                  </a:lnTo>
                  <a:lnTo>
                    <a:pt x="225" y="192"/>
                  </a:lnTo>
                  <a:lnTo>
                    <a:pt x="230" y="183"/>
                  </a:lnTo>
                  <a:lnTo>
                    <a:pt x="236" y="171"/>
                  </a:lnTo>
                  <a:lnTo>
                    <a:pt x="240" y="160"/>
                  </a:lnTo>
                  <a:lnTo>
                    <a:pt x="242" y="148"/>
                  </a:lnTo>
                  <a:lnTo>
                    <a:pt x="244" y="137"/>
                  </a:lnTo>
                  <a:lnTo>
                    <a:pt x="246" y="123"/>
                  </a:lnTo>
                </a:path>
              </a:pathLst>
            </a:custGeom>
            <a:noFill/>
            <a:ln w="3175">
              <a:solidFill>
                <a:schemeClr val="tx1"/>
              </a:solidFill>
              <a:prstDash val="solid"/>
              <a:round/>
              <a:headEnd/>
              <a:tailEnd/>
            </a:ln>
          </p:spPr>
          <p:txBody>
            <a:bodyPr/>
            <a:lstStyle/>
            <a:p>
              <a:endParaRPr lang="en-US"/>
            </a:p>
          </p:txBody>
        </p:sp>
        <p:sp>
          <p:nvSpPr>
            <p:cNvPr id="597059" name="Freeform 67"/>
            <p:cNvSpPr>
              <a:spLocks/>
            </p:cNvSpPr>
            <p:nvPr/>
          </p:nvSpPr>
          <p:spPr bwMode="auto">
            <a:xfrm>
              <a:off x="1409" y="1557"/>
              <a:ext cx="216" cy="243"/>
            </a:xfrm>
            <a:custGeom>
              <a:avLst/>
              <a:gdLst/>
              <a:ahLst/>
              <a:cxnLst>
                <a:cxn ang="0">
                  <a:pos x="243" y="109"/>
                </a:cxn>
                <a:cxn ang="0">
                  <a:pos x="238" y="84"/>
                </a:cxn>
                <a:cxn ang="0">
                  <a:pos x="230" y="63"/>
                </a:cxn>
                <a:cxn ang="0">
                  <a:pos x="217" y="44"/>
                </a:cxn>
                <a:cxn ang="0">
                  <a:pos x="199" y="26"/>
                </a:cxn>
                <a:cxn ang="0">
                  <a:pos x="180" y="13"/>
                </a:cxn>
                <a:cxn ang="0">
                  <a:pos x="159" y="5"/>
                </a:cxn>
                <a:cxn ang="0">
                  <a:pos x="134" y="0"/>
                </a:cxn>
                <a:cxn ang="0">
                  <a:pos x="109" y="0"/>
                </a:cxn>
                <a:cxn ang="0">
                  <a:pos x="84" y="5"/>
                </a:cxn>
                <a:cxn ang="0">
                  <a:pos x="63" y="13"/>
                </a:cxn>
                <a:cxn ang="0">
                  <a:pos x="44" y="26"/>
                </a:cxn>
                <a:cxn ang="0">
                  <a:pos x="27" y="44"/>
                </a:cxn>
                <a:cxn ang="0">
                  <a:pos x="13" y="63"/>
                </a:cxn>
                <a:cxn ang="0">
                  <a:pos x="5" y="84"/>
                </a:cxn>
                <a:cxn ang="0">
                  <a:pos x="0" y="109"/>
                </a:cxn>
                <a:cxn ang="0">
                  <a:pos x="0" y="134"/>
                </a:cxn>
                <a:cxn ang="0">
                  <a:pos x="5" y="159"/>
                </a:cxn>
                <a:cxn ang="0">
                  <a:pos x="13" y="180"/>
                </a:cxn>
                <a:cxn ang="0">
                  <a:pos x="27" y="199"/>
                </a:cxn>
                <a:cxn ang="0">
                  <a:pos x="44" y="216"/>
                </a:cxn>
                <a:cxn ang="0">
                  <a:pos x="63" y="230"/>
                </a:cxn>
                <a:cxn ang="0">
                  <a:pos x="84" y="237"/>
                </a:cxn>
                <a:cxn ang="0">
                  <a:pos x="109" y="243"/>
                </a:cxn>
                <a:cxn ang="0">
                  <a:pos x="134" y="243"/>
                </a:cxn>
                <a:cxn ang="0">
                  <a:pos x="159" y="237"/>
                </a:cxn>
                <a:cxn ang="0">
                  <a:pos x="180" y="230"/>
                </a:cxn>
                <a:cxn ang="0">
                  <a:pos x="199" y="216"/>
                </a:cxn>
                <a:cxn ang="0">
                  <a:pos x="217" y="199"/>
                </a:cxn>
                <a:cxn ang="0">
                  <a:pos x="230" y="180"/>
                </a:cxn>
                <a:cxn ang="0">
                  <a:pos x="238" y="159"/>
                </a:cxn>
                <a:cxn ang="0">
                  <a:pos x="243" y="134"/>
                </a:cxn>
              </a:cxnLst>
              <a:rect l="0" t="0" r="r" b="b"/>
              <a:pathLst>
                <a:path w="243" h="243">
                  <a:moveTo>
                    <a:pt x="243" y="122"/>
                  </a:moveTo>
                  <a:lnTo>
                    <a:pt x="243" y="109"/>
                  </a:lnTo>
                  <a:lnTo>
                    <a:pt x="241" y="97"/>
                  </a:lnTo>
                  <a:lnTo>
                    <a:pt x="238" y="84"/>
                  </a:lnTo>
                  <a:lnTo>
                    <a:pt x="234" y="74"/>
                  </a:lnTo>
                  <a:lnTo>
                    <a:pt x="230" y="63"/>
                  </a:lnTo>
                  <a:lnTo>
                    <a:pt x="222" y="53"/>
                  </a:lnTo>
                  <a:lnTo>
                    <a:pt x="217" y="44"/>
                  </a:lnTo>
                  <a:lnTo>
                    <a:pt x="209" y="34"/>
                  </a:lnTo>
                  <a:lnTo>
                    <a:pt x="199" y="26"/>
                  </a:lnTo>
                  <a:lnTo>
                    <a:pt x="190" y="21"/>
                  </a:lnTo>
                  <a:lnTo>
                    <a:pt x="180" y="13"/>
                  </a:lnTo>
                  <a:lnTo>
                    <a:pt x="169" y="9"/>
                  </a:lnTo>
                  <a:lnTo>
                    <a:pt x="159" y="5"/>
                  </a:lnTo>
                  <a:lnTo>
                    <a:pt x="146" y="1"/>
                  </a:lnTo>
                  <a:lnTo>
                    <a:pt x="134" y="0"/>
                  </a:lnTo>
                  <a:lnTo>
                    <a:pt x="121" y="0"/>
                  </a:lnTo>
                  <a:lnTo>
                    <a:pt x="109" y="0"/>
                  </a:lnTo>
                  <a:lnTo>
                    <a:pt x="96" y="1"/>
                  </a:lnTo>
                  <a:lnTo>
                    <a:pt x="84" y="5"/>
                  </a:lnTo>
                  <a:lnTo>
                    <a:pt x="73" y="9"/>
                  </a:lnTo>
                  <a:lnTo>
                    <a:pt x="63" y="13"/>
                  </a:lnTo>
                  <a:lnTo>
                    <a:pt x="53" y="21"/>
                  </a:lnTo>
                  <a:lnTo>
                    <a:pt x="44" y="26"/>
                  </a:lnTo>
                  <a:lnTo>
                    <a:pt x="34" y="34"/>
                  </a:lnTo>
                  <a:lnTo>
                    <a:pt x="27" y="44"/>
                  </a:lnTo>
                  <a:lnTo>
                    <a:pt x="21" y="53"/>
                  </a:lnTo>
                  <a:lnTo>
                    <a:pt x="13" y="63"/>
                  </a:lnTo>
                  <a:lnTo>
                    <a:pt x="9" y="74"/>
                  </a:lnTo>
                  <a:lnTo>
                    <a:pt x="5" y="84"/>
                  </a:lnTo>
                  <a:lnTo>
                    <a:pt x="2" y="97"/>
                  </a:lnTo>
                  <a:lnTo>
                    <a:pt x="0" y="109"/>
                  </a:lnTo>
                  <a:lnTo>
                    <a:pt x="0" y="122"/>
                  </a:lnTo>
                  <a:lnTo>
                    <a:pt x="0" y="134"/>
                  </a:lnTo>
                  <a:lnTo>
                    <a:pt x="2" y="147"/>
                  </a:lnTo>
                  <a:lnTo>
                    <a:pt x="5" y="159"/>
                  </a:lnTo>
                  <a:lnTo>
                    <a:pt x="9" y="170"/>
                  </a:lnTo>
                  <a:lnTo>
                    <a:pt x="13" y="180"/>
                  </a:lnTo>
                  <a:lnTo>
                    <a:pt x="21" y="189"/>
                  </a:lnTo>
                  <a:lnTo>
                    <a:pt x="27" y="199"/>
                  </a:lnTo>
                  <a:lnTo>
                    <a:pt x="34" y="209"/>
                  </a:lnTo>
                  <a:lnTo>
                    <a:pt x="44" y="216"/>
                  </a:lnTo>
                  <a:lnTo>
                    <a:pt x="53" y="224"/>
                  </a:lnTo>
                  <a:lnTo>
                    <a:pt x="63" y="230"/>
                  </a:lnTo>
                  <a:lnTo>
                    <a:pt x="73" y="234"/>
                  </a:lnTo>
                  <a:lnTo>
                    <a:pt x="84" y="237"/>
                  </a:lnTo>
                  <a:lnTo>
                    <a:pt x="96" y="241"/>
                  </a:lnTo>
                  <a:lnTo>
                    <a:pt x="109" y="243"/>
                  </a:lnTo>
                  <a:lnTo>
                    <a:pt x="121" y="243"/>
                  </a:lnTo>
                  <a:lnTo>
                    <a:pt x="134" y="243"/>
                  </a:lnTo>
                  <a:lnTo>
                    <a:pt x="146" y="241"/>
                  </a:lnTo>
                  <a:lnTo>
                    <a:pt x="159" y="237"/>
                  </a:lnTo>
                  <a:lnTo>
                    <a:pt x="169" y="234"/>
                  </a:lnTo>
                  <a:lnTo>
                    <a:pt x="180" y="230"/>
                  </a:lnTo>
                  <a:lnTo>
                    <a:pt x="190" y="224"/>
                  </a:lnTo>
                  <a:lnTo>
                    <a:pt x="199" y="216"/>
                  </a:lnTo>
                  <a:lnTo>
                    <a:pt x="209" y="209"/>
                  </a:lnTo>
                  <a:lnTo>
                    <a:pt x="217" y="199"/>
                  </a:lnTo>
                  <a:lnTo>
                    <a:pt x="222" y="189"/>
                  </a:lnTo>
                  <a:lnTo>
                    <a:pt x="230" y="180"/>
                  </a:lnTo>
                  <a:lnTo>
                    <a:pt x="234" y="170"/>
                  </a:lnTo>
                  <a:lnTo>
                    <a:pt x="238" y="159"/>
                  </a:lnTo>
                  <a:lnTo>
                    <a:pt x="241" y="147"/>
                  </a:lnTo>
                  <a:lnTo>
                    <a:pt x="243" y="134"/>
                  </a:lnTo>
                  <a:lnTo>
                    <a:pt x="243" y="122"/>
                  </a:lnTo>
                </a:path>
              </a:pathLst>
            </a:custGeom>
            <a:noFill/>
            <a:ln w="3175">
              <a:solidFill>
                <a:schemeClr val="tx1"/>
              </a:solidFill>
              <a:prstDash val="solid"/>
              <a:round/>
              <a:headEnd/>
              <a:tailEnd/>
            </a:ln>
          </p:spPr>
          <p:txBody>
            <a:bodyPr/>
            <a:lstStyle/>
            <a:p>
              <a:endParaRPr lang="en-US"/>
            </a:p>
          </p:txBody>
        </p:sp>
        <p:sp>
          <p:nvSpPr>
            <p:cNvPr id="597060" name="Freeform 68"/>
            <p:cNvSpPr>
              <a:spLocks/>
            </p:cNvSpPr>
            <p:nvPr/>
          </p:nvSpPr>
          <p:spPr bwMode="auto">
            <a:xfrm>
              <a:off x="1159" y="1601"/>
              <a:ext cx="217" cy="245"/>
            </a:xfrm>
            <a:custGeom>
              <a:avLst/>
              <a:gdLst/>
              <a:ahLst/>
              <a:cxnLst>
                <a:cxn ang="0">
                  <a:pos x="244" y="109"/>
                </a:cxn>
                <a:cxn ang="0">
                  <a:pos x="238" y="86"/>
                </a:cxn>
                <a:cxn ang="0">
                  <a:pos x="231" y="63"/>
                </a:cxn>
                <a:cxn ang="0">
                  <a:pos x="217" y="44"/>
                </a:cxn>
                <a:cxn ang="0">
                  <a:pos x="200" y="28"/>
                </a:cxn>
                <a:cxn ang="0">
                  <a:pos x="181" y="15"/>
                </a:cxn>
                <a:cxn ang="0">
                  <a:pos x="160" y="5"/>
                </a:cxn>
                <a:cxn ang="0">
                  <a:pos x="135" y="0"/>
                </a:cxn>
                <a:cxn ang="0">
                  <a:pos x="110" y="0"/>
                </a:cxn>
                <a:cxn ang="0">
                  <a:pos x="85" y="5"/>
                </a:cxn>
                <a:cxn ang="0">
                  <a:pos x="64" y="15"/>
                </a:cxn>
                <a:cxn ang="0">
                  <a:pos x="45" y="28"/>
                </a:cxn>
                <a:cxn ang="0">
                  <a:pos x="27" y="44"/>
                </a:cxn>
                <a:cxn ang="0">
                  <a:pos x="14" y="63"/>
                </a:cxn>
                <a:cxn ang="0">
                  <a:pos x="6" y="86"/>
                </a:cxn>
                <a:cxn ang="0">
                  <a:pos x="0" y="109"/>
                </a:cxn>
                <a:cxn ang="0">
                  <a:pos x="0" y="134"/>
                </a:cxn>
                <a:cxn ang="0">
                  <a:pos x="6" y="159"/>
                </a:cxn>
                <a:cxn ang="0">
                  <a:pos x="14" y="180"/>
                </a:cxn>
                <a:cxn ang="0">
                  <a:pos x="27" y="201"/>
                </a:cxn>
                <a:cxn ang="0">
                  <a:pos x="45" y="216"/>
                </a:cxn>
                <a:cxn ang="0">
                  <a:pos x="64" y="230"/>
                </a:cxn>
                <a:cxn ang="0">
                  <a:pos x="85" y="240"/>
                </a:cxn>
                <a:cxn ang="0">
                  <a:pos x="110" y="243"/>
                </a:cxn>
                <a:cxn ang="0">
                  <a:pos x="135" y="243"/>
                </a:cxn>
                <a:cxn ang="0">
                  <a:pos x="160" y="240"/>
                </a:cxn>
                <a:cxn ang="0">
                  <a:pos x="181" y="230"/>
                </a:cxn>
                <a:cxn ang="0">
                  <a:pos x="200" y="216"/>
                </a:cxn>
                <a:cxn ang="0">
                  <a:pos x="217" y="201"/>
                </a:cxn>
                <a:cxn ang="0">
                  <a:pos x="231" y="180"/>
                </a:cxn>
                <a:cxn ang="0">
                  <a:pos x="238" y="159"/>
                </a:cxn>
                <a:cxn ang="0">
                  <a:pos x="244" y="134"/>
                </a:cxn>
              </a:cxnLst>
              <a:rect l="0" t="0" r="r" b="b"/>
              <a:pathLst>
                <a:path w="244" h="245">
                  <a:moveTo>
                    <a:pt x="244" y="122"/>
                  </a:moveTo>
                  <a:lnTo>
                    <a:pt x="244" y="109"/>
                  </a:lnTo>
                  <a:lnTo>
                    <a:pt x="242" y="98"/>
                  </a:lnTo>
                  <a:lnTo>
                    <a:pt x="238" y="86"/>
                  </a:lnTo>
                  <a:lnTo>
                    <a:pt x="235" y="74"/>
                  </a:lnTo>
                  <a:lnTo>
                    <a:pt x="231" y="63"/>
                  </a:lnTo>
                  <a:lnTo>
                    <a:pt x="223" y="53"/>
                  </a:lnTo>
                  <a:lnTo>
                    <a:pt x="217" y="44"/>
                  </a:lnTo>
                  <a:lnTo>
                    <a:pt x="210" y="36"/>
                  </a:lnTo>
                  <a:lnTo>
                    <a:pt x="200" y="28"/>
                  </a:lnTo>
                  <a:lnTo>
                    <a:pt x="190" y="21"/>
                  </a:lnTo>
                  <a:lnTo>
                    <a:pt x="181" y="15"/>
                  </a:lnTo>
                  <a:lnTo>
                    <a:pt x="169" y="9"/>
                  </a:lnTo>
                  <a:lnTo>
                    <a:pt x="160" y="5"/>
                  </a:lnTo>
                  <a:lnTo>
                    <a:pt x="146" y="2"/>
                  </a:lnTo>
                  <a:lnTo>
                    <a:pt x="135" y="0"/>
                  </a:lnTo>
                  <a:lnTo>
                    <a:pt x="121" y="0"/>
                  </a:lnTo>
                  <a:lnTo>
                    <a:pt x="110" y="0"/>
                  </a:lnTo>
                  <a:lnTo>
                    <a:pt x="96" y="2"/>
                  </a:lnTo>
                  <a:lnTo>
                    <a:pt x="85" y="5"/>
                  </a:lnTo>
                  <a:lnTo>
                    <a:pt x="73" y="9"/>
                  </a:lnTo>
                  <a:lnTo>
                    <a:pt x="64" y="15"/>
                  </a:lnTo>
                  <a:lnTo>
                    <a:pt x="54" y="21"/>
                  </a:lnTo>
                  <a:lnTo>
                    <a:pt x="45" y="28"/>
                  </a:lnTo>
                  <a:lnTo>
                    <a:pt x="35" y="36"/>
                  </a:lnTo>
                  <a:lnTo>
                    <a:pt x="27" y="44"/>
                  </a:lnTo>
                  <a:lnTo>
                    <a:pt x="22" y="53"/>
                  </a:lnTo>
                  <a:lnTo>
                    <a:pt x="14" y="63"/>
                  </a:lnTo>
                  <a:lnTo>
                    <a:pt x="10" y="74"/>
                  </a:lnTo>
                  <a:lnTo>
                    <a:pt x="6" y="86"/>
                  </a:lnTo>
                  <a:lnTo>
                    <a:pt x="2" y="98"/>
                  </a:lnTo>
                  <a:lnTo>
                    <a:pt x="0" y="109"/>
                  </a:lnTo>
                  <a:lnTo>
                    <a:pt x="0" y="122"/>
                  </a:lnTo>
                  <a:lnTo>
                    <a:pt x="0" y="134"/>
                  </a:lnTo>
                  <a:lnTo>
                    <a:pt x="2" y="147"/>
                  </a:lnTo>
                  <a:lnTo>
                    <a:pt x="6" y="159"/>
                  </a:lnTo>
                  <a:lnTo>
                    <a:pt x="10" y="170"/>
                  </a:lnTo>
                  <a:lnTo>
                    <a:pt x="14" y="180"/>
                  </a:lnTo>
                  <a:lnTo>
                    <a:pt x="22" y="192"/>
                  </a:lnTo>
                  <a:lnTo>
                    <a:pt x="27" y="201"/>
                  </a:lnTo>
                  <a:lnTo>
                    <a:pt x="35" y="209"/>
                  </a:lnTo>
                  <a:lnTo>
                    <a:pt x="45" y="216"/>
                  </a:lnTo>
                  <a:lnTo>
                    <a:pt x="54" y="224"/>
                  </a:lnTo>
                  <a:lnTo>
                    <a:pt x="64" y="230"/>
                  </a:lnTo>
                  <a:lnTo>
                    <a:pt x="73" y="236"/>
                  </a:lnTo>
                  <a:lnTo>
                    <a:pt x="85" y="240"/>
                  </a:lnTo>
                  <a:lnTo>
                    <a:pt x="96" y="241"/>
                  </a:lnTo>
                  <a:lnTo>
                    <a:pt x="110" y="243"/>
                  </a:lnTo>
                  <a:lnTo>
                    <a:pt x="121" y="245"/>
                  </a:lnTo>
                  <a:lnTo>
                    <a:pt x="135" y="243"/>
                  </a:lnTo>
                  <a:lnTo>
                    <a:pt x="146" y="241"/>
                  </a:lnTo>
                  <a:lnTo>
                    <a:pt x="160" y="240"/>
                  </a:lnTo>
                  <a:lnTo>
                    <a:pt x="169" y="236"/>
                  </a:lnTo>
                  <a:lnTo>
                    <a:pt x="181" y="230"/>
                  </a:lnTo>
                  <a:lnTo>
                    <a:pt x="190" y="224"/>
                  </a:lnTo>
                  <a:lnTo>
                    <a:pt x="200" y="216"/>
                  </a:lnTo>
                  <a:lnTo>
                    <a:pt x="210" y="209"/>
                  </a:lnTo>
                  <a:lnTo>
                    <a:pt x="217" y="201"/>
                  </a:lnTo>
                  <a:lnTo>
                    <a:pt x="223" y="192"/>
                  </a:lnTo>
                  <a:lnTo>
                    <a:pt x="231" y="180"/>
                  </a:lnTo>
                  <a:lnTo>
                    <a:pt x="235" y="170"/>
                  </a:lnTo>
                  <a:lnTo>
                    <a:pt x="238" y="159"/>
                  </a:lnTo>
                  <a:lnTo>
                    <a:pt x="242" y="147"/>
                  </a:lnTo>
                  <a:lnTo>
                    <a:pt x="244" y="134"/>
                  </a:lnTo>
                  <a:lnTo>
                    <a:pt x="244" y="122"/>
                  </a:lnTo>
                </a:path>
              </a:pathLst>
            </a:custGeom>
            <a:noFill/>
            <a:ln w="3175">
              <a:solidFill>
                <a:schemeClr val="tx1"/>
              </a:solidFill>
              <a:prstDash val="solid"/>
              <a:round/>
              <a:headEnd/>
              <a:tailEnd/>
            </a:ln>
          </p:spPr>
          <p:txBody>
            <a:bodyPr/>
            <a:lstStyle/>
            <a:p>
              <a:endParaRPr lang="en-US"/>
            </a:p>
          </p:txBody>
        </p:sp>
        <p:sp>
          <p:nvSpPr>
            <p:cNvPr id="597061" name="Freeform 69"/>
            <p:cNvSpPr>
              <a:spLocks/>
            </p:cNvSpPr>
            <p:nvPr/>
          </p:nvSpPr>
          <p:spPr bwMode="auto">
            <a:xfrm>
              <a:off x="1175" y="1944"/>
              <a:ext cx="216" cy="244"/>
            </a:xfrm>
            <a:custGeom>
              <a:avLst/>
              <a:gdLst/>
              <a:ahLst/>
              <a:cxnLst>
                <a:cxn ang="0">
                  <a:pos x="243" y="110"/>
                </a:cxn>
                <a:cxn ang="0">
                  <a:pos x="240" y="85"/>
                </a:cxn>
                <a:cxn ang="0">
                  <a:pos x="230" y="63"/>
                </a:cxn>
                <a:cxn ang="0">
                  <a:pos x="217" y="44"/>
                </a:cxn>
                <a:cxn ang="0">
                  <a:pos x="201" y="27"/>
                </a:cxn>
                <a:cxn ang="0">
                  <a:pos x="180" y="14"/>
                </a:cxn>
                <a:cxn ang="0">
                  <a:pos x="159" y="6"/>
                </a:cxn>
                <a:cxn ang="0">
                  <a:pos x="134" y="0"/>
                </a:cxn>
                <a:cxn ang="0">
                  <a:pos x="109" y="0"/>
                </a:cxn>
                <a:cxn ang="0">
                  <a:pos x="86" y="6"/>
                </a:cxn>
                <a:cxn ang="0">
                  <a:pos x="63" y="14"/>
                </a:cxn>
                <a:cxn ang="0">
                  <a:pos x="44" y="27"/>
                </a:cxn>
                <a:cxn ang="0">
                  <a:pos x="27" y="44"/>
                </a:cxn>
                <a:cxn ang="0">
                  <a:pos x="15" y="63"/>
                </a:cxn>
                <a:cxn ang="0">
                  <a:pos x="5" y="85"/>
                </a:cxn>
                <a:cxn ang="0">
                  <a:pos x="0" y="110"/>
                </a:cxn>
                <a:cxn ang="0">
                  <a:pos x="0" y="134"/>
                </a:cxn>
                <a:cxn ang="0">
                  <a:pos x="5" y="159"/>
                </a:cxn>
                <a:cxn ang="0">
                  <a:pos x="15" y="181"/>
                </a:cxn>
                <a:cxn ang="0">
                  <a:pos x="27" y="200"/>
                </a:cxn>
                <a:cxn ang="0">
                  <a:pos x="44" y="217"/>
                </a:cxn>
                <a:cxn ang="0">
                  <a:pos x="63" y="230"/>
                </a:cxn>
                <a:cxn ang="0">
                  <a:pos x="86" y="238"/>
                </a:cxn>
                <a:cxn ang="0">
                  <a:pos x="109" y="244"/>
                </a:cxn>
                <a:cxn ang="0">
                  <a:pos x="134" y="244"/>
                </a:cxn>
                <a:cxn ang="0">
                  <a:pos x="159" y="238"/>
                </a:cxn>
                <a:cxn ang="0">
                  <a:pos x="180" y="230"/>
                </a:cxn>
                <a:cxn ang="0">
                  <a:pos x="201" y="217"/>
                </a:cxn>
                <a:cxn ang="0">
                  <a:pos x="217" y="200"/>
                </a:cxn>
                <a:cxn ang="0">
                  <a:pos x="230" y="181"/>
                </a:cxn>
                <a:cxn ang="0">
                  <a:pos x="240" y="159"/>
                </a:cxn>
                <a:cxn ang="0">
                  <a:pos x="243" y="134"/>
                </a:cxn>
              </a:cxnLst>
              <a:rect l="0" t="0" r="r" b="b"/>
              <a:pathLst>
                <a:path w="243" h="244">
                  <a:moveTo>
                    <a:pt x="243" y="123"/>
                  </a:moveTo>
                  <a:lnTo>
                    <a:pt x="243" y="110"/>
                  </a:lnTo>
                  <a:lnTo>
                    <a:pt x="242" y="98"/>
                  </a:lnTo>
                  <a:lnTo>
                    <a:pt x="240" y="85"/>
                  </a:lnTo>
                  <a:lnTo>
                    <a:pt x="236" y="73"/>
                  </a:lnTo>
                  <a:lnTo>
                    <a:pt x="230" y="63"/>
                  </a:lnTo>
                  <a:lnTo>
                    <a:pt x="224" y="54"/>
                  </a:lnTo>
                  <a:lnTo>
                    <a:pt x="217" y="44"/>
                  </a:lnTo>
                  <a:lnTo>
                    <a:pt x="209" y="35"/>
                  </a:lnTo>
                  <a:lnTo>
                    <a:pt x="201" y="27"/>
                  </a:lnTo>
                  <a:lnTo>
                    <a:pt x="192" y="21"/>
                  </a:lnTo>
                  <a:lnTo>
                    <a:pt x="180" y="14"/>
                  </a:lnTo>
                  <a:lnTo>
                    <a:pt x="171" y="10"/>
                  </a:lnTo>
                  <a:lnTo>
                    <a:pt x="159" y="6"/>
                  </a:lnTo>
                  <a:lnTo>
                    <a:pt x="147" y="2"/>
                  </a:lnTo>
                  <a:lnTo>
                    <a:pt x="134" y="0"/>
                  </a:lnTo>
                  <a:lnTo>
                    <a:pt x="123" y="0"/>
                  </a:lnTo>
                  <a:lnTo>
                    <a:pt x="109" y="0"/>
                  </a:lnTo>
                  <a:lnTo>
                    <a:pt x="98" y="2"/>
                  </a:lnTo>
                  <a:lnTo>
                    <a:pt x="86" y="6"/>
                  </a:lnTo>
                  <a:lnTo>
                    <a:pt x="75" y="10"/>
                  </a:lnTo>
                  <a:lnTo>
                    <a:pt x="63" y="14"/>
                  </a:lnTo>
                  <a:lnTo>
                    <a:pt x="53" y="21"/>
                  </a:lnTo>
                  <a:lnTo>
                    <a:pt x="44" y="27"/>
                  </a:lnTo>
                  <a:lnTo>
                    <a:pt x="36" y="35"/>
                  </a:lnTo>
                  <a:lnTo>
                    <a:pt x="27" y="44"/>
                  </a:lnTo>
                  <a:lnTo>
                    <a:pt x="21" y="54"/>
                  </a:lnTo>
                  <a:lnTo>
                    <a:pt x="15" y="63"/>
                  </a:lnTo>
                  <a:lnTo>
                    <a:pt x="9" y="73"/>
                  </a:lnTo>
                  <a:lnTo>
                    <a:pt x="5" y="85"/>
                  </a:lnTo>
                  <a:lnTo>
                    <a:pt x="2" y="98"/>
                  </a:lnTo>
                  <a:lnTo>
                    <a:pt x="0" y="110"/>
                  </a:lnTo>
                  <a:lnTo>
                    <a:pt x="0" y="123"/>
                  </a:lnTo>
                  <a:lnTo>
                    <a:pt x="0" y="134"/>
                  </a:lnTo>
                  <a:lnTo>
                    <a:pt x="2" y="148"/>
                  </a:lnTo>
                  <a:lnTo>
                    <a:pt x="5" y="159"/>
                  </a:lnTo>
                  <a:lnTo>
                    <a:pt x="9" y="171"/>
                  </a:lnTo>
                  <a:lnTo>
                    <a:pt x="15" y="181"/>
                  </a:lnTo>
                  <a:lnTo>
                    <a:pt x="21" y="190"/>
                  </a:lnTo>
                  <a:lnTo>
                    <a:pt x="27" y="200"/>
                  </a:lnTo>
                  <a:lnTo>
                    <a:pt x="36" y="209"/>
                  </a:lnTo>
                  <a:lnTo>
                    <a:pt x="44" y="217"/>
                  </a:lnTo>
                  <a:lnTo>
                    <a:pt x="53" y="223"/>
                  </a:lnTo>
                  <a:lnTo>
                    <a:pt x="63" y="230"/>
                  </a:lnTo>
                  <a:lnTo>
                    <a:pt x="75" y="234"/>
                  </a:lnTo>
                  <a:lnTo>
                    <a:pt x="86" y="238"/>
                  </a:lnTo>
                  <a:lnTo>
                    <a:pt x="98" y="242"/>
                  </a:lnTo>
                  <a:lnTo>
                    <a:pt x="109" y="244"/>
                  </a:lnTo>
                  <a:lnTo>
                    <a:pt x="123" y="244"/>
                  </a:lnTo>
                  <a:lnTo>
                    <a:pt x="134" y="244"/>
                  </a:lnTo>
                  <a:lnTo>
                    <a:pt x="147" y="242"/>
                  </a:lnTo>
                  <a:lnTo>
                    <a:pt x="159" y="238"/>
                  </a:lnTo>
                  <a:lnTo>
                    <a:pt x="171" y="234"/>
                  </a:lnTo>
                  <a:lnTo>
                    <a:pt x="180" y="230"/>
                  </a:lnTo>
                  <a:lnTo>
                    <a:pt x="192" y="223"/>
                  </a:lnTo>
                  <a:lnTo>
                    <a:pt x="201" y="217"/>
                  </a:lnTo>
                  <a:lnTo>
                    <a:pt x="209" y="209"/>
                  </a:lnTo>
                  <a:lnTo>
                    <a:pt x="217" y="200"/>
                  </a:lnTo>
                  <a:lnTo>
                    <a:pt x="224" y="190"/>
                  </a:lnTo>
                  <a:lnTo>
                    <a:pt x="230" y="181"/>
                  </a:lnTo>
                  <a:lnTo>
                    <a:pt x="236" y="171"/>
                  </a:lnTo>
                  <a:lnTo>
                    <a:pt x="240" y="159"/>
                  </a:lnTo>
                  <a:lnTo>
                    <a:pt x="242" y="148"/>
                  </a:lnTo>
                  <a:lnTo>
                    <a:pt x="243" y="134"/>
                  </a:lnTo>
                  <a:lnTo>
                    <a:pt x="243" y="123"/>
                  </a:lnTo>
                </a:path>
              </a:pathLst>
            </a:custGeom>
            <a:noFill/>
            <a:ln w="3175">
              <a:solidFill>
                <a:schemeClr val="tx1"/>
              </a:solidFill>
              <a:prstDash val="solid"/>
              <a:round/>
              <a:headEnd/>
              <a:tailEnd/>
            </a:ln>
          </p:spPr>
          <p:txBody>
            <a:bodyPr/>
            <a:lstStyle/>
            <a:p>
              <a:endParaRPr lang="en-US"/>
            </a:p>
          </p:txBody>
        </p:sp>
        <p:sp>
          <p:nvSpPr>
            <p:cNvPr id="597062" name="Freeform 70"/>
            <p:cNvSpPr>
              <a:spLocks/>
            </p:cNvSpPr>
            <p:nvPr/>
          </p:nvSpPr>
          <p:spPr bwMode="auto">
            <a:xfrm>
              <a:off x="1480" y="1860"/>
              <a:ext cx="217" cy="245"/>
            </a:xfrm>
            <a:custGeom>
              <a:avLst/>
              <a:gdLst/>
              <a:ahLst/>
              <a:cxnLst>
                <a:cxn ang="0">
                  <a:pos x="244" y="109"/>
                </a:cxn>
                <a:cxn ang="0">
                  <a:pos x="238" y="86"/>
                </a:cxn>
                <a:cxn ang="0">
                  <a:pos x="229" y="63"/>
                </a:cxn>
                <a:cxn ang="0">
                  <a:pos x="217" y="44"/>
                </a:cxn>
                <a:cxn ang="0">
                  <a:pos x="200" y="28"/>
                </a:cxn>
                <a:cxn ang="0">
                  <a:pos x="181" y="15"/>
                </a:cxn>
                <a:cxn ang="0">
                  <a:pos x="160" y="5"/>
                </a:cxn>
                <a:cxn ang="0">
                  <a:pos x="135" y="2"/>
                </a:cxn>
                <a:cxn ang="0">
                  <a:pos x="110" y="2"/>
                </a:cxn>
                <a:cxn ang="0">
                  <a:pos x="85" y="5"/>
                </a:cxn>
                <a:cxn ang="0">
                  <a:pos x="64" y="15"/>
                </a:cxn>
                <a:cxn ang="0">
                  <a:pos x="44" y="28"/>
                </a:cxn>
                <a:cxn ang="0">
                  <a:pos x="27" y="44"/>
                </a:cxn>
                <a:cxn ang="0">
                  <a:pos x="14" y="63"/>
                </a:cxn>
                <a:cxn ang="0">
                  <a:pos x="6" y="86"/>
                </a:cxn>
                <a:cxn ang="0">
                  <a:pos x="0" y="109"/>
                </a:cxn>
                <a:cxn ang="0">
                  <a:pos x="0" y="136"/>
                </a:cxn>
                <a:cxn ang="0">
                  <a:pos x="6" y="159"/>
                </a:cxn>
                <a:cxn ang="0">
                  <a:pos x="14" y="182"/>
                </a:cxn>
                <a:cxn ang="0">
                  <a:pos x="27" y="201"/>
                </a:cxn>
                <a:cxn ang="0">
                  <a:pos x="44" y="217"/>
                </a:cxn>
                <a:cxn ang="0">
                  <a:pos x="64" y="230"/>
                </a:cxn>
                <a:cxn ang="0">
                  <a:pos x="85" y="240"/>
                </a:cxn>
                <a:cxn ang="0">
                  <a:pos x="110" y="243"/>
                </a:cxn>
                <a:cxn ang="0">
                  <a:pos x="135" y="243"/>
                </a:cxn>
                <a:cxn ang="0">
                  <a:pos x="160" y="240"/>
                </a:cxn>
                <a:cxn ang="0">
                  <a:pos x="181" y="230"/>
                </a:cxn>
                <a:cxn ang="0">
                  <a:pos x="200" y="217"/>
                </a:cxn>
                <a:cxn ang="0">
                  <a:pos x="217" y="201"/>
                </a:cxn>
                <a:cxn ang="0">
                  <a:pos x="229" y="182"/>
                </a:cxn>
                <a:cxn ang="0">
                  <a:pos x="238" y="159"/>
                </a:cxn>
                <a:cxn ang="0">
                  <a:pos x="244" y="136"/>
                </a:cxn>
              </a:cxnLst>
              <a:rect l="0" t="0" r="r" b="b"/>
              <a:pathLst>
                <a:path w="244" h="245">
                  <a:moveTo>
                    <a:pt x="244" y="123"/>
                  </a:moveTo>
                  <a:lnTo>
                    <a:pt x="244" y="109"/>
                  </a:lnTo>
                  <a:lnTo>
                    <a:pt x="242" y="98"/>
                  </a:lnTo>
                  <a:lnTo>
                    <a:pt x="238" y="86"/>
                  </a:lnTo>
                  <a:lnTo>
                    <a:pt x="234" y="75"/>
                  </a:lnTo>
                  <a:lnTo>
                    <a:pt x="229" y="63"/>
                  </a:lnTo>
                  <a:lnTo>
                    <a:pt x="223" y="53"/>
                  </a:lnTo>
                  <a:lnTo>
                    <a:pt x="217" y="44"/>
                  </a:lnTo>
                  <a:lnTo>
                    <a:pt x="209" y="36"/>
                  </a:lnTo>
                  <a:lnTo>
                    <a:pt x="200" y="28"/>
                  </a:lnTo>
                  <a:lnTo>
                    <a:pt x="190" y="21"/>
                  </a:lnTo>
                  <a:lnTo>
                    <a:pt x="181" y="15"/>
                  </a:lnTo>
                  <a:lnTo>
                    <a:pt x="169" y="9"/>
                  </a:lnTo>
                  <a:lnTo>
                    <a:pt x="160" y="5"/>
                  </a:lnTo>
                  <a:lnTo>
                    <a:pt x="146" y="4"/>
                  </a:lnTo>
                  <a:lnTo>
                    <a:pt x="135" y="2"/>
                  </a:lnTo>
                  <a:lnTo>
                    <a:pt x="121" y="0"/>
                  </a:lnTo>
                  <a:lnTo>
                    <a:pt x="110" y="2"/>
                  </a:lnTo>
                  <a:lnTo>
                    <a:pt x="96" y="4"/>
                  </a:lnTo>
                  <a:lnTo>
                    <a:pt x="85" y="5"/>
                  </a:lnTo>
                  <a:lnTo>
                    <a:pt x="73" y="9"/>
                  </a:lnTo>
                  <a:lnTo>
                    <a:pt x="64" y="15"/>
                  </a:lnTo>
                  <a:lnTo>
                    <a:pt x="54" y="21"/>
                  </a:lnTo>
                  <a:lnTo>
                    <a:pt x="44" y="28"/>
                  </a:lnTo>
                  <a:lnTo>
                    <a:pt x="35" y="36"/>
                  </a:lnTo>
                  <a:lnTo>
                    <a:pt x="27" y="44"/>
                  </a:lnTo>
                  <a:lnTo>
                    <a:pt x="19" y="53"/>
                  </a:lnTo>
                  <a:lnTo>
                    <a:pt x="14" y="63"/>
                  </a:lnTo>
                  <a:lnTo>
                    <a:pt x="10" y="75"/>
                  </a:lnTo>
                  <a:lnTo>
                    <a:pt x="6" y="86"/>
                  </a:lnTo>
                  <a:lnTo>
                    <a:pt x="2" y="98"/>
                  </a:lnTo>
                  <a:lnTo>
                    <a:pt x="0" y="109"/>
                  </a:lnTo>
                  <a:lnTo>
                    <a:pt x="0" y="123"/>
                  </a:lnTo>
                  <a:lnTo>
                    <a:pt x="0" y="136"/>
                  </a:lnTo>
                  <a:lnTo>
                    <a:pt x="2" y="147"/>
                  </a:lnTo>
                  <a:lnTo>
                    <a:pt x="6" y="159"/>
                  </a:lnTo>
                  <a:lnTo>
                    <a:pt x="10" y="170"/>
                  </a:lnTo>
                  <a:lnTo>
                    <a:pt x="14" y="182"/>
                  </a:lnTo>
                  <a:lnTo>
                    <a:pt x="19" y="192"/>
                  </a:lnTo>
                  <a:lnTo>
                    <a:pt x="27" y="201"/>
                  </a:lnTo>
                  <a:lnTo>
                    <a:pt x="35" y="209"/>
                  </a:lnTo>
                  <a:lnTo>
                    <a:pt x="44" y="217"/>
                  </a:lnTo>
                  <a:lnTo>
                    <a:pt x="54" y="224"/>
                  </a:lnTo>
                  <a:lnTo>
                    <a:pt x="64" y="230"/>
                  </a:lnTo>
                  <a:lnTo>
                    <a:pt x="73" y="236"/>
                  </a:lnTo>
                  <a:lnTo>
                    <a:pt x="85" y="240"/>
                  </a:lnTo>
                  <a:lnTo>
                    <a:pt x="96" y="241"/>
                  </a:lnTo>
                  <a:lnTo>
                    <a:pt x="110" y="243"/>
                  </a:lnTo>
                  <a:lnTo>
                    <a:pt x="121" y="245"/>
                  </a:lnTo>
                  <a:lnTo>
                    <a:pt x="135" y="243"/>
                  </a:lnTo>
                  <a:lnTo>
                    <a:pt x="146" y="241"/>
                  </a:lnTo>
                  <a:lnTo>
                    <a:pt x="160" y="240"/>
                  </a:lnTo>
                  <a:lnTo>
                    <a:pt x="169" y="236"/>
                  </a:lnTo>
                  <a:lnTo>
                    <a:pt x="181" y="230"/>
                  </a:lnTo>
                  <a:lnTo>
                    <a:pt x="190" y="224"/>
                  </a:lnTo>
                  <a:lnTo>
                    <a:pt x="200" y="217"/>
                  </a:lnTo>
                  <a:lnTo>
                    <a:pt x="209" y="209"/>
                  </a:lnTo>
                  <a:lnTo>
                    <a:pt x="217" y="201"/>
                  </a:lnTo>
                  <a:lnTo>
                    <a:pt x="223" y="192"/>
                  </a:lnTo>
                  <a:lnTo>
                    <a:pt x="229" y="182"/>
                  </a:lnTo>
                  <a:lnTo>
                    <a:pt x="234" y="170"/>
                  </a:lnTo>
                  <a:lnTo>
                    <a:pt x="238" y="159"/>
                  </a:lnTo>
                  <a:lnTo>
                    <a:pt x="242" y="147"/>
                  </a:lnTo>
                  <a:lnTo>
                    <a:pt x="244" y="136"/>
                  </a:lnTo>
                  <a:lnTo>
                    <a:pt x="244" y="123"/>
                  </a:lnTo>
                  <a:close/>
                </a:path>
              </a:pathLst>
            </a:custGeom>
            <a:solidFill>
              <a:srgbClr val="DF177A"/>
            </a:solidFill>
            <a:ln w="9525">
              <a:solidFill>
                <a:schemeClr val="tx1"/>
              </a:solidFill>
              <a:round/>
              <a:headEnd/>
              <a:tailEnd/>
            </a:ln>
          </p:spPr>
          <p:txBody>
            <a:bodyPr/>
            <a:lstStyle/>
            <a:p>
              <a:endParaRPr lang="en-US"/>
            </a:p>
          </p:txBody>
        </p:sp>
        <p:sp>
          <p:nvSpPr>
            <p:cNvPr id="597063" name="Freeform 71"/>
            <p:cNvSpPr>
              <a:spLocks/>
            </p:cNvSpPr>
            <p:nvPr/>
          </p:nvSpPr>
          <p:spPr bwMode="auto">
            <a:xfrm>
              <a:off x="1480" y="1860"/>
              <a:ext cx="217" cy="245"/>
            </a:xfrm>
            <a:custGeom>
              <a:avLst/>
              <a:gdLst/>
              <a:ahLst/>
              <a:cxnLst>
                <a:cxn ang="0">
                  <a:pos x="244" y="109"/>
                </a:cxn>
                <a:cxn ang="0">
                  <a:pos x="238" y="86"/>
                </a:cxn>
                <a:cxn ang="0">
                  <a:pos x="229" y="63"/>
                </a:cxn>
                <a:cxn ang="0">
                  <a:pos x="217" y="44"/>
                </a:cxn>
                <a:cxn ang="0">
                  <a:pos x="200" y="28"/>
                </a:cxn>
                <a:cxn ang="0">
                  <a:pos x="181" y="15"/>
                </a:cxn>
                <a:cxn ang="0">
                  <a:pos x="160" y="5"/>
                </a:cxn>
                <a:cxn ang="0">
                  <a:pos x="135" y="2"/>
                </a:cxn>
                <a:cxn ang="0">
                  <a:pos x="110" y="2"/>
                </a:cxn>
                <a:cxn ang="0">
                  <a:pos x="85" y="5"/>
                </a:cxn>
                <a:cxn ang="0">
                  <a:pos x="64" y="15"/>
                </a:cxn>
                <a:cxn ang="0">
                  <a:pos x="44" y="28"/>
                </a:cxn>
                <a:cxn ang="0">
                  <a:pos x="27" y="44"/>
                </a:cxn>
                <a:cxn ang="0">
                  <a:pos x="14" y="63"/>
                </a:cxn>
                <a:cxn ang="0">
                  <a:pos x="6" y="86"/>
                </a:cxn>
                <a:cxn ang="0">
                  <a:pos x="0" y="109"/>
                </a:cxn>
                <a:cxn ang="0">
                  <a:pos x="0" y="136"/>
                </a:cxn>
                <a:cxn ang="0">
                  <a:pos x="6" y="159"/>
                </a:cxn>
                <a:cxn ang="0">
                  <a:pos x="14" y="182"/>
                </a:cxn>
                <a:cxn ang="0">
                  <a:pos x="27" y="201"/>
                </a:cxn>
                <a:cxn ang="0">
                  <a:pos x="44" y="217"/>
                </a:cxn>
                <a:cxn ang="0">
                  <a:pos x="64" y="230"/>
                </a:cxn>
                <a:cxn ang="0">
                  <a:pos x="85" y="240"/>
                </a:cxn>
                <a:cxn ang="0">
                  <a:pos x="110" y="243"/>
                </a:cxn>
                <a:cxn ang="0">
                  <a:pos x="135" y="243"/>
                </a:cxn>
                <a:cxn ang="0">
                  <a:pos x="160" y="240"/>
                </a:cxn>
                <a:cxn ang="0">
                  <a:pos x="181" y="230"/>
                </a:cxn>
                <a:cxn ang="0">
                  <a:pos x="200" y="217"/>
                </a:cxn>
                <a:cxn ang="0">
                  <a:pos x="217" y="201"/>
                </a:cxn>
                <a:cxn ang="0">
                  <a:pos x="229" y="182"/>
                </a:cxn>
                <a:cxn ang="0">
                  <a:pos x="238" y="159"/>
                </a:cxn>
                <a:cxn ang="0">
                  <a:pos x="244" y="136"/>
                </a:cxn>
              </a:cxnLst>
              <a:rect l="0" t="0" r="r" b="b"/>
              <a:pathLst>
                <a:path w="244" h="245">
                  <a:moveTo>
                    <a:pt x="244" y="123"/>
                  </a:moveTo>
                  <a:lnTo>
                    <a:pt x="244" y="109"/>
                  </a:lnTo>
                  <a:lnTo>
                    <a:pt x="242" y="98"/>
                  </a:lnTo>
                  <a:lnTo>
                    <a:pt x="238" y="86"/>
                  </a:lnTo>
                  <a:lnTo>
                    <a:pt x="234" y="75"/>
                  </a:lnTo>
                  <a:lnTo>
                    <a:pt x="229" y="63"/>
                  </a:lnTo>
                  <a:lnTo>
                    <a:pt x="223" y="53"/>
                  </a:lnTo>
                  <a:lnTo>
                    <a:pt x="217" y="44"/>
                  </a:lnTo>
                  <a:lnTo>
                    <a:pt x="209" y="36"/>
                  </a:lnTo>
                  <a:lnTo>
                    <a:pt x="200" y="28"/>
                  </a:lnTo>
                  <a:lnTo>
                    <a:pt x="190" y="21"/>
                  </a:lnTo>
                  <a:lnTo>
                    <a:pt x="181" y="15"/>
                  </a:lnTo>
                  <a:lnTo>
                    <a:pt x="169" y="9"/>
                  </a:lnTo>
                  <a:lnTo>
                    <a:pt x="160" y="5"/>
                  </a:lnTo>
                  <a:lnTo>
                    <a:pt x="146" y="4"/>
                  </a:lnTo>
                  <a:lnTo>
                    <a:pt x="135" y="2"/>
                  </a:lnTo>
                  <a:lnTo>
                    <a:pt x="121" y="0"/>
                  </a:lnTo>
                  <a:lnTo>
                    <a:pt x="110" y="2"/>
                  </a:lnTo>
                  <a:lnTo>
                    <a:pt x="96" y="4"/>
                  </a:lnTo>
                  <a:lnTo>
                    <a:pt x="85" y="5"/>
                  </a:lnTo>
                  <a:lnTo>
                    <a:pt x="73" y="9"/>
                  </a:lnTo>
                  <a:lnTo>
                    <a:pt x="64" y="15"/>
                  </a:lnTo>
                  <a:lnTo>
                    <a:pt x="54" y="21"/>
                  </a:lnTo>
                  <a:lnTo>
                    <a:pt x="44" y="28"/>
                  </a:lnTo>
                  <a:lnTo>
                    <a:pt x="35" y="36"/>
                  </a:lnTo>
                  <a:lnTo>
                    <a:pt x="27" y="44"/>
                  </a:lnTo>
                  <a:lnTo>
                    <a:pt x="19" y="53"/>
                  </a:lnTo>
                  <a:lnTo>
                    <a:pt x="14" y="63"/>
                  </a:lnTo>
                  <a:lnTo>
                    <a:pt x="10" y="75"/>
                  </a:lnTo>
                  <a:lnTo>
                    <a:pt x="6" y="86"/>
                  </a:lnTo>
                  <a:lnTo>
                    <a:pt x="2" y="98"/>
                  </a:lnTo>
                  <a:lnTo>
                    <a:pt x="0" y="109"/>
                  </a:lnTo>
                  <a:lnTo>
                    <a:pt x="0" y="123"/>
                  </a:lnTo>
                  <a:lnTo>
                    <a:pt x="0" y="136"/>
                  </a:lnTo>
                  <a:lnTo>
                    <a:pt x="2" y="147"/>
                  </a:lnTo>
                  <a:lnTo>
                    <a:pt x="6" y="159"/>
                  </a:lnTo>
                  <a:lnTo>
                    <a:pt x="10" y="170"/>
                  </a:lnTo>
                  <a:lnTo>
                    <a:pt x="14" y="182"/>
                  </a:lnTo>
                  <a:lnTo>
                    <a:pt x="19" y="192"/>
                  </a:lnTo>
                  <a:lnTo>
                    <a:pt x="27" y="201"/>
                  </a:lnTo>
                  <a:lnTo>
                    <a:pt x="35" y="209"/>
                  </a:lnTo>
                  <a:lnTo>
                    <a:pt x="44" y="217"/>
                  </a:lnTo>
                  <a:lnTo>
                    <a:pt x="54" y="224"/>
                  </a:lnTo>
                  <a:lnTo>
                    <a:pt x="64" y="230"/>
                  </a:lnTo>
                  <a:lnTo>
                    <a:pt x="73" y="236"/>
                  </a:lnTo>
                  <a:lnTo>
                    <a:pt x="85" y="240"/>
                  </a:lnTo>
                  <a:lnTo>
                    <a:pt x="96" y="241"/>
                  </a:lnTo>
                  <a:lnTo>
                    <a:pt x="110" y="243"/>
                  </a:lnTo>
                  <a:lnTo>
                    <a:pt x="121" y="245"/>
                  </a:lnTo>
                  <a:lnTo>
                    <a:pt x="135" y="243"/>
                  </a:lnTo>
                  <a:lnTo>
                    <a:pt x="146" y="241"/>
                  </a:lnTo>
                  <a:lnTo>
                    <a:pt x="160" y="240"/>
                  </a:lnTo>
                  <a:lnTo>
                    <a:pt x="169" y="236"/>
                  </a:lnTo>
                  <a:lnTo>
                    <a:pt x="181" y="230"/>
                  </a:lnTo>
                  <a:lnTo>
                    <a:pt x="190" y="224"/>
                  </a:lnTo>
                  <a:lnTo>
                    <a:pt x="200" y="217"/>
                  </a:lnTo>
                  <a:lnTo>
                    <a:pt x="209" y="209"/>
                  </a:lnTo>
                  <a:lnTo>
                    <a:pt x="217" y="201"/>
                  </a:lnTo>
                  <a:lnTo>
                    <a:pt x="223" y="192"/>
                  </a:lnTo>
                  <a:lnTo>
                    <a:pt x="229" y="182"/>
                  </a:lnTo>
                  <a:lnTo>
                    <a:pt x="234" y="170"/>
                  </a:lnTo>
                  <a:lnTo>
                    <a:pt x="238" y="159"/>
                  </a:lnTo>
                  <a:lnTo>
                    <a:pt x="242" y="147"/>
                  </a:lnTo>
                  <a:lnTo>
                    <a:pt x="244" y="136"/>
                  </a:lnTo>
                  <a:lnTo>
                    <a:pt x="244" y="123"/>
                  </a:lnTo>
                </a:path>
              </a:pathLst>
            </a:custGeom>
            <a:noFill/>
            <a:ln w="3175">
              <a:solidFill>
                <a:schemeClr val="tx1"/>
              </a:solidFill>
              <a:prstDash val="solid"/>
              <a:round/>
              <a:headEnd/>
              <a:tailEnd/>
            </a:ln>
          </p:spPr>
          <p:txBody>
            <a:bodyPr/>
            <a:lstStyle/>
            <a:p>
              <a:endParaRPr lang="en-US"/>
            </a:p>
          </p:txBody>
        </p:sp>
        <p:sp>
          <p:nvSpPr>
            <p:cNvPr id="597064" name="Freeform 72"/>
            <p:cNvSpPr>
              <a:spLocks/>
            </p:cNvSpPr>
            <p:nvPr/>
          </p:nvSpPr>
          <p:spPr bwMode="auto">
            <a:xfrm>
              <a:off x="1381" y="2186"/>
              <a:ext cx="219" cy="244"/>
            </a:xfrm>
            <a:custGeom>
              <a:avLst/>
              <a:gdLst/>
              <a:ahLst/>
              <a:cxnLst>
                <a:cxn ang="0">
                  <a:pos x="244" y="109"/>
                </a:cxn>
                <a:cxn ang="0">
                  <a:pos x="240" y="84"/>
                </a:cxn>
                <a:cxn ang="0">
                  <a:pos x="230" y="63"/>
                </a:cxn>
                <a:cxn ang="0">
                  <a:pos x="217" y="44"/>
                </a:cxn>
                <a:cxn ang="0">
                  <a:pos x="201" y="27"/>
                </a:cxn>
                <a:cxn ang="0">
                  <a:pos x="182" y="13"/>
                </a:cxn>
                <a:cxn ang="0">
                  <a:pos x="159" y="4"/>
                </a:cxn>
                <a:cxn ang="0">
                  <a:pos x="136" y="0"/>
                </a:cxn>
                <a:cxn ang="0">
                  <a:pos x="109" y="0"/>
                </a:cxn>
                <a:cxn ang="0">
                  <a:pos x="86" y="4"/>
                </a:cxn>
                <a:cxn ang="0">
                  <a:pos x="63" y="13"/>
                </a:cxn>
                <a:cxn ang="0">
                  <a:pos x="44" y="27"/>
                </a:cxn>
                <a:cxn ang="0">
                  <a:pos x="29" y="44"/>
                </a:cxn>
                <a:cxn ang="0">
                  <a:pos x="15" y="63"/>
                </a:cxn>
                <a:cxn ang="0">
                  <a:pos x="6" y="84"/>
                </a:cxn>
                <a:cxn ang="0">
                  <a:pos x="2" y="109"/>
                </a:cxn>
                <a:cxn ang="0">
                  <a:pos x="2" y="134"/>
                </a:cxn>
                <a:cxn ang="0">
                  <a:pos x="6" y="157"/>
                </a:cxn>
                <a:cxn ang="0">
                  <a:pos x="15" y="180"/>
                </a:cxn>
                <a:cxn ang="0">
                  <a:pos x="29" y="199"/>
                </a:cxn>
                <a:cxn ang="0">
                  <a:pos x="44" y="217"/>
                </a:cxn>
                <a:cxn ang="0">
                  <a:pos x="63" y="228"/>
                </a:cxn>
                <a:cxn ang="0">
                  <a:pos x="86" y="238"/>
                </a:cxn>
                <a:cxn ang="0">
                  <a:pos x="109" y="244"/>
                </a:cxn>
                <a:cxn ang="0">
                  <a:pos x="136" y="244"/>
                </a:cxn>
                <a:cxn ang="0">
                  <a:pos x="159" y="238"/>
                </a:cxn>
                <a:cxn ang="0">
                  <a:pos x="182" y="228"/>
                </a:cxn>
                <a:cxn ang="0">
                  <a:pos x="201" y="217"/>
                </a:cxn>
                <a:cxn ang="0">
                  <a:pos x="217" y="199"/>
                </a:cxn>
                <a:cxn ang="0">
                  <a:pos x="230" y="180"/>
                </a:cxn>
                <a:cxn ang="0">
                  <a:pos x="240" y="157"/>
                </a:cxn>
                <a:cxn ang="0">
                  <a:pos x="244" y="134"/>
                </a:cxn>
              </a:cxnLst>
              <a:rect l="0" t="0" r="r" b="b"/>
              <a:pathLst>
                <a:path w="246" h="244">
                  <a:moveTo>
                    <a:pt x="246" y="121"/>
                  </a:moveTo>
                  <a:lnTo>
                    <a:pt x="244" y="109"/>
                  </a:lnTo>
                  <a:lnTo>
                    <a:pt x="242" y="96"/>
                  </a:lnTo>
                  <a:lnTo>
                    <a:pt x="240" y="84"/>
                  </a:lnTo>
                  <a:lnTo>
                    <a:pt x="236" y="73"/>
                  </a:lnTo>
                  <a:lnTo>
                    <a:pt x="230" y="63"/>
                  </a:lnTo>
                  <a:lnTo>
                    <a:pt x="224" y="52"/>
                  </a:lnTo>
                  <a:lnTo>
                    <a:pt x="217" y="44"/>
                  </a:lnTo>
                  <a:lnTo>
                    <a:pt x="209" y="34"/>
                  </a:lnTo>
                  <a:lnTo>
                    <a:pt x="201" y="27"/>
                  </a:lnTo>
                  <a:lnTo>
                    <a:pt x="192" y="19"/>
                  </a:lnTo>
                  <a:lnTo>
                    <a:pt x="182" y="13"/>
                  </a:lnTo>
                  <a:lnTo>
                    <a:pt x="171" y="9"/>
                  </a:lnTo>
                  <a:lnTo>
                    <a:pt x="159" y="4"/>
                  </a:lnTo>
                  <a:lnTo>
                    <a:pt x="148" y="2"/>
                  </a:lnTo>
                  <a:lnTo>
                    <a:pt x="136" y="0"/>
                  </a:lnTo>
                  <a:lnTo>
                    <a:pt x="123" y="0"/>
                  </a:lnTo>
                  <a:lnTo>
                    <a:pt x="109" y="0"/>
                  </a:lnTo>
                  <a:lnTo>
                    <a:pt x="98" y="2"/>
                  </a:lnTo>
                  <a:lnTo>
                    <a:pt x="86" y="4"/>
                  </a:lnTo>
                  <a:lnTo>
                    <a:pt x="75" y="9"/>
                  </a:lnTo>
                  <a:lnTo>
                    <a:pt x="63" y="13"/>
                  </a:lnTo>
                  <a:lnTo>
                    <a:pt x="54" y="19"/>
                  </a:lnTo>
                  <a:lnTo>
                    <a:pt x="44" y="27"/>
                  </a:lnTo>
                  <a:lnTo>
                    <a:pt x="36" y="34"/>
                  </a:lnTo>
                  <a:lnTo>
                    <a:pt x="29" y="44"/>
                  </a:lnTo>
                  <a:lnTo>
                    <a:pt x="21" y="52"/>
                  </a:lnTo>
                  <a:lnTo>
                    <a:pt x="15" y="63"/>
                  </a:lnTo>
                  <a:lnTo>
                    <a:pt x="10" y="73"/>
                  </a:lnTo>
                  <a:lnTo>
                    <a:pt x="6" y="84"/>
                  </a:lnTo>
                  <a:lnTo>
                    <a:pt x="4" y="96"/>
                  </a:lnTo>
                  <a:lnTo>
                    <a:pt x="2" y="109"/>
                  </a:lnTo>
                  <a:lnTo>
                    <a:pt x="0" y="121"/>
                  </a:lnTo>
                  <a:lnTo>
                    <a:pt x="2" y="134"/>
                  </a:lnTo>
                  <a:lnTo>
                    <a:pt x="4" y="146"/>
                  </a:lnTo>
                  <a:lnTo>
                    <a:pt x="6" y="157"/>
                  </a:lnTo>
                  <a:lnTo>
                    <a:pt x="10" y="169"/>
                  </a:lnTo>
                  <a:lnTo>
                    <a:pt x="15" y="180"/>
                  </a:lnTo>
                  <a:lnTo>
                    <a:pt x="21" y="190"/>
                  </a:lnTo>
                  <a:lnTo>
                    <a:pt x="29" y="199"/>
                  </a:lnTo>
                  <a:lnTo>
                    <a:pt x="36" y="209"/>
                  </a:lnTo>
                  <a:lnTo>
                    <a:pt x="44" y="217"/>
                  </a:lnTo>
                  <a:lnTo>
                    <a:pt x="54" y="222"/>
                  </a:lnTo>
                  <a:lnTo>
                    <a:pt x="63" y="228"/>
                  </a:lnTo>
                  <a:lnTo>
                    <a:pt x="75" y="234"/>
                  </a:lnTo>
                  <a:lnTo>
                    <a:pt x="86" y="238"/>
                  </a:lnTo>
                  <a:lnTo>
                    <a:pt x="98" y="242"/>
                  </a:lnTo>
                  <a:lnTo>
                    <a:pt x="109" y="244"/>
                  </a:lnTo>
                  <a:lnTo>
                    <a:pt x="123" y="244"/>
                  </a:lnTo>
                  <a:lnTo>
                    <a:pt x="136" y="244"/>
                  </a:lnTo>
                  <a:lnTo>
                    <a:pt x="148" y="242"/>
                  </a:lnTo>
                  <a:lnTo>
                    <a:pt x="159" y="238"/>
                  </a:lnTo>
                  <a:lnTo>
                    <a:pt x="171" y="234"/>
                  </a:lnTo>
                  <a:lnTo>
                    <a:pt x="182" y="228"/>
                  </a:lnTo>
                  <a:lnTo>
                    <a:pt x="192" y="222"/>
                  </a:lnTo>
                  <a:lnTo>
                    <a:pt x="201" y="217"/>
                  </a:lnTo>
                  <a:lnTo>
                    <a:pt x="209" y="209"/>
                  </a:lnTo>
                  <a:lnTo>
                    <a:pt x="217" y="199"/>
                  </a:lnTo>
                  <a:lnTo>
                    <a:pt x="224" y="190"/>
                  </a:lnTo>
                  <a:lnTo>
                    <a:pt x="230" y="180"/>
                  </a:lnTo>
                  <a:lnTo>
                    <a:pt x="236" y="169"/>
                  </a:lnTo>
                  <a:lnTo>
                    <a:pt x="240" y="157"/>
                  </a:lnTo>
                  <a:lnTo>
                    <a:pt x="242" y="146"/>
                  </a:lnTo>
                  <a:lnTo>
                    <a:pt x="244" y="134"/>
                  </a:lnTo>
                  <a:lnTo>
                    <a:pt x="246" y="121"/>
                  </a:lnTo>
                </a:path>
              </a:pathLst>
            </a:custGeom>
            <a:noFill/>
            <a:ln w="3175">
              <a:solidFill>
                <a:schemeClr val="tx1"/>
              </a:solidFill>
              <a:prstDash val="solid"/>
              <a:round/>
              <a:headEnd/>
              <a:tailEnd/>
            </a:ln>
          </p:spPr>
          <p:txBody>
            <a:bodyPr/>
            <a:lstStyle/>
            <a:p>
              <a:endParaRPr lang="en-US"/>
            </a:p>
          </p:txBody>
        </p:sp>
        <p:sp>
          <p:nvSpPr>
            <p:cNvPr id="597065" name="Freeform 73"/>
            <p:cNvSpPr>
              <a:spLocks/>
            </p:cNvSpPr>
            <p:nvPr/>
          </p:nvSpPr>
          <p:spPr bwMode="auto">
            <a:xfrm>
              <a:off x="1547" y="2430"/>
              <a:ext cx="217" cy="243"/>
            </a:xfrm>
            <a:custGeom>
              <a:avLst/>
              <a:gdLst/>
              <a:ahLst/>
              <a:cxnLst>
                <a:cxn ang="0">
                  <a:pos x="244" y="109"/>
                </a:cxn>
                <a:cxn ang="0">
                  <a:pos x="238" y="86"/>
                </a:cxn>
                <a:cxn ang="0">
                  <a:pos x="228" y="63"/>
                </a:cxn>
                <a:cxn ang="0">
                  <a:pos x="217" y="44"/>
                </a:cxn>
                <a:cxn ang="0">
                  <a:pos x="200" y="26"/>
                </a:cxn>
                <a:cxn ang="0">
                  <a:pos x="181" y="15"/>
                </a:cxn>
                <a:cxn ang="0">
                  <a:pos x="157" y="5"/>
                </a:cxn>
                <a:cxn ang="0">
                  <a:pos x="134" y="0"/>
                </a:cxn>
                <a:cxn ang="0">
                  <a:pos x="110" y="0"/>
                </a:cxn>
                <a:cxn ang="0">
                  <a:pos x="85" y="5"/>
                </a:cxn>
                <a:cxn ang="0">
                  <a:pos x="63" y="15"/>
                </a:cxn>
                <a:cxn ang="0">
                  <a:pos x="42" y="26"/>
                </a:cxn>
                <a:cxn ang="0">
                  <a:pos x="27" y="44"/>
                </a:cxn>
                <a:cxn ang="0">
                  <a:pos x="14" y="63"/>
                </a:cxn>
                <a:cxn ang="0">
                  <a:pos x="4" y="86"/>
                </a:cxn>
                <a:cxn ang="0">
                  <a:pos x="0" y="109"/>
                </a:cxn>
                <a:cxn ang="0">
                  <a:pos x="0" y="134"/>
                </a:cxn>
                <a:cxn ang="0">
                  <a:pos x="4" y="159"/>
                </a:cxn>
                <a:cxn ang="0">
                  <a:pos x="14" y="180"/>
                </a:cxn>
                <a:cxn ang="0">
                  <a:pos x="27" y="199"/>
                </a:cxn>
                <a:cxn ang="0">
                  <a:pos x="42" y="216"/>
                </a:cxn>
                <a:cxn ang="0">
                  <a:pos x="63" y="230"/>
                </a:cxn>
                <a:cxn ang="0">
                  <a:pos x="85" y="239"/>
                </a:cxn>
                <a:cxn ang="0">
                  <a:pos x="110" y="243"/>
                </a:cxn>
                <a:cxn ang="0">
                  <a:pos x="134" y="243"/>
                </a:cxn>
                <a:cxn ang="0">
                  <a:pos x="157" y="239"/>
                </a:cxn>
                <a:cxn ang="0">
                  <a:pos x="181" y="230"/>
                </a:cxn>
                <a:cxn ang="0">
                  <a:pos x="200" y="216"/>
                </a:cxn>
                <a:cxn ang="0">
                  <a:pos x="217" y="199"/>
                </a:cxn>
                <a:cxn ang="0">
                  <a:pos x="228" y="180"/>
                </a:cxn>
                <a:cxn ang="0">
                  <a:pos x="238" y="159"/>
                </a:cxn>
                <a:cxn ang="0">
                  <a:pos x="244" y="134"/>
                </a:cxn>
              </a:cxnLst>
              <a:rect l="0" t="0" r="r" b="b"/>
              <a:pathLst>
                <a:path w="244" h="243">
                  <a:moveTo>
                    <a:pt x="244" y="122"/>
                  </a:moveTo>
                  <a:lnTo>
                    <a:pt x="244" y="109"/>
                  </a:lnTo>
                  <a:lnTo>
                    <a:pt x="242" y="97"/>
                  </a:lnTo>
                  <a:lnTo>
                    <a:pt x="238" y="86"/>
                  </a:lnTo>
                  <a:lnTo>
                    <a:pt x="234" y="74"/>
                  </a:lnTo>
                  <a:lnTo>
                    <a:pt x="228" y="63"/>
                  </a:lnTo>
                  <a:lnTo>
                    <a:pt x="223" y="53"/>
                  </a:lnTo>
                  <a:lnTo>
                    <a:pt x="217" y="44"/>
                  </a:lnTo>
                  <a:lnTo>
                    <a:pt x="207" y="34"/>
                  </a:lnTo>
                  <a:lnTo>
                    <a:pt x="200" y="26"/>
                  </a:lnTo>
                  <a:lnTo>
                    <a:pt x="190" y="21"/>
                  </a:lnTo>
                  <a:lnTo>
                    <a:pt x="181" y="15"/>
                  </a:lnTo>
                  <a:lnTo>
                    <a:pt x="169" y="9"/>
                  </a:lnTo>
                  <a:lnTo>
                    <a:pt x="157" y="5"/>
                  </a:lnTo>
                  <a:lnTo>
                    <a:pt x="146" y="2"/>
                  </a:lnTo>
                  <a:lnTo>
                    <a:pt x="134" y="0"/>
                  </a:lnTo>
                  <a:lnTo>
                    <a:pt x="121" y="0"/>
                  </a:lnTo>
                  <a:lnTo>
                    <a:pt x="110" y="0"/>
                  </a:lnTo>
                  <a:lnTo>
                    <a:pt x="96" y="2"/>
                  </a:lnTo>
                  <a:lnTo>
                    <a:pt x="85" y="5"/>
                  </a:lnTo>
                  <a:lnTo>
                    <a:pt x="73" y="9"/>
                  </a:lnTo>
                  <a:lnTo>
                    <a:pt x="63" y="15"/>
                  </a:lnTo>
                  <a:lnTo>
                    <a:pt x="52" y="21"/>
                  </a:lnTo>
                  <a:lnTo>
                    <a:pt x="42" y="26"/>
                  </a:lnTo>
                  <a:lnTo>
                    <a:pt x="35" y="34"/>
                  </a:lnTo>
                  <a:lnTo>
                    <a:pt x="27" y="44"/>
                  </a:lnTo>
                  <a:lnTo>
                    <a:pt x="19" y="53"/>
                  </a:lnTo>
                  <a:lnTo>
                    <a:pt x="14" y="63"/>
                  </a:lnTo>
                  <a:lnTo>
                    <a:pt x="8" y="74"/>
                  </a:lnTo>
                  <a:lnTo>
                    <a:pt x="4" y="86"/>
                  </a:lnTo>
                  <a:lnTo>
                    <a:pt x="2" y="97"/>
                  </a:lnTo>
                  <a:lnTo>
                    <a:pt x="0" y="109"/>
                  </a:lnTo>
                  <a:lnTo>
                    <a:pt x="0" y="122"/>
                  </a:lnTo>
                  <a:lnTo>
                    <a:pt x="0" y="134"/>
                  </a:lnTo>
                  <a:lnTo>
                    <a:pt x="2" y="147"/>
                  </a:lnTo>
                  <a:lnTo>
                    <a:pt x="4" y="159"/>
                  </a:lnTo>
                  <a:lnTo>
                    <a:pt x="8" y="170"/>
                  </a:lnTo>
                  <a:lnTo>
                    <a:pt x="14" y="180"/>
                  </a:lnTo>
                  <a:lnTo>
                    <a:pt x="19" y="191"/>
                  </a:lnTo>
                  <a:lnTo>
                    <a:pt x="27" y="199"/>
                  </a:lnTo>
                  <a:lnTo>
                    <a:pt x="35" y="209"/>
                  </a:lnTo>
                  <a:lnTo>
                    <a:pt x="42" y="216"/>
                  </a:lnTo>
                  <a:lnTo>
                    <a:pt x="52" y="224"/>
                  </a:lnTo>
                  <a:lnTo>
                    <a:pt x="63" y="230"/>
                  </a:lnTo>
                  <a:lnTo>
                    <a:pt x="73" y="234"/>
                  </a:lnTo>
                  <a:lnTo>
                    <a:pt x="85" y="239"/>
                  </a:lnTo>
                  <a:lnTo>
                    <a:pt x="96" y="241"/>
                  </a:lnTo>
                  <a:lnTo>
                    <a:pt x="110" y="243"/>
                  </a:lnTo>
                  <a:lnTo>
                    <a:pt x="121" y="243"/>
                  </a:lnTo>
                  <a:lnTo>
                    <a:pt x="134" y="243"/>
                  </a:lnTo>
                  <a:lnTo>
                    <a:pt x="146" y="241"/>
                  </a:lnTo>
                  <a:lnTo>
                    <a:pt x="157" y="239"/>
                  </a:lnTo>
                  <a:lnTo>
                    <a:pt x="169" y="234"/>
                  </a:lnTo>
                  <a:lnTo>
                    <a:pt x="181" y="230"/>
                  </a:lnTo>
                  <a:lnTo>
                    <a:pt x="190" y="224"/>
                  </a:lnTo>
                  <a:lnTo>
                    <a:pt x="200" y="216"/>
                  </a:lnTo>
                  <a:lnTo>
                    <a:pt x="207" y="209"/>
                  </a:lnTo>
                  <a:lnTo>
                    <a:pt x="217" y="199"/>
                  </a:lnTo>
                  <a:lnTo>
                    <a:pt x="223" y="191"/>
                  </a:lnTo>
                  <a:lnTo>
                    <a:pt x="228" y="180"/>
                  </a:lnTo>
                  <a:lnTo>
                    <a:pt x="234" y="170"/>
                  </a:lnTo>
                  <a:lnTo>
                    <a:pt x="238" y="159"/>
                  </a:lnTo>
                  <a:lnTo>
                    <a:pt x="242" y="147"/>
                  </a:lnTo>
                  <a:lnTo>
                    <a:pt x="244" y="134"/>
                  </a:lnTo>
                  <a:lnTo>
                    <a:pt x="244" y="122"/>
                  </a:lnTo>
                </a:path>
              </a:pathLst>
            </a:custGeom>
            <a:noFill/>
            <a:ln w="3175">
              <a:solidFill>
                <a:schemeClr val="tx1"/>
              </a:solidFill>
              <a:prstDash val="solid"/>
              <a:round/>
              <a:headEnd/>
              <a:tailEnd/>
            </a:ln>
          </p:spPr>
          <p:txBody>
            <a:bodyPr/>
            <a:lstStyle/>
            <a:p>
              <a:endParaRPr lang="en-US"/>
            </a:p>
          </p:txBody>
        </p:sp>
        <p:sp>
          <p:nvSpPr>
            <p:cNvPr id="597066" name="Rectangle 74"/>
            <p:cNvSpPr>
              <a:spLocks noChangeArrowheads="1"/>
            </p:cNvSpPr>
            <p:nvPr/>
          </p:nvSpPr>
          <p:spPr bwMode="auto">
            <a:xfrm>
              <a:off x="1818" y="1645"/>
              <a:ext cx="24" cy="140"/>
            </a:xfrm>
            <a:prstGeom prst="rect">
              <a:avLst/>
            </a:prstGeom>
            <a:solidFill>
              <a:srgbClr val="FFFFFF"/>
            </a:solidFill>
            <a:ln w="9525">
              <a:solidFill>
                <a:schemeClr val="tx1"/>
              </a:solidFill>
              <a:miter lim="800000"/>
              <a:headEnd/>
              <a:tailEnd/>
            </a:ln>
          </p:spPr>
          <p:txBody>
            <a:bodyPr/>
            <a:lstStyle/>
            <a:p>
              <a:endParaRPr lang="en-US"/>
            </a:p>
          </p:txBody>
        </p:sp>
        <p:sp>
          <p:nvSpPr>
            <p:cNvPr id="597067" name="Rectangle 75"/>
            <p:cNvSpPr>
              <a:spLocks noChangeArrowheads="1"/>
            </p:cNvSpPr>
            <p:nvPr/>
          </p:nvSpPr>
          <p:spPr bwMode="auto">
            <a:xfrm>
              <a:off x="1818" y="1645"/>
              <a:ext cx="24" cy="140"/>
            </a:xfrm>
            <a:prstGeom prst="rect">
              <a:avLst/>
            </a:prstGeom>
            <a:noFill/>
            <a:ln w="3175">
              <a:solidFill>
                <a:schemeClr val="tx1"/>
              </a:solidFill>
              <a:miter lim="800000"/>
              <a:headEnd/>
              <a:tailEnd/>
            </a:ln>
          </p:spPr>
          <p:txBody>
            <a:bodyPr/>
            <a:lstStyle/>
            <a:p>
              <a:endParaRPr lang="en-US"/>
            </a:p>
          </p:txBody>
        </p:sp>
        <p:sp>
          <p:nvSpPr>
            <p:cNvPr id="597068" name="Freeform 76"/>
            <p:cNvSpPr>
              <a:spLocks/>
            </p:cNvSpPr>
            <p:nvPr/>
          </p:nvSpPr>
          <p:spPr bwMode="auto">
            <a:xfrm>
              <a:off x="1543" y="1944"/>
              <a:ext cx="53" cy="39"/>
            </a:xfrm>
            <a:custGeom>
              <a:avLst/>
              <a:gdLst/>
              <a:ahLst/>
              <a:cxnLst>
                <a:cxn ang="0">
                  <a:pos x="0" y="0"/>
                </a:cxn>
                <a:cxn ang="0">
                  <a:pos x="39" y="0"/>
                </a:cxn>
                <a:cxn ang="0">
                  <a:pos x="48" y="0"/>
                </a:cxn>
                <a:cxn ang="0">
                  <a:pos x="50" y="2"/>
                </a:cxn>
                <a:cxn ang="0">
                  <a:pos x="56" y="6"/>
                </a:cxn>
                <a:cxn ang="0">
                  <a:pos x="60" y="8"/>
                </a:cxn>
                <a:cxn ang="0">
                  <a:pos x="60" y="15"/>
                </a:cxn>
                <a:cxn ang="0">
                  <a:pos x="60" y="21"/>
                </a:cxn>
                <a:cxn ang="0">
                  <a:pos x="60" y="23"/>
                </a:cxn>
                <a:cxn ang="0">
                  <a:pos x="60" y="27"/>
                </a:cxn>
                <a:cxn ang="0">
                  <a:pos x="56" y="29"/>
                </a:cxn>
                <a:cxn ang="0">
                  <a:pos x="54" y="33"/>
                </a:cxn>
                <a:cxn ang="0">
                  <a:pos x="48" y="35"/>
                </a:cxn>
                <a:cxn ang="0">
                  <a:pos x="42" y="39"/>
                </a:cxn>
                <a:cxn ang="0">
                  <a:pos x="37" y="39"/>
                </a:cxn>
                <a:cxn ang="0">
                  <a:pos x="0" y="39"/>
                </a:cxn>
                <a:cxn ang="0">
                  <a:pos x="0" y="0"/>
                </a:cxn>
              </a:cxnLst>
              <a:rect l="0" t="0" r="r" b="b"/>
              <a:pathLst>
                <a:path w="60" h="39">
                  <a:moveTo>
                    <a:pt x="0" y="0"/>
                  </a:moveTo>
                  <a:lnTo>
                    <a:pt x="39" y="0"/>
                  </a:lnTo>
                  <a:lnTo>
                    <a:pt x="48" y="0"/>
                  </a:lnTo>
                  <a:lnTo>
                    <a:pt x="50" y="2"/>
                  </a:lnTo>
                  <a:lnTo>
                    <a:pt x="56" y="6"/>
                  </a:lnTo>
                  <a:lnTo>
                    <a:pt x="60" y="8"/>
                  </a:lnTo>
                  <a:lnTo>
                    <a:pt x="60" y="15"/>
                  </a:lnTo>
                  <a:lnTo>
                    <a:pt x="60" y="21"/>
                  </a:lnTo>
                  <a:lnTo>
                    <a:pt x="60" y="23"/>
                  </a:lnTo>
                  <a:lnTo>
                    <a:pt x="60" y="27"/>
                  </a:lnTo>
                  <a:lnTo>
                    <a:pt x="56" y="29"/>
                  </a:lnTo>
                  <a:lnTo>
                    <a:pt x="54" y="33"/>
                  </a:lnTo>
                  <a:lnTo>
                    <a:pt x="48" y="35"/>
                  </a:lnTo>
                  <a:lnTo>
                    <a:pt x="42" y="39"/>
                  </a:lnTo>
                  <a:lnTo>
                    <a:pt x="37" y="39"/>
                  </a:lnTo>
                  <a:lnTo>
                    <a:pt x="0" y="39"/>
                  </a:lnTo>
                  <a:lnTo>
                    <a:pt x="0" y="0"/>
                  </a:lnTo>
                  <a:close/>
                </a:path>
              </a:pathLst>
            </a:custGeom>
            <a:solidFill>
              <a:srgbClr val="1F1A17"/>
            </a:solidFill>
            <a:ln w="9525">
              <a:solidFill>
                <a:schemeClr val="tx1"/>
              </a:solidFill>
              <a:round/>
              <a:headEnd/>
              <a:tailEnd/>
            </a:ln>
          </p:spPr>
          <p:txBody>
            <a:bodyPr/>
            <a:lstStyle/>
            <a:p>
              <a:endParaRPr lang="en-US"/>
            </a:p>
          </p:txBody>
        </p:sp>
        <p:sp>
          <p:nvSpPr>
            <p:cNvPr id="597069" name="Freeform 77"/>
            <p:cNvSpPr>
              <a:spLocks/>
            </p:cNvSpPr>
            <p:nvPr/>
          </p:nvSpPr>
          <p:spPr bwMode="auto">
            <a:xfrm>
              <a:off x="1543" y="1944"/>
              <a:ext cx="53" cy="39"/>
            </a:xfrm>
            <a:custGeom>
              <a:avLst/>
              <a:gdLst/>
              <a:ahLst/>
              <a:cxnLst>
                <a:cxn ang="0">
                  <a:pos x="0" y="0"/>
                </a:cxn>
                <a:cxn ang="0">
                  <a:pos x="39" y="0"/>
                </a:cxn>
                <a:cxn ang="0">
                  <a:pos x="48" y="0"/>
                </a:cxn>
                <a:cxn ang="0">
                  <a:pos x="50" y="2"/>
                </a:cxn>
                <a:cxn ang="0">
                  <a:pos x="56" y="6"/>
                </a:cxn>
                <a:cxn ang="0">
                  <a:pos x="60" y="8"/>
                </a:cxn>
                <a:cxn ang="0">
                  <a:pos x="60" y="15"/>
                </a:cxn>
                <a:cxn ang="0">
                  <a:pos x="60" y="21"/>
                </a:cxn>
                <a:cxn ang="0">
                  <a:pos x="60" y="23"/>
                </a:cxn>
                <a:cxn ang="0">
                  <a:pos x="60" y="27"/>
                </a:cxn>
                <a:cxn ang="0">
                  <a:pos x="56" y="29"/>
                </a:cxn>
                <a:cxn ang="0">
                  <a:pos x="54" y="33"/>
                </a:cxn>
                <a:cxn ang="0">
                  <a:pos x="48" y="35"/>
                </a:cxn>
                <a:cxn ang="0">
                  <a:pos x="42" y="39"/>
                </a:cxn>
                <a:cxn ang="0">
                  <a:pos x="37" y="39"/>
                </a:cxn>
                <a:cxn ang="0">
                  <a:pos x="0" y="39"/>
                </a:cxn>
                <a:cxn ang="0">
                  <a:pos x="0" y="0"/>
                </a:cxn>
              </a:cxnLst>
              <a:rect l="0" t="0" r="r" b="b"/>
              <a:pathLst>
                <a:path w="60" h="39">
                  <a:moveTo>
                    <a:pt x="0" y="0"/>
                  </a:moveTo>
                  <a:lnTo>
                    <a:pt x="39" y="0"/>
                  </a:lnTo>
                  <a:lnTo>
                    <a:pt x="48" y="0"/>
                  </a:lnTo>
                  <a:lnTo>
                    <a:pt x="50" y="2"/>
                  </a:lnTo>
                  <a:lnTo>
                    <a:pt x="56" y="6"/>
                  </a:lnTo>
                  <a:lnTo>
                    <a:pt x="60" y="8"/>
                  </a:lnTo>
                  <a:lnTo>
                    <a:pt x="60" y="15"/>
                  </a:lnTo>
                  <a:lnTo>
                    <a:pt x="60" y="21"/>
                  </a:lnTo>
                  <a:lnTo>
                    <a:pt x="60" y="23"/>
                  </a:lnTo>
                  <a:lnTo>
                    <a:pt x="60" y="27"/>
                  </a:lnTo>
                  <a:lnTo>
                    <a:pt x="56" y="29"/>
                  </a:lnTo>
                  <a:lnTo>
                    <a:pt x="54" y="33"/>
                  </a:lnTo>
                  <a:lnTo>
                    <a:pt x="48" y="35"/>
                  </a:lnTo>
                  <a:lnTo>
                    <a:pt x="42" y="39"/>
                  </a:lnTo>
                  <a:lnTo>
                    <a:pt x="37" y="39"/>
                  </a:lnTo>
                  <a:lnTo>
                    <a:pt x="0" y="39"/>
                  </a:lnTo>
                  <a:lnTo>
                    <a:pt x="0" y="0"/>
                  </a:lnTo>
                </a:path>
              </a:pathLst>
            </a:custGeom>
            <a:noFill/>
            <a:ln w="3175">
              <a:solidFill>
                <a:schemeClr val="tx1"/>
              </a:solidFill>
              <a:prstDash val="solid"/>
              <a:round/>
              <a:headEnd/>
              <a:tailEnd/>
            </a:ln>
          </p:spPr>
          <p:txBody>
            <a:bodyPr/>
            <a:lstStyle/>
            <a:p>
              <a:endParaRPr lang="en-US"/>
            </a:p>
          </p:txBody>
        </p:sp>
        <p:sp>
          <p:nvSpPr>
            <p:cNvPr id="597070" name="Freeform 78"/>
            <p:cNvSpPr>
              <a:spLocks/>
            </p:cNvSpPr>
            <p:nvPr/>
          </p:nvSpPr>
          <p:spPr bwMode="auto">
            <a:xfrm>
              <a:off x="1541" y="1912"/>
              <a:ext cx="106" cy="140"/>
            </a:xfrm>
            <a:custGeom>
              <a:avLst/>
              <a:gdLst/>
              <a:ahLst/>
              <a:cxnLst>
                <a:cxn ang="0">
                  <a:pos x="0" y="0"/>
                </a:cxn>
                <a:cxn ang="0">
                  <a:pos x="69" y="0"/>
                </a:cxn>
                <a:cxn ang="0">
                  <a:pos x="77" y="0"/>
                </a:cxn>
                <a:cxn ang="0">
                  <a:pos x="87" y="0"/>
                </a:cxn>
                <a:cxn ang="0">
                  <a:pos x="92" y="1"/>
                </a:cxn>
                <a:cxn ang="0">
                  <a:pos x="98" y="5"/>
                </a:cxn>
                <a:cxn ang="0">
                  <a:pos x="104" y="7"/>
                </a:cxn>
                <a:cxn ang="0">
                  <a:pos x="108" y="11"/>
                </a:cxn>
                <a:cxn ang="0">
                  <a:pos x="114" y="21"/>
                </a:cxn>
                <a:cxn ang="0">
                  <a:pos x="117" y="26"/>
                </a:cxn>
                <a:cxn ang="0">
                  <a:pos x="117" y="32"/>
                </a:cxn>
                <a:cxn ang="0">
                  <a:pos x="117" y="40"/>
                </a:cxn>
                <a:cxn ang="0">
                  <a:pos x="117" y="44"/>
                </a:cxn>
                <a:cxn ang="0">
                  <a:pos x="117" y="49"/>
                </a:cxn>
                <a:cxn ang="0">
                  <a:pos x="114" y="53"/>
                </a:cxn>
                <a:cxn ang="0">
                  <a:pos x="114" y="59"/>
                </a:cxn>
                <a:cxn ang="0">
                  <a:pos x="112" y="61"/>
                </a:cxn>
                <a:cxn ang="0">
                  <a:pos x="108" y="65"/>
                </a:cxn>
                <a:cxn ang="0">
                  <a:pos x="104" y="71"/>
                </a:cxn>
                <a:cxn ang="0">
                  <a:pos x="98" y="71"/>
                </a:cxn>
                <a:cxn ang="0">
                  <a:pos x="96" y="74"/>
                </a:cxn>
                <a:cxn ang="0">
                  <a:pos x="102" y="76"/>
                </a:cxn>
                <a:cxn ang="0">
                  <a:pos x="104" y="80"/>
                </a:cxn>
                <a:cxn ang="0">
                  <a:pos x="108" y="82"/>
                </a:cxn>
                <a:cxn ang="0">
                  <a:pos x="112" y="86"/>
                </a:cxn>
                <a:cxn ang="0">
                  <a:pos x="112" y="88"/>
                </a:cxn>
                <a:cxn ang="0">
                  <a:pos x="112" y="92"/>
                </a:cxn>
                <a:cxn ang="0">
                  <a:pos x="114" y="103"/>
                </a:cxn>
                <a:cxn ang="0">
                  <a:pos x="114" y="118"/>
                </a:cxn>
                <a:cxn ang="0">
                  <a:pos x="114" y="128"/>
                </a:cxn>
                <a:cxn ang="0">
                  <a:pos x="114" y="130"/>
                </a:cxn>
                <a:cxn ang="0">
                  <a:pos x="117" y="134"/>
                </a:cxn>
                <a:cxn ang="0">
                  <a:pos x="119" y="134"/>
                </a:cxn>
                <a:cxn ang="0">
                  <a:pos x="119" y="140"/>
                </a:cxn>
                <a:cxn ang="0">
                  <a:pos x="87" y="140"/>
                </a:cxn>
                <a:cxn ang="0">
                  <a:pos x="85" y="134"/>
                </a:cxn>
                <a:cxn ang="0">
                  <a:pos x="85" y="128"/>
                </a:cxn>
                <a:cxn ang="0">
                  <a:pos x="85" y="120"/>
                </a:cxn>
                <a:cxn ang="0">
                  <a:pos x="85" y="107"/>
                </a:cxn>
                <a:cxn ang="0">
                  <a:pos x="81" y="97"/>
                </a:cxn>
                <a:cxn ang="0">
                  <a:pos x="81" y="94"/>
                </a:cxn>
                <a:cxn ang="0">
                  <a:pos x="77" y="92"/>
                </a:cxn>
                <a:cxn ang="0">
                  <a:pos x="75" y="88"/>
                </a:cxn>
                <a:cxn ang="0">
                  <a:pos x="69" y="86"/>
                </a:cxn>
                <a:cxn ang="0">
                  <a:pos x="66" y="86"/>
                </a:cxn>
                <a:cxn ang="0">
                  <a:pos x="60" y="86"/>
                </a:cxn>
                <a:cxn ang="0">
                  <a:pos x="27" y="86"/>
                </a:cxn>
                <a:cxn ang="0">
                  <a:pos x="27" y="140"/>
                </a:cxn>
                <a:cxn ang="0">
                  <a:pos x="0" y="140"/>
                </a:cxn>
                <a:cxn ang="0">
                  <a:pos x="0" y="0"/>
                </a:cxn>
              </a:cxnLst>
              <a:rect l="0" t="0" r="r" b="b"/>
              <a:pathLst>
                <a:path w="119" h="140">
                  <a:moveTo>
                    <a:pt x="0" y="0"/>
                  </a:moveTo>
                  <a:lnTo>
                    <a:pt x="69" y="0"/>
                  </a:lnTo>
                  <a:lnTo>
                    <a:pt x="77" y="0"/>
                  </a:lnTo>
                  <a:lnTo>
                    <a:pt x="87" y="0"/>
                  </a:lnTo>
                  <a:lnTo>
                    <a:pt x="92" y="1"/>
                  </a:lnTo>
                  <a:lnTo>
                    <a:pt x="98" y="5"/>
                  </a:lnTo>
                  <a:lnTo>
                    <a:pt x="104" y="7"/>
                  </a:lnTo>
                  <a:lnTo>
                    <a:pt x="108" y="11"/>
                  </a:lnTo>
                  <a:lnTo>
                    <a:pt x="114" y="21"/>
                  </a:lnTo>
                  <a:lnTo>
                    <a:pt x="117" y="26"/>
                  </a:lnTo>
                  <a:lnTo>
                    <a:pt x="117" y="32"/>
                  </a:lnTo>
                  <a:lnTo>
                    <a:pt x="117" y="40"/>
                  </a:lnTo>
                  <a:lnTo>
                    <a:pt x="117" y="44"/>
                  </a:lnTo>
                  <a:lnTo>
                    <a:pt x="117" y="49"/>
                  </a:lnTo>
                  <a:lnTo>
                    <a:pt x="114" y="53"/>
                  </a:lnTo>
                  <a:lnTo>
                    <a:pt x="114" y="59"/>
                  </a:lnTo>
                  <a:lnTo>
                    <a:pt x="112" y="61"/>
                  </a:lnTo>
                  <a:lnTo>
                    <a:pt x="108" y="65"/>
                  </a:lnTo>
                  <a:lnTo>
                    <a:pt x="104" y="71"/>
                  </a:lnTo>
                  <a:lnTo>
                    <a:pt x="98" y="71"/>
                  </a:lnTo>
                  <a:lnTo>
                    <a:pt x="96" y="74"/>
                  </a:lnTo>
                  <a:lnTo>
                    <a:pt x="102" y="76"/>
                  </a:lnTo>
                  <a:lnTo>
                    <a:pt x="104" y="80"/>
                  </a:lnTo>
                  <a:lnTo>
                    <a:pt x="108" y="82"/>
                  </a:lnTo>
                  <a:lnTo>
                    <a:pt x="112" y="86"/>
                  </a:lnTo>
                  <a:lnTo>
                    <a:pt x="112" y="88"/>
                  </a:lnTo>
                  <a:lnTo>
                    <a:pt x="112" y="92"/>
                  </a:lnTo>
                  <a:lnTo>
                    <a:pt x="114" y="103"/>
                  </a:lnTo>
                  <a:lnTo>
                    <a:pt x="114" y="118"/>
                  </a:lnTo>
                  <a:lnTo>
                    <a:pt x="114" y="128"/>
                  </a:lnTo>
                  <a:lnTo>
                    <a:pt x="114" y="130"/>
                  </a:lnTo>
                  <a:lnTo>
                    <a:pt x="117" y="134"/>
                  </a:lnTo>
                  <a:lnTo>
                    <a:pt x="119" y="134"/>
                  </a:lnTo>
                  <a:lnTo>
                    <a:pt x="119" y="140"/>
                  </a:lnTo>
                  <a:lnTo>
                    <a:pt x="87" y="140"/>
                  </a:lnTo>
                  <a:lnTo>
                    <a:pt x="85" y="134"/>
                  </a:lnTo>
                  <a:lnTo>
                    <a:pt x="85" y="128"/>
                  </a:lnTo>
                  <a:lnTo>
                    <a:pt x="85" y="120"/>
                  </a:lnTo>
                  <a:lnTo>
                    <a:pt x="85" y="107"/>
                  </a:lnTo>
                  <a:lnTo>
                    <a:pt x="81" y="97"/>
                  </a:lnTo>
                  <a:lnTo>
                    <a:pt x="81" y="94"/>
                  </a:lnTo>
                  <a:lnTo>
                    <a:pt x="77" y="92"/>
                  </a:lnTo>
                  <a:lnTo>
                    <a:pt x="75" y="88"/>
                  </a:lnTo>
                  <a:lnTo>
                    <a:pt x="69" y="86"/>
                  </a:lnTo>
                  <a:lnTo>
                    <a:pt x="66" y="86"/>
                  </a:lnTo>
                  <a:lnTo>
                    <a:pt x="60" y="86"/>
                  </a:lnTo>
                  <a:lnTo>
                    <a:pt x="27" y="86"/>
                  </a:lnTo>
                  <a:lnTo>
                    <a:pt x="27" y="140"/>
                  </a:lnTo>
                  <a:lnTo>
                    <a:pt x="0" y="140"/>
                  </a:lnTo>
                  <a:lnTo>
                    <a:pt x="0" y="0"/>
                  </a:lnTo>
                  <a:close/>
                </a:path>
              </a:pathLst>
            </a:custGeom>
            <a:solidFill>
              <a:srgbClr val="FFFFFF"/>
            </a:solidFill>
            <a:ln w="9525">
              <a:solidFill>
                <a:schemeClr val="tx1"/>
              </a:solidFill>
              <a:round/>
              <a:headEnd/>
              <a:tailEnd/>
            </a:ln>
          </p:spPr>
          <p:txBody>
            <a:bodyPr/>
            <a:lstStyle/>
            <a:p>
              <a:endParaRPr lang="en-US"/>
            </a:p>
          </p:txBody>
        </p:sp>
        <p:sp>
          <p:nvSpPr>
            <p:cNvPr id="597071" name="Freeform 79"/>
            <p:cNvSpPr>
              <a:spLocks/>
            </p:cNvSpPr>
            <p:nvPr/>
          </p:nvSpPr>
          <p:spPr bwMode="auto">
            <a:xfrm>
              <a:off x="1541" y="1912"/>
              <a:ext cx="106" cy="140"/>
            </a:xfrm>
            <a:custGeom>
              <a:avLst/>
              <a:gdLst/>
              <a:ahLst/>
              <a:cxnLst>
                <a:cxn ang="0">
                  <a:pos x="0" y="0"/>
                </a:cxn>
                <a:cxn ang="0">
                  <a:pos x="69" y="0"/>
                </a:cxn>
                <a:cxn ang="0">
                  <a:pos x="77" y="0"/>
                </a:cxn>
                <a:cxn ang="0">
                  <a:pos x="87" y="0"/>
                </a:cxn>
                <a:cxn ang="0">
                  <a:pos x="92" y="1"/>
                </a:cxn>
                <a:cxn ang="0">
                  <a:pos x="98" y="5"/>
                </a:cxn>
                <a:cxn ang="0">
                  <a:pos x="104" y="7"/>
                </a:cxn>
                <a:cxn ang="0">
                  <a:pos x="108" y="11"/>
                </a:cxn>
                <a:cxn ang="0">
                  <a:pos x="114" y="21"/>
                </a:cxn>
                <a:cxn ang="0">
                  <a:pos x="117" y="26"/>
                </a:cxn>
                <a:cxn ang="0">
                  <a:pos x="117" y="32"/>
                </a:cxn>
                <a:cxn ang="0">
                  <a:pos x="117" y="40"/>
                </a:cxn>
                <a:cxn ang="0">
                  <a:pos x="117" y="44"/>
                </a:cxn>
                <a:cxn ang="0">
                  <a:pos x="117" y="49"/>
                </a:cxn>
                <a:cxn ang="0">
                  <a:pos x="114" y="53"/>
                </a:cxn>
                <a:cxn ang="0">
                  <a:pos x="114" y="59"/>
                </a:cxn>
                <a:cxn ang="0">
                  <a:pos x="112" y="61"/>
                </a:cxn>
                <a:cxn ang="0">
                  <a:pos x="108" y="65"/>
                </a:cxn>
                <a:cxn ang="0">
                  <a:pos x="104" y="71"/>
                </a:cxn>
                <a:cxn ang="0">
                  <a:pos x="98" y="71"/>
                </a:cxn>
                <a:cxn ang="0">
                  <a:pos x="96" y="74"/>
                </a:cxn>
                <a:cxn ang="0">
                  <a:pos x="102" y="76"/>
                </a:cxn>
                <a:cxn ang="0">
                  <a:pos x="104" y="80"/>
                </a:cxn>
                <a:cxn ang="0">
                  <a:pos x="108" y="82"/>
                </a:cxn>
                <a:cxn ang="0">
                  <a:pos x="112" y="86"/>
                </a:cxn>
                <a:cxn ang="0">
                  <a:pos x="112" y="88"/>
                </a:cxn>
                <a:cxn ang="0">
                  <a:pos x="112" y="92"/>
                </a:cxn>
                <a:cxn ang="0">
                  <a:pos x="114" y="103"/>
                </a:cxn>
                <a:cxn ang="0">
                  <a:pos x="114" y="118"/>
                </a:cxn>
                <a:cxn ang="0">
                  <a:pos x="114" y="128"/>
                </a:cxn>
                <a:cxn ang="0">
                  <a:pos x="114" y="130"/>
                </a:cxn>
                <a:cxn ang="0">
                  <a:pos x="117" y="134"/>
                </a:cxn>
                <a:cxn ang="0">
                  <a:pos x="119" y="134"/>
                </a:cxn>
                <a:cxn ang="0">
                  <a:pos x="119" y="140"/>
                </a:cxn>
                <a:cxn ang="0">
                  <a:pos x="87" y="140"/>
                </a:cxn>
                <a:cxn ang="0">
                  <a:pos x="85" y="134"/>
                </a:cxn>
                <a:cxn ang="0">
                  <a:pos x="85" y="128"/>
                </a:cxn>
                <a:cxn ang="0">
                  <a:pos x="85" y="120"/>
                </a:cxn>
                <a:cxn ang="0">
                  <a:pos x="85" y="107"/>
                </a:cxn>
                <a:cxn ang="0">
                  <a:pos x="81" y="97"/>
                </a:cxn>
                <a:cxn ang="0">
                  <a:pos x="81" y="94"/>
                </a:cxn>
                <a:cxn ang="0">
                  <a:pos x="77" y="92"/>
                </a:cxn>
                <a:cxn ang="0">
                  <a:pos x="75" y="88"/>
                </a:cxn>
                <a:cxn ang="0">
                  <a:pos x="69" y="86"/>
                </a:cxn>
                <a:cxn ang="0">
                  <a:pos x="66" y="86"/>
                </a:cxn>
                <a:cxn ang="0">
                  <a:pos x="60" y="86"/>
                </a:cxn>
                <a:cxn ang="0">
                  <a:pos x="27" y="86"/>
                </a:cxn>
                <a:cxn ang="0">
                  <a:pos x="27" y="140"/>
                </a:cxn>
                <a:cxn ang="0">
                  <a:pos x="0" y="140"/>
                </a:cxn>
                <a:cxn ang="0">
                  <a:pos x="0" y="0"/>
                </a:cxn>
              </a:cxnLst>
              <a:rect l="0" t="0" r="r" b="b"/>
              <a:pathLst>
                <a:path w="119" h="140">
                  <a:moveTo>
                    <a:pt x="0" y="0"/>
                  </a:moveTo>
                  <a:lnTo>
                    <a:pt x="69" y="0"/>
                  </a:lnTo>
                  <a:lnTo>
                    <a:pt x="77" y="0"/>
                  </a:lnTo>
                  <a:lnTo>
                    <a:pt x="87" y="0"/>
                  </a:lnTo>
                  <a:lnTo>
                    <a:pt x="92" y="1"/>
                  </a:lnTo>
                  <a:lnTo>
                    <a:pt x="98" y="5"/>
                  </a:lnTo>
                  <a:lnTo>
                    <a:pt x="104" y="7"/>
                  </a:lnTo>
                  <a:lnTo>
                    <a:pt x="108" y="11"/>
                  </a:lnTo>
                  <a:lnTo>
                    <a:pt x="114" y="21"/>
                  </a:lnTo>
                  <a:lnTo>
                    <a:pt x="117" y="26"/>
                  </a:lnTo>
                  <a:lnTo>
                    <a:pt x="117" y="32"/>
                  </a:lnTo>
                  <a:lnTo>
                    <a:pt x="117" y="40"/>
                  </a:lnTo>
                  <a:lnTo>
                    <a:pt x="117" y="44"/>
                  </a:lnTo>
                  <a:lnTo>
                    <a:pt x="117" y="49"/>
                  </a:lnTo>
                  <a:lnTo>
                    <a:pt x="114" y="53"/>
                  </a:lnTo>
                  <a:lnTo>
                    <a:pt x="114" y="59"/>
                  </a:lnTo>
                  <a:lnTo>
                    <a:pt x="112" y="61"/>
                  </a:lnTo>
                  <a:lnTo>
                    <a:pt x="108" y="65"/>
                  </a:lnTo>
                  <a:lnTo>
                    <a:pt x="104" y="71"/>
                  </a:lnTo>
                  <a:lnTo>
                    <a:pt x="98" y="71"/>
                  </a:lnTo>
                  <a:lnTo>
                    <a:pt x="96" y="74"/>
                  </a:lnTo>
                  <a:lnTo>
                    <a:pt x="102" y="76"/>
                  </a:lnTo>
                  <a:lnTo>
                    <a:pt x="104" y="80"/>
                  </a:lnTo>
                  <a:lnTo>
                    <a:pt x="108" y="82"/>
                  </a:lnTo>
                  <a:lnTo>
                    <a:pt x="112" y="86"/>
                  </a:lnTo>
                  <a:lnTo>
                    <a:pt x="112" y="88"/>
                  </a:lnTo>
                  <a:lnTo>
                    <a:pt x="112" y="92"/>
                  </a:lnTo>
                  <a:lnTo>
                    <a:pt x="114" y="103"/>
                  </a:lnTo>
                  <a:lnTo>
                    <a:pt x="114" y="118"/>
                  </a:lnTo>
                  <a:lnTo>
                    <a:pt x="114" y="128"/>
                  </a:lnTo>
                  <a:lnTo>
                    <a:pt x="114" y="130"/>
                  </a:lnTo>
                  <a:lnTo>
                    <a:pt x="117" y="134"/>
                  </a:lnTo>
                  <a:lnTo>
                    <a:pt x="119" y="134"/>
                  </a:lnTo>
                  <a:lnTo>
                    <a:pt x="119" y="140"/>
                  </a:lnTo>
                  <a:lnTo>
                    <a:pt x="87" y="140"/>
                  </a:lnTo>
                  <a:lnTo>
                    <a:pt x="85" y="134"/>
                  </a:lnTo>
                  <a:lnTo>
                    <a:pt x="85" y="128"/>
                  </a:lnTo>
                  <a:lnTo>
                    <a:pt x="85" y="120"/>
                  </a:lnTo>
                  <a:lnTo>
                    <a:pt x="85" y="107"/>
                  </a:lnTo>
                  <a:lnTo>
                    <a:pt x="81" y="97"/>
                  </a:lnTo>
                  <a:lnTo>
                    <a:pt x="81" y="94"/>
                  </a:lnTo>
                  <a:lnTo>
                    <a:pt x="77" y="92"/>
                  </a:lnTo>
                  <a:lnTo>
                    <a:pt x="75" y="88"/>
                  </a:lnTo>
                  <a:lnTo>
                    <a:pt x="69" y="86"/>
                  </a:lnTo>
                  <a:lnTo>
                    <a:pt x="66" y="86"/>
                  </a:lnTo>
                  <a:lnTo>
                    <a:pt x="60" y="86"/>
                  </a:lnTo>
                  <a:lnTo>
                    <a:pt x="27" y="86"/>
                  </a:lnTo>
                  <a:lnTo>
                    <a:pt x="27" y="140"/>
                  </a:lnTo>
                  <a:lnTo>
                    <a:pt x="0" y="140"/>
                  </a:lnTo>
                  <a:lnTo>
                    <a:pt x="0" y="0"/>
                  </a:lnTo>
                </a:path>
              </a:pathLst>
            </a:custGeom>
            <a:noFill/>
            <a:ln w="3175">
              <a:solidFill>
                <a:schemeClr val="tx1"/>
              </a:solidFill>
              <a:prstDash val="solid"/>
              <a:round/>
              <a:headEnd/>
              <a:tailEnd/>
            </a:ln>
          </p:spPr>
          <p:txBody>
            <a:bodyPr/>
            <a:lstStyle/>
            <a:p>
              <a:endParaRPr lang="en-US"/>
            </a:p>
          </p:txBody>
        </p:sp>
        <p:sp>
          <p:nvSpPr>
            <p:cNvPr id="597072" name="Freeform 80"/>
            <p:cNvSpPr>
              <a:spLocks/>
            </p:cNvSpPr>
            <p:nvPr/>
          </p:nvSpPr>
          <p:spPr bwMode="auto">
            <a:xfrm>
              <a:off x="1849" y="2073"/>
              <a:ext cx="41" cy="40"/>
            </a:xfrm>
            <a:custGeom>
              <a:avLst/>
              <a:gdLst/>
              <a:ahLst/>
              <a:cxnLst>
                <a:cxn ang="0">
                  <a:pos x="0" y="0"/>
                </a:cxn>
                <a:cxn ang="0">
                  <a:pos x="29" y="0"/>
                </a:cxn>
                <a:cxn ang="0">
                  <a:pos x="32" y="0"/>
                </a:cxn>
                <a:cxn ang="0">
                  <a:pos x="34" y="0"/>
                </a:cxn>
                <a:cxn ang="0">
                  <a:pos x="38" y="2"/>
                </a:cxn>
                <a:cxn ang="0">
                  <a:pos x="40" y="5"/>
                </a:cxn>
                <a:cxn ang="0">
                  <a:pos x="44" y="7"/>
                </a:cxn>
                <a:cxn ang="0">
                  <a:pos x="46" y="11"/>
                </a:cxn>
                <a:cxn ang="0">
                  <a:pos x="46" y="17"/>
                </a:cxn>
                <a:cxn ang="0">
                  <a:pos x="46" y="19"/>
                </a:cxn>
                <a:cxn ang="0">
                  <a:pos x="46" y="27"/>
                </a:cxn>
                <a:cxn ang="0">
                  <a:pos x="44" y="32"/>
                </a:cxn>
                <a:cxn ang="0">
                  <a:pos x="40" y="34"/>
                </a:cxn>
                <a:cxn ang="0">
                  <a:pos x="38" y="38"/>
                </a:cxn>
                <a:cxn ang="0">
                  <a:pos x="34" y="40"/>
                </a:cxn>
                <a:cxn ang="0">
                  <a:pos x="32" y="40"/>
                </a:cxn>
                <a:cxn ang="0">
                  <a:pos x="27" y="40"/>
                </a:cxn>
                <a:cxn ang="0">
                  <a:pos x="0" y="40"/>
                </a:cxn>
                <a:cxn ang="0">
                  <a:pos x="0" y="0"/>
                </a:cxn>
              </a:cxnLst>
              <a:rect l="0" t="0" r="r" b="b"/>
              <a:pathLst>
                <a:path w="46" h="40">
                  <a:moveTo>
                    <a:pt x="0" y="0"/>
                  </a:moveTo>
                  <a:lnTo>
                    <a:pt x="29" y="0"/>
                  </a:lnTo>
                  <a:lnTo>
                    <a:pt x="32" y="0"/>
                  </a:lnTo>
                  <a:lnTo>
                    <a:pt x="34" y="0"/>
                  </a:lnTo>
                  <a:lnTo>
                    <a:pt x="38" y="2"/>
                  </a:lnTo>
                  <a:lnTo>
                    <a:pt x="40" y="5"/>
                  </a:lnTo>
                  <a:lnTo>
                    <a:pt x="44" y="7"/>
                  </a:lnTo>
                  <a:lnTo>
                    <a:pt x="46" y="11"/>
                  </a:lnTo>
                  <a:lnTo>
                    <a:pt x="46" y="17"/>
                  </a:lnTo>
                  <a:lnTo>
                    <a:pt x="46" y="19"/>
                  </a:lnTo>
                  <a:lnTo>
                    <a:pt x="46" y="27"/>
                  </a:lnTo>
                  <a:lnTo>
                    <a:pt x="44" y="32"/>
                  </a:lnTo>
                  <a:lnTo>
                    <a:pt x="40" y="34"/>
                  </a:lnTo>
                  <a:lnTo>
                    <a:pt x="38" y="38"/>
                  </a:lnTo>
                  <a:lnTo>
                    <a:pt x="34" y="40"/>
                  </a:lnTo>
                  <a:lnTo>
                    <a:pt x="32" y="40"/>
                  </a:lnTo>
                  <a:lnTo>
                    <a:pt x="27" y="40"/>
                  </a:lnTo>
                  <a:lnTo>
                    <a:pt x="0" y="40"/>
                  </a:lnTo>
                  <a:lnTo>
                    <a:pt x="0" y="0"/>
                  </a:lnTo>
                  <a:close/>
                </a:path>
              </a:pathLst>
            </a:custGeom>
            <a:solidFill>
              <a:srgbClr val="1F1A17"/>
            </a:solidFill>
            <a:ln w="9525">
              <a:solidFill>
                <a:schemeClr val="tx1"/>
              </a:solidFill>
              <a:round/>
              <a:headEnd/>
              <a:tailEnd/>
            </a:ln>
          </p:spPr>
          <p:txBody>
            <a:bodyPr/>
            <a:lstStyle/>
            <a:p>
              <a:endParaRPr lang="en-US"/>
            </a:p>
          </p:txBody>
        </p:sp>
        <p:sp>
          <p:nvSpPr>
            <p:cNvPr id="597073" name="Freeform 81"/>
            <p:cNvSpPr>
              <a:spLocks/>
            </p:cNvSpPr>
            <p:nvPr/>
          </p:nvSpPr>
          <p:spPr bwMode="auto">
            <a:xfrm>
              <a:off x="1849" y="2073"/>
              <a:ext cx="41" cy="40"/>
            </a:xfrm>
            <a:custGeom>
              <a:avLst/>
              <a:gdLst/>
              <a:ahLst/>
              <a:cxnLst>
                <a:cxn ang="0">
                  <a:pos x="0" y="0"/>
                </a:cxn>
                <a:cxn ang="0">
                  <a:pos x="29" y="0"/>
                </a:cxn>
                <a:cxn ang="0">
                  <a:pos x="32" y="0"/>
                </a:cxn>
                <a:cxn ang="0">
                  <a:pos x="34" y="0"/>
                </a:cxn>
                <a:cxn ang="0">
                  <a:pos x="38" y="2"/>
                </a:cxn>
                <a:cxn ang="0">
                  <a:pos x="40" y="5"/>
                </a:cxn>
                <a:cxn ang="0">
                  <a:pos x="44" y="7"/>
                </a:cxn>
                <a:cxn ang="0">
                  <a:pos x="46" y="11"/>
                </a:cxn>
                <a:cxn ang="0">
                  <a:pos x="46" y="17"/>
                </a:cxn>
                <a:cxn ang="0">
                  <a:pos x="46" y="19"/>
                </a:cxn>
                <a:cxn ang="0">
                  <a:pos x="46" y="27"/>
                </a:cxn>
                <a:cxn ang="0">
                  <a:pos x="44" y="32"/>
                </a:cxn>
                <a:cxn ang="0">
                  <a:pos x="40" y="34"/>
                </a:cxn>
                <a:cxn ang="0">
                  <a:pos x="38" y="38"/>
                </a:cxn>
                <a:cxn ang="0">
                  <a:pos x="34" y="40"/>
                </a:cxn>
                <a:cxn ang="0">
                  <a:pos x="32" y="40"/>
                </a:cxn>
                <a:cxn ang="0">
                  <a:pos x="27" y="40"/>
                </a:cxn>
                <a:cxn ang="0">
                  <a:pos x="0" y="40"/>
                </a:cxn>
                <a:cxn ang="0">
                  <a:pos x="0" y="0"/>
                </a:cxn>
              </a:cxnLst>
              <a:rect l="0" t="0" r="r" b="b"/>
              <a:pathLst>
                <a:path w="46" h="40">
                  <a:moveTo>
                    <a:pt x="0" y="0"/>
                  </a:moveTo>
                  <a:lnTo>
                    <a:pt x="29" y="0"/>
                  </a:lnTo>
                  <a:lnTo>
                    <a:pt x="32" y="0"/>
                  </a:lnTo>
                  <a:lnTo>
                    <a:pt x="34" y="0"/>
                  </a:lnTo>
                  <a:lnTo>
                    <a:pt x="38" y="2"/>
                  </a:lnTo>
                  <a:lnTo>
                    <a:pt x="40" y="5"/>
                  </a:lnTo>
                  <a:lnTo>
                    <a:pt x="44" y="7"/>
                  </a:lnTo>
                  <a:lnTo>
                    <a:pt x="46" y="11"/>
                  </a:lnTo>
                  <a:lnTo>
                    <a:pt x="46" y="17"/>
                  </a:lnTo>
                  <a:lnTo>
                    <a:pt x="46" y="19"/>
                  </a:lnTo>
                  <a:lnTo>
                    <a:pt x="46" y="27"/>
                  </a:lnTo>
                  <a:lnTo>
                    <a:pt x="44" y="32"/>
                  </a:lnTo>
                  <a:lnTo>
                    <a:pt x="40" y="34"/>
                  </a:lnTo>
                  <a:lnTo>
                    <a:pt x="38" y="38"/>
                  </a:lnTo>
                  <a:lnTo>
                    <a:pt x="34" y="40"/>
                  </a:lnTo>
                  <a:lnTo>
                    <a:pt x="32" y="40"/>
                  </a:lnTo>
                  <a:lnTo>
                    <a:pt x="27" y="40"/>
                  </a:lnTo>
                  <a:lnTo>
                    <a:pt x="0" y="40"/>
                  </a:lnTo>
                  <a:lnTo>
                    <a:pt x="0" y="0"/>
                  </a:lnTo>
                </a:path>
              </a:pathLst>
            </a:custGeom>
            <a:noFill/>
            <a:ln w="3175">
              <a:solidFill>
                <a:schemeClr val="tx1"/>
              </a:solidFill>
              <a:prstDash val="solid"/>
              <a:round/>
              <a:headEnd/>
              <a:tailEnd/>
            </a:ln>
          </p:spPr>
          <p:txBody>
            <a:bodyPr/>
            <a:lstStyle/>
            <a:p>
              <a:endParaRPr lang="en-US"/>
            </a:p>
          </p:txBody>
        </p:sp>
        <p:sp>
          <p:nvSpPr>
            <p:cNvPr id="597074" name="Freeform 82"/>
            <p:cNvSpPr>
              <a:spLocks/>
            </p:cNvSpPr>
            <p:nvPr/>
          </p:nvSpPr>
          <p:spPr bwMode="auto">
            <a:xfrm>
              <a:off x="1836" y="2040"/>
              <a:ext cx="95" cy="140"/>
            </a:xfrm>
            <a:custGeom>
              <a:avLst/>
              <a:gdLst/>
              <a:ahLst/>
              <a:cxnLst>
                <a:cxn ang="0">
                  <a:pos x="0" y="0"/>
                </a:cxn>
                <a:cxn ang="0">
                  <a:pos x="60" y="0"/>
                </a:cxn>
                <a:cxn ang="0">
                  <a:pos x="69" y="0"/>
                </a:cxn>
                <a:cxn ang="0">
                  <a:pos x="75" y="2"/>
                </a:cxn>
                <a:cxn ang="0">
                  <a:pos x="81" y="2"/>
                </a:cxn>
                <a:cxn ang="0">
                  <a:pos x="87" y="6"/>
                </a:cxn>
                <a:cxn ang="0">
                  <a:pos x="93" y="12"/>
                </a:cxn>
                <a:cxn ang="0">
                  <a:pos x="96" y="14"/>
                </a:cxn>
                <a:cxn ang="0">
                  <a:pos x="102" y="23"/>
                </a:cxn>
                <a:cxn ang="0">
                  <a:pos x="106" y="33"/>
                </a:cxn>
                <a:cxn ang="0">
                  <a:pos x="106" y="44"/>
                </a:cxn>
                <a:cxn ang="0">
                  <a:pos x="106" y="56"/>
                </a:cxn>
                <a:cxn ang="0">
                  <a:pos x="102" y="65"/>
                </a:cxn>
                <a:cxn ang="0">
                  <a:pos x="100" y="71"/>
                </a:cxn>
                <a:cxn ang="0">
                  <a:pos x="96" y="77"/>
                </a:cxn>
                <a:cxn ang="0">
                  <a:pos x="91" y="79"/>
                </a:cxn>
                <a:cxn ang="0">
                  <a:pos x="87" y="83"/>
                </a:cxn>
                <a:cxn ang="0">
                  <a:pos x="79" y="86"/>
                </a:cxn>
                <a:cxn ang="0">
                  <a:pos x="73" y="88"/>
                </a:cxn>
                <a:cxn ang="0">
                  <a:pos x="60" y="88"/>
                </a:cxn>
                <a:cxn ang="0">
                  <a:pos x="27" y="88"/>
                </a:cxn>
                <a:cxn ang="0">
                  <a:pos x="27" y="140"/>
                </a:cxn>
                <a:cxn ang="0">
                  <a:pos x="0" y="140"/>
                </a:cxn>
                <a:cxn ang="0">
                  <a:pos x="0" y="0"/>
                </a:cxn>
              </a:cxnLst>
              <a:rect l="0" t="0" r="r" b="b"/>
              <a:pathLst>
                <a:path w="106" h="140">
                  <a:moveTo>
                    <a:pt x="0" y="0"/>
                  </a:moveTo>
                  <a:lnTo>
                    <a:pt x="60" y="0"/>
                  </a:lnTo>
                  <a:lnTo>
                    <a:pt x="69" y="0"/>
                  </a:lnTo>
                  <a:lnTo>
                    <a:pt x="75" y="2"/>
                  </a:lnTo>
                  <a:lnTo>
                    <a:pt x="81" y="2"/>
                  </a:lnTo>
                  <a:lnTo>
                    <a:pt x="87" y="6"/>
                  </a:lnTo>
                  <a:lnTo>
                    <a:pt x="93" y="12"/>
                  </a:lnTo>
                  <a:lnTo>
                    <a:pt x="96" y="14"/>
                  </a:lnTo>
                  <a:lnTo>
                    <a:pt x="102" y="23"/>
                  </a:lnTo>
                  <a:lnTo>
                    <a:pt x="106" y="33"/>
                  </a:lnTo>
                  <a:lnTo>
                    <a:pt x="106" y="44"/>
                  </a:lnTo>
                  <a:lnTo>
                    <a:pt x="106" y="56"/>
                  </a:lnTo>
                  <a:lnTo>
                    <a:pt x="102" y="65"/>
                  </a:lnTo>
                  <a:lnTo>
                    <a:pt x="100" y="71"/>
                  </a:lnTo>
                  <a:lnTo>
                    <a:pt x="96" y="77"/>
                  </a:lnTo>
                  <a:lnTo>
                    <a:pt x="91" y="79"/>
                  </a:lnTo>
                  <a:lnTo>
                    <a:pt x="87" y="83"/>
                  </a:lnTo>
                  <a:lnTo>
                    <a:pt x="79" y="86"/>
                  </a:lnTo>
                  <a:lnTo>
                    <a:pt x="73" y="88"/>
                  </a:lnTo>
                  <a:lnTo>
                    <a:pt x="60" y="88"/>
                  </a:lnTo>
                  <a:lnTo>
                    <a:pt x="27" y="88"/>
                  </a:lnTo>
                  <a:lnTo>
                    <a:pt x="27" y="140"/>
                  </a:lnTo>
                  <a:lnTo>
                    <a:pt x="0" y="140"/>
                  </a:lnTo>
                  <a:lnTo>
                    <a:pt x="0" y="0"/>
                  </a:lnTo>
                  <a:close/>
                </a:path>
              </a:pathLst>
            </a:custGeom>
            <a:solidFill>
              <a:srgbClr val="FFFFFF"/>
            </a:solidFill>
            <a:ln w="9525">
              <a:solidFill>
                <a:schemeClr val="tx1"/>
              </a:solidFill>
              <a:round/>
              <a:headEnd/>
              <a:tailEnd/>
            </a:ln>
          </p:spPr>
          <p:txBody>
            <a:bodyPr/>
            <a:lstStyle/>
            <a:p>
              <a:endParaRPr lang="en-US"/>
            </a:p>
          </p:txBody>
        </p:sp>
        <p:sp>
          <p:nvSpPr>
            <p:cNvPr id="597075" name="Freeform 83"/>
            <p:cNvSpPr>
              <a:spLocks/>
            </p:cNvSpPr>
            <p:nvPr/>
          </p:nvSpPr>
          <p:spPr bwMode="auto">
            <a:xfrm>
              <a:off x="1836" y="2040"/>
              <a:ext cx="95" cy="140"/>
            </a:xfrm>
            <a:custGeom>
              <a:avLst/>
              <a:gdLst/>
              <a:ahLst/>
              <a:cxnLst>
                <a:cxn ang="0">
                  <a:pos x="0" y="0"/>
                </a:cxn>
                <a:cxn ang="0">
                  <a:pos x="60" y="0"/>
                </a:cxn>
                <a:cxn ang="0">
                  <a:pos x="69" y="0"/>
                </a:cxn>
                <a:cxn ang="0">
                  <a:pos x="75" y="2"/>
                </a:cxn>
                <a:cxn ang="0">
                  <a:pos x="81" y="2"/>
                </a:cxn>
                <a:cxn ang="0">
                  <a:pos x="87" y="6"/>
                </a:cxn>
                <a:cxn ang="0">
                  <a:pos x="93" y="12"/>
                </a:cxn>
                <a:cxn ang="0">
                  <a:pos x="96" y="14"/>
                </a:cxn>
                <a:cxn ang="0">
                  <a:pos x="102" y="23"/>
                </a:cxn>
                <a:cxn ang="0">
                  <a:pos x="106" y="33"/>
                </a:cxn>
                <a:cxn ang="0">
                  <a:pos x="106" y="44"/>
                </a:cxn>
                <a:cxn ang="0">
                  <a:pos x="106" y="56"/>
                </a:cxn>
                <a:cxn ang="0">
                  <a:pos x="102" y="65"/>
                </a:cxn>
                <a:cxn ang="0">
                  <a:pos x="100" y="71"/>
                </a:cxn>
                <a:cxn ang="0">
                  <a:pos x="96" y="77"/>
                </a:cxn>
                <a:cxn ang="0">
                  <a:pos x="91" y="79"/>
                </a:cxn>
                <a:cxn ang="0">
                  <a:pos x="87" y="83"/>
                </a:cxn>
                <a:cxn ang="0">
                  <a:pos x="79" y="86"/>
                </a:cxn>
                <a:cxn ang="0">
                  <a:pos x="73" y="88"/>
                </a:cxn>
                <a:cxn ang="0">
                  <a:pos x="60" y="88"/>
                </a:cxn>
                <a:cxn ang="0">
                  <a:pos x="27" y="88"/>
                </a:cxn>
                <a:cxn ang="0">
                  <a:pos x="27" y="140"/>
                </a:cxn>
                <a:cxn ang="0">
                  <a:pos x="0" y="140"/>
                </a:cxn>
                <a:cxn ang="0">
                  <a:pos x="0" y="0"/>
                </a:cxn>
              </a:cxnLst>
              <a:rect l="0" t="0" r="r" b="b"/>
              <a:pathLst>
                <a:path w="106" h="140">
                  <a:moveTo>
                    <a:pt x="0" y="0"/>
                  </a:moveTo>
                  <a:lnTo>
                    <a:pt x="60" y="0"/>
                  </a:lnTo>
                  <a:lnTo>
                    <a:pt x="69" y="0"/>
                  </a:lnTo>
                  <a:lnTo>
                    <a:pt x="75" y="2"/>
                  </a:lnTo>
                  <a:lnTo>
                    <a:pt x="81" y="2"/>
                  </a:lnTo>
                  <a:lnTo>
                    <a:pt x="87" y="6"/>
                  </a:lnTo>
                  <a:lnTo>
                    <a:pt x="93" y="12"/>
                  </a:lnTo>
                  <a:lnTo>
                    <a:pt x="96" y="14"/>
                  </a:lnTo>
                  <a:lnTo>
                    <a:pt x="102" y="23"/>
                  </a:lnTo>
                  <a:lnTo>
                    <a:pt x="106" y="33"/>
                  </a:lnTo>
                  <a:lnTo>
                    <a:pt x="106" y="44"/>
                  </a:lnTo>
                  <a:lnTo>
                    <a:pt x="106" y="56"/>
                  </a:lnTo>
                  <a:lnTo>
                    <a:pt x="102" y="65"/>
                  </a:lnTo>
                  <a:lnTo>
                    <a:pt x="100" y="71"/>
                  </a:lnTo>
                  <a:lnTo>
                    <a:pt x="96" y="77"/>
                  </a:lnTo>
                  <a:lnTo>
                    <a:pt x="91" y="79"/>
                  </a:lnTo>
                  <a:lnTo>
                    <a:pt x="87" y="83"/>
                  </a:lnTo>
                  <a:lnTo>
                    <a:pt x="79" y="86"/>
                  </a:lnTo>
                  <a:lnTo>
                    <a:pt x="73" y="88"/>
                  </a:lnTo>
                  <a:lnTo>
                    <a:pt x="60" y="88"/>
                  </a:lnTo>
                  <a:lnTo>
                    <a:pt x="27" y="88"/>
                  </a:lnTo>
                  <a:lnTo>
                    <a:pt x="27" y="140"/>
                  </a:lnTo>
                  <a:lnTo>
                    <a:pt x="0" y="140"/>
                  </a:lnTo>
                  <a:lnTo>
                    <a:pt x="0" y="0"/>
                  </a:lnTo>
                </a:path>
              </a:pathLst>
            </a:custGeom>
            <a:noFill/>
            <a:ln w="3175">
              <a:solidFill>
                <a:schemeClr val="tx1"/>
              </a:solidFill>
              <a:prstDash val="solid"/>
              <a:round/>
              <a:headEnd/>
              <a:tailEnd/>
            </a:ln>
          </p:spPr>
          <p:txBody>
            <a:bodyPr/>
            <a:lstStyle/>
            <a:p>
              <a:endParaRPr lang="en-US"/>
            </a:p>
          </p:txBody>
        </p:sp>
        <p:sp>
          <p:nvSpPr>
            <p:cNvPr id="597076" name="Freeform 84"/>
            <p:cNvSpPr>
              <a:spLocks/>
            </p:cNvSpPr>
            <p:nvPr/>
          </p:nvSpPr>
          <p:spPr bwMode="auto">
            <a:xfrm>
              <a:off x="1855" y="2063"/>
              <a:ext cx="43" cy="42"/>
            </a:xfrm>
            <a:custGeom>
              <a:avLst/>
              <a:gdLst/>
              <a:ahLst/>
              <a:cxnLst>
                <a:cxn ang="0">
                  <a:pos x="0" y="0"/>
                </a:cxn>
                <a:cxn ang="0">
                  <a:pos x="31" y="0"/>
                </a:cxn>
                <a:cxn ang="0">
                  <a:pos x="33" y="0"/>
                </a:cxn>
                <a:cxn ang="0">
                  <a:pos x="37" y="0"/>
                </a:cxn>
                <a:cxn ang="0">
                  <a:pos x="39" y="4"/>
                </a:cxn>
                <a:cxn ang="0">
                  <a:pos x="43" y="6"/>
                </a:cxn>
                <a:cxn ang="0">
                  <a:pos x="47" y="10"/>
                </a:cxn>
                <a:cxn ang="0">
                  <a:pos x="48" y="12"/>
                </a:cxn>
                <a:cxn ang="0">
                  <a:pos x="48" y="17"/>
                </a:cxn>
                <a:cxn ang="0">
                  <a:pos x="48" y="21"/>
                </a:cxn>
                <a:cxn ang="0">
                  <a:pos x="48" y="27"/>
                </a:cxn>
                <a:cxn ang="0">
                  <a:pos x="47" y="33"/>
                </a:cxn>
                <a:cxn ang="0">
                  <a:pos x="43" y="37"/>
                </a:cxn>
                <a:cxn ang="0">
                  <a:pos x="39" y="38"/>
                </a:cxn>
                <a:cxn ang="0">
                  <a:pos x="37" y="42"/>
                </a:cxn>
                <a:cxn ang="0">
                  <a:pos x="33" y="42"/>
                </a:cxn>
                <a:cxn ang="0">
                  <a:pos x="27" y="42"/>
                </a:cxn>
                <a:cxn ang="0">
                  <a:pos x="0" y="42"/>
                </a:cxn>
                <a:cxn ang="0">
                  <a:pos x="0" y="0"/>
                </a:cxn>
              </a:cxnLst>
              <a:rect l="0" t="0" r="r" b="b"/>
              <a:pathLst>
                <a:path w="48" h="42">
                  <a:moveTo>
                    <a:pt x="0" y="0"/>
                  </a:moveTo>
                  <a:lnTo>
                    <a:pt x="31" y="0"/>
                  </a:lnTo>
                  <a:lnTo>
                    <a:pt x="33" y="0"/>
                  </a:lnTo>
                  <a:lnTo>
                    <a:pt x="37" y="0"/>
                  </a:lnTo>
                  <a:lnTo>
                    <a:pt x="39" y="4"/>
                  </a:lnTo>
                  <a:lnTo>
                    <a:pt x="43" y="6"/>
                  </a:lnTo>
                  <a:lnTo>
                    <a:pt x="47" y="10"/>
                  </a:lnTo>
                  <a:lnTo>
                    <a:pt x="48" y="12"/>
                  </a:lnTo>
                  <a:lnTo>
                    <a:pt x="48" y="17"/>
                  </a:lnTo>
                  <a:lnTo>
                    <a:pt x="48" y="21"/>
                  </a:lnTo>
                  <a:lnTo>
                    <a:pt x="48" y="27"/>
                  </a:lnTo>
                  <a:lnTo>
                    <a:pt x="47" y="33"/>
                  </a:lnTo>
                  <a:lnTo>
                    <a:pt x="43" y="37"/>
                  </a:lnTo>
                  <a:lnTo>
                    <a:pt x="39" y="38"/>
                  </a:lnTo>
                  <a:lnTo>
                    <a:pt x="37" y="42"/>
                  </a:lnTo>
                  <a:lnTo>
                    <a:pt x="33" y="42"/>
                  </a:lnTo>
                  <a:lnTo>
                    <a:pt x="27" y="42"/>
                  </a:lnTo>
                  <a:lnTo>
                    <a:pt x="0" y="42"/>
                  </a:lnTo>
                  <a:lnTo>
                    <a:pt x="0" y="0"/>
                  </a:lnTo>
                  <a:close/>
                </a:path>
              </a:pathLst>
            </a:custGeom>
            <a:solidFill>
              <a:srgbClr val="008FE0"/>
            </a:solidFill>
            <a:ln w="9525">
              <a:solidFill>
                <a:schemeClr val="tx1"/>
              </a:solidFill>
              <a:round/>
              <a:headEnd/>
              <a:tailEnd/>
            </a:ln>
          </p:spPr>
          <p:txBody>
            <a:bodyPr/>
            <a:lstStyle/>
            <a:p>
              <a:endParaRPr lang="en-US"/>
            </a:p>
          </p:txBody>
        </p:sp>
        <p:sp>
          <p:nvSpPr>
            <p:cNvPr id="597077" name="Freeform 85"/>
            <p:cNvSpPr>
              <a:spLocks/>
            </p:cNvSpPr>
            <p:nvPr/>
          </p:nvSpPr>
          <p:spPr bwMode="auto">
            <a:xfrm>
              <a:off x="1855" y="2063"/>
              <a:ext cx="43" cy="42"/>
            </a:xfrm>
            <a:custGeom>
              <a:avLst/>
              <a:gdLst/>
              <a:ahLst/>
              <a:cxnLst>
                <a:cxn ang="0">
                  <a:pos x="0" y="0"/>
                </a:cxn>
                <a:cxn ang="0">
                  <a:pos x="31" y="0"/>
                </a:cxn>
                <a:cxn ang="0">
                  <a:pos x="33" y="0"/>
                </a:cxn>
                <a:cxn ang="0">
                  <a:pos x="37" y="0"/>
                </a:cxn>
                <a:cxn ang="0">
                  <a:pos x="39" y="4"/>
                </a:cxn>
                <a:cxn ang="0">
                  <a:pos x="43" y="6"/>
                </a:cxn>
                <a:cxn ang="0">
                  <a:pos x="47" y="10"/>
                </a:cxn>
                <a:cxn ang="0">
                  <a:pos x="48" y="12"/>
                </a:cxn>
                <a:cxn ang="0">
                  <a:pos x="48" y="17"/>
                </a:cxn>
                <a:cxn ang="0">
                  <a:pos x="48" y="21"/>
                </a:cxn>
                <a:cxn ang="0">
                  <a:pos x="48" y="27"/>
                </a:cxn>
                <a:cxn ang="0">
                  <a:pos x="47" y="33"/>
                </a:cxn>
                <a:cxn ang="0">
                  <a:pos x="43" y="37"/>
                </a:cxn>
                <a:cxn ang="0">
                  <a:pos x="39" y="38"/>
                </a:cxn>
                <a:cxn ang="0">
                  <a:pos x="37" y="42"/>
                </a:cxn>
                <a:cxn ang="0">
                  <a:pos x="33" y="42"/>
                </a:cxn>
                <a:cxn ang="0">
                  <a:pos x="27" y="42"/>
                </a:cxn>
                <a:cxn ang="0">
                  <a:pos x="0" y="42"/>
                </a:cxn>
                <a:cxn ang="0">
                  <a:pos x="0" y="0"/>
                </a:cxn>
              </a:cxnLst>
              <a:rect l="0" t="0" r="r" b="b"/>
              <a:pathLst>
                <a:path w="48" h="42">
                  <a:moveTo>
                    <a:pt x="0" y="0"/>
                  </a:moveTo>
                  <a:lnTo>
                    <a:pt x="31" y="0"/>
                  </a:lnTo>
                  <a:lnTo>
                    <a:pt x="33" y="0"/>
                  </a:lnTo>
                  <a:lnTo>
                    <a:pt x="37" y="0"/>
                  </a:lnTo>
                  <a:lnTo>
                    <a:pt x="39" y="4"/>
                  </a:lnTo>
                  <a:lnTo>
                    <a:pt x="43" y="6"/>
                  </a:lnTo>
                  <a:lnTo>
                    <a:pt x="47" y="10"/>
                  </a:lnTo>
                  <a:lnTo>
                    <a:pt x="48" y="12"/>
                  </a:lnTo>
                  <a:lnTo>
                    <a:pt x="48" y="17"/>
                  </a:lnTo>
                  <a:lnTo>
                    <a:pt x="48" y="21"/>
                  </a:lnTo>
                  <a:lnTo>
                    <a:pt x="48" y="27"/>
                  </a:lnTo>
                  <a:lnTo>
                    <a:pt x="47" y="33"/>
                  </a:lnTo>
                  <a:lnTo>
                    <a:pt x="43" y="37"/>
                  </a:lnTo>
                  <a:lnTo>
                    <a:pt x="39" y="38"/>
                  </a:lnTo>
                  <a:lnTo>
                    <a:pt x="37" y="42"/>
                  </a:lnTo>
                  <a:lnTo>
                    <a:pt x="33" y="42"/>
                  </a:lnTo>
                  <a:lnTo>
                    <a:pt x="27" y="42"/>
                  </a:lnTo>
                  <a:lnTo>
                    <a:pt x="0" y="42"/>
                  </a:lnTo>
                  <a:lnTo>
                    <a:pt x="0" y="0"/>
                  </a:lnTo>
                </a:path>
              </a:pathLst>
            </a:custGeom>
            <a:noFill/>
            <a:ln w="3175">
              <a:solidFill>
                <a:schemeClr val="tx1"/>
              </a:solidFill>
              <a:prstDash val="solid"/>
              <a:round/>
              <a:headEnd/>
              <a:tailEnd/>
            </a:ln>
          </p:spPr>
          <p:txBody>
            <a:bodyPr/>
            <a:lstStyle/>
            <a:p>
              <a:endParaRPr lang="en-US"/>
            </a:p>
          </p:txBody>
        </p:sp>
        <p:sp>
          <p:nvSpPr>
            <p:cNvPr id="597078" name="Freeform 86"/>
            <p:cNvSpPr>
              <a:spLocks/>
            </p:cNvSpPr>
            <p:nvPr/>
          </p:nvSpPr>
          <p:spPr bwMode="auto">
            <a:xfrm>
              <a:off x="1480" y="1860"/>
              <a:ext cx="217" cy="245"/>
            </a:xfrm>
            <a:custGeom>
              <a:avLst/>
              <a:gdLst/>
              <a:ahLst/>
              <a:cxnLst>
                <a:cxn ang="0">
                  <a:pos x="244" y="109"/>
                </a:cxn>
                <a:cxn ang="0">
                  <a:pos x="238" y="86"/>
                </a:cxn>
                <a:cxn ang="0">
                  <a:pos x="229" y="63"/>
                </a:cxn>
                <a:cxn ang="0">
                  <a:pos x="217" y="44"/>
                </a:cxn>
                <a:cxn ang="0">
                  <a:pos x="200" y="28"/>
                </a:cxn>
                <a:cxn ang="0">
                  <a:pos x="181" y="15"/>
                </a:cxn>
                <a:cxn ang="0">
                  <a:pos x="160" y="5"/>
                </a:cxn>
                <a:cxn ang="0">
                  <a:pos x="135" y="2"/>
                </a:cxn>
                <a:cxn ang="0">
                  <a:pos x="110" y="2"/>
                </a:cxn>
                <a:cxn ang="0">
                  <a:pos x="85" y="5"/>
                </a:cxn>
                <a:cxn ang="0">
                  <a:pos x="64" y="15"/>
                </a:cxn>
                <a:cxn ang="0">
                  <a:pos x="44" y="28"/>
                </a:cxn>
                <a:cxn ang="0">
                  <a:pos x="27" y="44"/>
                </a:cxn>
                <a:cxn ang="0">
                  <a:pos x="14" y="63"/>
                </a:cxn>
                <a:cxn ang="0">
                  <a:pos x="6" y="86"/>
                </a:cxn>
                <a:cxn ang="0">
                  <a:pos x="0" y="109"/>
                </a:cxn>
                <a:cxn ang="0">
                  <a:pos x="0" y="136"/>
                </a:cxn>
                <a:cxn ang="0">
                  <a:pos x="6" y="159"/>
                </a:cxn>
                <a:cxn ang="0">
                  <a:pos x="14" y="182"/>
                </a:cxn>
                <a:cxn ang="0">
                  <a:pos x="27" y="201"/>
                </a:cxn>
                <a:cxn ang="0">
                  <a:pos x="44" y="217"/>
                </a:cxn>
                <a:cxn ang="0">
                  <a:pos x="64" y="230"/>
                </a:cxn>
                <a:cxn ang="0">
                  <a:pos x="85" y="240"/>
                </a:cxn>
                <a:cxn ang="0">
                  <a:pos x="110" y="243"/>
                </a:cxn>
                <a:cxn ang="0">
                  <a:pos x="135" y="243"/>
                </a:cxn>
                <a:cxn ang="0">
                  <a:pos x="160" y="240"/>
                </a:cxn>
                <a:cxn ang="0">
                  <a:pos x="181" y="230"/>
                </a:cxn>
                <a:cxn ang="0">
                  <a:pos x="200" y="217"/>
                </a:cxn>
                <a:cxn ang="0">
                  <a:pos x="217" y="201"/>
                </a:cxn>
                <a:cxn ang="0">
                  <a:pos x="229" y="182"/>
                </a:cxn>
                <a:cxn ang="0">
                  <a:pos x="238" y="159"/>
                </a:cxn>
                <a:cxn ang="0">
                  <a:pos x="244" y="136"/>
                </a:cxn>
              </a:cxnLst>
              <a:rect l="0" t="0" r="r" b="b"/>
              <a:pathLst>
                <a:path w="244" h="245">
                  <a:moveTo>
                    <a:pt x="244" y="123"/>
                  </a:moveTo>
                  <a:lnTo>
                    <a:pt x="244" y="109"/>
                  </a:lnTo>
                  <a:lnTo>
                    <a:pt x="242" y="98"/>
                  </a:lnTo>
                  <a:lnTo>
                    <a:pt x="238" y="86"/>
                  </a:lnTo>
                  <a:lnTo>
                    <a:pt x="234" y="75"/>
                  </a:lnTo>
                  <a:lnTo>
                    <a:pt x="229" y="63"/>
                  </a:lnTo>
                  <a:lnTo>
                    <a:pt x="223" y="53"/>
                  </a:lnTo>
                  <a:lnTo>
                    <a:pt x="217" y="44"/>
                  </a:lnTo>
                  <a:lnTo>
                    <a:pt x="209" y="36"/>
                  </a:lnTo>
                  <a:lnTo>
                    <a:pt x="200" y="28"/>
                  </a:lnTo>
                  <a:lnTo>
                    <a:pt x="190" y="21"/>
                  </a:lnTo>
                  <a:lnTo>
                    <a:pt x="181" y="15"/>
                  </a:lnTo>
                  <a:lnTo>
                    <a:pt x="169" y="9"/>
                  </a:lnTo>
                  <a:lnTo>
                    <a:pt x="160" y="5"/>
                  </a:lnTo>
                  <a:lnTo>
                    <a:pt x="146" y="4"/>
                  </a:lnTo>
                  <a:lnTo>
                    <a:pt x="135" y="2"/>
                  </a:lnTo>
                  <a:lnTo>
                    <a:pt x="121" y="0"/>
                  </a:lnTo>
                  <a:lnTo>
                    <a:pt x="110" y="2"/>
                  </a:lnTo>
                  <a:lnTo>
                    <a:pt x="96" y="4"/>
                  </a:lnTo>
                  <a:lnTo>
                    <a:pt x="85" y="5"/>
                  </a:lnTo>
                  <a:lnTo>
                    <a:pt x="73" y="9"/>
                  </a:lnTo>
                  <a:lnTo>
                    <a:pt x="64" y="15"/>
                  </a:lnTo>
                  <a:lnTo>
                    <a:pt x="54" y="21"/>
                  </a:lnTo>
                  <a:lnTo>
                    <a:pt x="44" y="28"/>
                  </a:lnTo>
                  <a:lnTo>
                    <a:pt x="35" y="36"/>
                  </a:lnTo>
                  <a:lnTo>
                    <a:pt x="27" y="44"/>
                  </a:lnTo>
                  <a:lnTo>
                    <a:pt x="19" y="53"/>
                  </a:lnTo>
                  <a:lnTo>
                    <a:pt x="14" y="63"/>
                  </a:lnTo>
                  <a:lnTo>
                    <a:pt x="10" y="75"/>
                  </a:lnTo>
                  <a:lnTo>
                    <a:pt x="6" y="86"/>
                  </a:lnTo>
                  <a:lnTo>
                    <a:pt x="2" y="98"/>
                  </a:lnTo>
                  <a:lnTo>
                    <a:pt x="0" y="109"/>
                  </a:lnTo>
                  <a:lnTo>
                    <a:pt x="0" y="123"/>
                  </a:lnTo>
                  <a:lnTo>
                    <a:pt x="0" y="136"/>
                  </a:lnTo>
                  <a:lnTo>
                    <a:pt x="2" y="147"/>
                  </a:lnTo>
                  <a:lnTo>
                    <a:pt x="6" y="159"/>
                  </a:lnTo>
                  <a:lnTo>
                    <a:pt x="10" y="170"/>
                  </a:lnTo>
                  <a:lnTo>
                    <a:pt x="14" y="182"/>
                  </a:lnTo>
                  <a:lnTo>
                    <a:pt x="19" y="192"/>
                  </a:lnTo>
                  <a:lnTo>
                    <a:pt x="27" y="201"/>
                  </a:lnTo>
                  <a:lnTo>
                    <a:pt x="35" y="209"/>
                  </a:lnTo>
                  <a:lnTo>
                    <a:pt x="44" y="217"/>
                  </a:lnTo>
                  <a:lnTo>
                    <a:pt x="54" y="224"/>
                  </a:lnTo>
                  <a:lnTo>
                    <a:pt x="64" y="230"/>
                  </a:lnTo>
                  <a:lnTo>
                    <a:pt x="73" y="236"/>
                  </a:lnTo>
                  <a:lnTo>
                    <a:pt x="85" y="240"/>
                  </a:lnTo>
                  <a:lnTo>
                    <a:pt x="96" y="241"/>
                  </a:lnTo>
                  <a:lnTo>
                    <a:pt x="110" y="243"/>
                  </a:lnTo>
                  <a:lnTo>
                    <a:pt x="121" y="245"/>
                  </a:lnTo>
                  <a:lnTo>
                    <a:pt x="135" y="243"/>
                  </a:lnTo>
                  <a:lnTo>
                    <a:pt x="146" y="241"/>
                  </a:lnTo>
                  <a:lnTo>
                    <a:pt x="160" y="240"/>
                  </a:lnTo>
                  <a:lnTo>
                    <a:pt x="169" y="236"/>
                  </a:lnTo>
                  <a:lnTo>
                    <a:pt x="181" y="230"/>
                  </a:lnTo>
                  <a:lnTo>
                    <a:pt x="190" y="224"/>
                  </a:lnTo>
                  <a:lnTo>
                    <a:pt x="200" y="217"/>
                  </a:lnTo>
                  <a:lnTo>
                    <a:pt x="209" y="209"/>
                  </a:lnTo>
                  <a:lnTo>
                    <a:pt x="217" y="201"/>
                  </a:lnTo>
                  <a:lnTo>
                    <a:pt x="223" y="192"/>
                  </a:lnTo>
                  <a:lnTo>
                    <a:pt x="229" y="182"/>
                  </a:lnTo>
                  <a:lnTo>
                    <a:pt x="234" y="170"/>
                  </a:lnTo>
                  <a:lnTo>
                    <a:pt x="238" y="159"/>
                  </a:lnTo>
                  <a:lnTo>
                    <a:pt x="242" y="147"/>
                  </a:lnTo>
                  <a:lnTo>
                    <a:pt x="244" y="136"/>
                  </a:lnTo>
                  <a:lnTo>
                    <a:pt x="244" y="123"/>
                  </a:lnTo>
                </a:path>
              </a:pathLst>
            </a:custGeom>
            <a:noFill/>
            <a:ln w="3175">
              <a:solidFill>
                <a:schemeClr val="tx1"/>
              </a:solidFill>
              <a:prstDash val="solid"/>
              <a:round/>
              <a:headEnd/>
              <a:tailEnd/>
            </a:ln>
          </p:spPr>
          <p:txBody>
            <a:bodyPr/>
            <a:lstStyle/>
            <a:p>
              <a:endParaRPr lang="en-US"/>
            </a:p>
          </p:txBody>
        </p:sp>
        <p:sp>
          <p:nvSpPr>
            <p:cNvPr id="597079" name="Freeform 87"/>
            <p:cNvSpPr>
              <a:spLocks/>
            </p:cNvSpPr>
            <p:nvPr/>
          </p:nvSpPr>
          <p:spPr bwMode="auto">
            <a:xfrm>
              <a:off x="1721" y="1595"/>
              <a:ext cx="217" cy="244"/>
            </a:xfrm>
            <a:custGeom>
              <a:avLst/>
              <a:gdLst/>
              <a:ahLst/>
              <a:cxnLst>
                <a:cxn ang="0">
                  <a:pos x="244" y="109"/>
                </a:cxn>
                <a:cxn ang="0">
                  <a:pos x="240" y="86"/>
                </a:cxn>
                <a:cxn ang="0">
                  <a:pos x="230" y="63"/>
                </a:cxn>
                <a:cxn ang="0">
                  <a:pos x="217" y="44"/>
                </a:cxn>
                <a:cxn ang="0">
                  <a:pos x="199" y="27"/>
                </a:cxn>
                <a:cxn ang="0">
                  <a:pos x="180" y="15"/>
                </a:cxn>
                <a:cxn ang="0">
                  <a:pos x="159" y="6"/>
                </a:cxn>
                <a:cxn ang="0">
                  <a:pos x="134" y="0"/>
                </a:cxn>
                <a:cxn ang="0">
                  <a:pos x="109" y="0"/>
                </a:cxn>
                <a:cxn ang="0">
                  <a:pos x="86" y="6"/>
                </a:cxn>
                <a:cxn ang="0">
                  <a:pos x="63" y="15"/>
                </a:cxn>
                <a:cxn ang="0">
                  <a:pos x="44" y="27"/>
                </a:cxn>
                <a:cxn ang="0">
                  <a:pos x="27" y="44"/>
                </a:cxn>
                <a:cxn ang="0">
                  <a:pos x="15" y="63"/>
                </a:cxn>
                <a:cxn ang="0">
                  <a:pos x="6" y="86"/>
                </a:cxn>
                <a:cxn ang="0">
                  <a:pos x="0" y="109"/>
                </a:cxn>
                <a:cxn ang="0">
                  <a:pos x="0" y="134"/>
                </a:cxn>
                <a:cxn ang="0">
                  <a:pos x="6" y="159"/>
                </a:cxn>
                <a:cxn ang="0">
                  <a:pos x="15" y="180"/>
                </a:cxn>
                <a:cxn ang="0">
                  <a:pos x="27" y="199"/>
                </a:cxn>
                <a:cxn ang="0">
                  <a:pos x="44" y="217"/>
                </a:cxn>
                <a:cxn ang="0">
                  <a:pos x="63" y="230"/>
                </a:cxn>
                <a:cxn ang="0">
                  <a:pos x="86" y="240"/>
                </a:cxn>
                <a:cxn ang="0">
                  <a:pos x="109" y="244"/>
                </a:cxn>
                <a:cxn ang="0">
                  <a:pos x="134" y="244"/>
                </a:cxn>
                <a:cxn ang="0">
                  <a:pos x="159" y="240"/>
                </a:cxn>
                <a:cxn ang="0">
                  <a:pos x="180" y="230"/>
                </a:cxn>
                <a:cxn ang="0">
                  <a:pos x="199" y="217"/>
                </a:cxn>
                <a:cxn ang="0">
                  <a:pos x="217" y="199"/>
                </a:cxn>
                <a:cxn ang="0">
                  <a:pos x="230" y="180"/>
                </a:cxn>
                <a:cxn ang="0">
                  <a:pos x="240" y="159"/>
                </a:cxn>
                <a:cxn ang="0">
                  <a:pos x="244" y="134"/>
                </a:cxn>
              </a:cxnLst>
              <a:rect l="0" t="0" r="r" b="b"/>
              <a:pathLst>
                <a:path w="244" h="244">
                  <a:moveTo>
                    <a:pt x="244" y="123"/>
                  </a:moveTo>
                  <a:lnTo>
                    <a:pt x="244" y="109"/>
                  </a:lnTo>
                  <a:lnTo>
                    <a:pt x="242" y="98"/>
                  </a:lnTo>
                  <a:lnTo>
                    <a:pt x="240" y="86"/>
                  </a:lnTo>
                  <a:lnTo>
                    <a:pt x="234" y="75"/>
                  </a:lnTo>
                  <a:lnTo>
                    <a:pt x="230" y="63"/>
                  </a:lnTo>
                  <a:lnTo>
                    <a:pt x="224" y="54"/>
                  </a:lnTo>
                  <a:lnTo>
                    <a:pt x="217" y="44"/>
                  </a:lnTo>
                  <a:lnTo>
                    <a:pt x="209" y="36"/>
                  </a:lnTo>
                  <a:lnTo>
                    <a:pt x="199" y="27"/>
                  </a:lnTo>
                  <a:lnTo>
                    <a:pt x="192" y="21"/>
                  </a:lnTo>
                  <a:lnTo>
                    <a:pt x="180" y="15"/>
                  </a:lnTo>
                  <a:lnTo>
                    <a:pt x="171" y="9"/>
                  </a:lnTo>
                  <a:lnTo>
                    <a:pt x="159" y="6"/>
                  </a:lnTo>
                  <a:lnTo>
                    <a:pt x="148" y="2"/>
                  </a:lnTo>
                  <a:lnTo>
                    <a:pt x="134" y="0"/>
                  </a:lnTo>
                  <a:lnTo>
                    <a:pt x="123" y="0"/>
                  </a:lnTo>
                  <a:lnTo>
                    <a:pt x="109" y="0"/>
                  </a:lnTo>
                  <a:lnTo>
                    <a:pt x="98" y="2"/>
                  </a:lnTo>
                  <a:lnTo>
                    <a:pt x="86" y="6"/>
                  </a:lnTo>
                  <a:lnTo>
                    <a:pt x="75" y="9"/>
                  </a:lnTo>
                  <a:lnTo>
                    <a:pt x="63" y="15"/>
                  </a:lnTo>
                  <a:lnTo>
                    <a:pt x="54" y="21"/>
                  </a:lnTo>
                  <a:lnTo>
                    <a:pt x="44" y="27"/>
                  </a:lnTo>
                  <a:lnTo>
                    <a:pt x="34" y="36"/>
                  </a:lnTo>
                  <a:lnTo>
                    <a:pt x="27" y="44"/>
                  </a:lnTo>
                  <a:lnTo>
                    <a:pt x="21" y="54"/>
                  </a:lnTo>
                  <a:lnTo>
                    <a:pt x="15" y="63"/>
                  </a:lnTo>
                  <a:lnTo>
                    <a:pt x="9" y="75"/>
                  </a:lnTo>
                  <a:lnTo>
                    <a:pt x="6" y="86"/>
                  </a:lnTo>
                  <a:lnTo>
                    <a:pt x="2" y="98"/>
                  </a:lnTo>
                  <a:lnTo>
                    <a:pt x="0" y="109"/>
                  </a:lnTo>
                  <a:lnTo>
                    <a:pt x="0" y="123"/>
                  </a:lnTo>
                  <a:lnTo>
                    <a:pt x="0" y="134"/>
                  </a:lnTo>
                  <a:lnTo>
                    <a:pt x="2" y="148"/>
                  </a:lnTo>
                  <a:lnTo>
                    <a:pt x="6" y="159"/>
                  </a:lnTo>
                  <a:lnTo>
                    <a:pt x="9" y="171"/>
                  </a:lnTo>
                  <a:lnTo>
                    <a:pt x="15" y="180"/>
                  </a:lnTo>
                  <a:lnTo>
                    <a:pt x="21" y="192"/>
                  </a:lnTo>
                  <a:lnTo>
                    <a:pt x="27" y="199"/>
                  </a:lnTo>
                  <a:lnTo>
                    <a:pt x="34" y="209"/>
                  </a:lnTo>
                  <a:lnTo>
                    <a:pt x="44" y="217"/>
                  </a:lnTo>
                  <a:lnTo>
                    <a:pt x="54" y="224"/>
                  </a:lnTo>
                  <a:lnTo>
                    <a:pt x="63" y="230"/>
                  </a:lnTo>
                  <a:lnTo>
                    <a:pt x="75" y="236"/>
                  </a:lnTo>
                  <a:lnTo>
                    <a:pt x="86" y="240"/>
                  </a:lnTo>
                  <a:lnTo>
                    <a:pt x="98" y="242"/>
                  </a:lnTo>
                  <a:lnTo>
                    <a:pt x="109" y="244"/>
                  </a:lnTo>
                  <a:lnTo>
                    <a:pt x="123" y="244"/>
                  </a:lnTo>
                  <a:lnTo>
                    <a:pt x="134" y="244"/>
                  </a:lnTo>
                  <a:lnTo>
                    <a:pt x="148" y="242"/>
                  </a:lnTo>
                  <a:lnTo>
                    <a:pt x="159" y="240"/>
                  </a:lnTo>
                  <a:lnTo>
                    <a:pt x="171" y="236"/>
                  </a:lnTo>
                  <a:lnTo>
                    <a:pt x="180" y="230"/>
                  </a:lnTo>
                  <a:lnTo>
                    <a:pt x="192" y="224"/>
                  </a:lnTo>
                  <a:lnTo>
                    <a:pt x="199" y="217"/>
                  </a:lnTo>
                  <a:lnTo>
                    <a:pt x="209" y="209"/>
                  </a:lnTo>
                  <a:lnTo>
                    <a:pt x="217" y="199"/>
                  </a:lnTo>
                  <a:lnTo>
                    <a:pt x="224" y="192"/>
                  </a:lnTo>
                  <a:lnTo>
                    <a:pt x="230" y="180"/>
                  </a:lnTo>
                  <a:lnTo>
                    <a:pt x="234" y="171"/>
                  </a:lnTo>
                  <a:lnTo>
                    <a:pt x="240" y="159"/>
                  </a:lnTo>
                  <a:lnTo>
                    <a:pt x="242" y="148"/>
                  </a:lnTo>
                  <a:lnTo>
                    <a:pt x="244" y="134"/>
                  </a:lnTo>
                  <a:lnTo>
                    <a:pt x="244" y="123"/>
                  </a:lnTo>
                </a:path>
              </a:pathLst>
            </a:custGeom>
            <a:noFill/>
            <a:ln w="3175">
              <a:solidFill>
                <a:schemeClr val="tx1"/>
              </a:solidFill>
              <a:prstDash val="solid"/>
              <a:round/>
              <a:headEnd/>
              <a:tailEnd/>
            </a:ln>
          </p:spPr>
          <p:txBody>
            <a:bodyPr/>
            <a:lstStyle/>
            <a:p>
              <a:endParaRPr lang="en-US"/>
            </a:p>
          </p:txBody>
        </p:sp>
        <p:sp>
          <p:nvSpPr>
            <p:cNvPr id="597080" name="Freeform 88"/>
            <p:cNvSpPr>
              <a:spLocks/>
            </p:cNvSpPr>
            <p:nvPr/>
          </p:nvSpPr>
          <p:spPr bwMode="auto">
            <a:xfrm>
              <a:off x="1769" y="1983"/>
              <a:ext cx="216" cy="243"/>
            </a:xfrm>
            <a:custGeom>
              <a:avLst/>
              <a:gdLst/>
              <a:ahLst/>
              <a:cxnLst>
                <a:cxn ang="0">
                  <a:pos x="243" y="109"/>
                </a:cxn>
                <a:cxn ang="0">
                  <a:pos x="240" y="86"/>
                </a:cxn>
                <a:cxn ang="0">
                  <a:pos x="230" y="63"/>
                </a:cxn>
                <a:cxn ang="0">
                  <a:pos x="216" y="44"/>
                </a:cxn>
                <a:cxn ang="0">
                  <a:pos x="199" y="26"/>
                </a:cxn>
                <a:cxn ang="0">
                  <a:pos x="180" y="15"/>
                </a:cxn>
                <a:cxn ang="0">
                  <a:pos x="159" y="5"/>
                </a:cxn>
                <a:cxn ang="0">
                  <a:pos x="134" y="0"/>
                </a:cxn>
                <a:cxn ang="0">
                  <a:pos x="109" y="0"/>
                </a:cxn>
                <a:cxn ang="0">
                  <a:pos x="86" y="5"/>
                </a:cxn>
                <a:cxn ang="0">
                  <a:pos x="63" y="15"/>
                </a:cxn>
                <a:cxn ang="0">
                  <a:pos x="44" y="26"/>
                </a:cxn>
                <a:cxn ang="0">
                  <a:pos x="26" y="44"/>
                </a:cxn>
                <a:cxn ang="0">
                  <a:pos x="15" y="63"/>
                </a:cxn>
                <a:cxn ang="0">
                  <a:pos x="5" y="86"/>
                </a:cxn>
                <a:cxn ang="0">
                  <a:pos x="0" y="109"/>
                </a:cxn>
                <a:cxn ang="0">
                  <a:pos x="0" y="134"/>
                </a:cxn>
                <a:cxn ang="0">
                  <a:pos x="5" y="159"/>
                </a:cxn>
                <a:cxn ang="0">
                  <a:pos x="15" y="180"/>
                </a:cxn>
                <a:cxn ang="0">
                  <a:pos x="26" y="199"/>
                </a:cxn>
                <a:cxn ang="0">
                  <a:pos x="44" y="216"/>
                </a:cxn>
                <a:cxn ang="0">
                  <a:pos x="63" y="230"/>
                </a:cxn>
                <a:cxn ang="0">
                  <a:pos x="86" y="239"/>
                </a:cxn>
                <a:cxn ang="0">
                  <a:pos x="109" y="243"/>
                </a:cxn>
                <a:cxn ang="0">
                  <a:pos x="134" y="243"/>
                </a:cxn>
                <a:cxn ang="0">
                  <a:pos x="159" y="239"/>
                </a:cxn>
                <a:cxn ang="0">
                  <a:pos x="180" y="230"/>
                </a:cxn>
                <a:cxn ang="0">
                  <a:pos x="199" y="216"/>
                </a:cxn>
                <a:cxn ang="0">
                  <a:pos x="216" y="199"/>
                </a:cxn>
                <a:cxn ang="0">
                  <a:pos x="230" y="180"/>
                </a:cxn>
                <a:cxn ang="0">
                  <a:pos x="240" y="159"/>
                </a:cxn>
                <a:cxn ang="0">
                  <a:pos x="243" y="134"/>
                </a:cxn>
              </a:cxnLst>
              <a:rect l="0" t="0" r="r" b="b"/>
              <a:pathLst>
                <a:path w="243" h="243">
                  <a:moveTo>
                    <a:pt x="243" y="122"/>
                  </a:moveTo>
                  <a:lnTo>
                    <a:pt x="243" y="109"/>
                  </a:lnTo>
                  <a:lnTo>
                    <a:pt x="241" y="97"/>
                  </a:lnTo>
                  <a:lnTo>
                    <a:pt x="240" y="86"/>
                  </a:lnTo>
                  <a:lnTo>
                    <a:pt x="234" y="74"/>
                  </a:lnTo>
                  <a:lnTo>
                    <a:pt x="230" y="63"/>
                  </a:lnTo>
                  <a:lnTo>
                    <a:pt x="224" y="53"/>
                  </a:lnTo>
                  <a:lnTo>
                    <a:pt x="216" y="44"/>
                  </a:lnTo>
                  <a:lnTo>
                    <a:pt x="209" y="34"/>
                  </a:lnTo>
                  <a:lnTo>
                    <a:pt x="199" y="26"/>
                  </a:lnTo>
                  <a:lnTo>
                    <a:pt x="192" y="21"/>
                  </a:lnTo>
                  <a:lnTo>
                    <a:pt x="180" y="15"/>
                  </a:lnTo>
                  <a:lnTo>
                    <a:pt x="170" y="9"/>
                  </a:lnTo>
                  <a:lnTo>
                    <a:pt x="159" y="5"/>
                  </a:lnTo>
                  <a:lnTo>
                    <a:pt x="147" y="1"/>
                  </a:lnTo>
                  <a:lnTo>
                    <a:pt x="134" y="0"/>
                  </a:lnTo>
                  <a:lnTo>
                    <a:pt x="122" y="0"/>
                  </a:lnTo>
                  <a:lnTo>
                    <a:pt x="109" y="0"/>
                  </a:lnTo>
                  <a:lnTo>
                    <a:pt x="97" y="1"/>
                  </a:lnTo>
                  <a:lnTo>
                    <a:pt x="86" y="5"/>
                  </a:lnTo>
                  <a:lnTo>
                    <a:pt x="74" y="9"/>
                  </a:lnTo>
                  <a:lnTo>
                    <a:pt x="63" y="15"/>
                  </a:lnTo>
                  <a:lnTo>
                    <a:pt x="53" y="21"/>
                  </a:lnTo>
                  <a:lnTo>
                    <a:pt x="44" y="26"/>
                  </a:lnTo>
                  <a:lnTo>
                    <a:pt x="34" y="34"/>
                  </a:lnTo>
                  <a:lnTo>
                    <a:pt x="26" y="44"/>
                  </a:lnTo>
                  <a:lnTo>
                    <a:pt x="21" y="53"/>
                  </a:lnTo>
                  <a:lnTo>
                    <a:pt x="15" y="63"/>
                  </a:lnTo>
                  <a:lnTo>
                    <a:pt x="9" y="74"/>
                  </a:lnTo>
                  <a:lnTo>
                    <a:pt x="5" y="86"/>
                  </a:lnTo>
                  <a:lnTo>
                    <a:pt x="2" y="97"/>
                  </a:lnTo>
                  <a:lnTo>
                    <a:pt x="0" y="109"/>
                  </a:lnTo>
                  <a:lnTo>
                    <a:pt x="0" y="122"/>
                  </a:lnTo>
                  <a:lnTo>
                    <a:pt x="0" y="134"/>
                  </a:lnTo>
                  <a:lnTo>
                    <a:pt x="2" y="147"/>
                  </a:lnTo>
                  <a:lnTo>
                    <a:pt x="5" y="159"/>
                  </a:lnTo>
                  <a:lnTo>
                    <a:pt x="9" y="170"/>
                  </a:lnTo>
                  <a:lnTo>
                    <a:pt x="15" y="180"/>
                  </a:lnTo>
                  <a:lnTo>
                    <a:pt x="21" y="191"/>
                  </a:lnTo>
                  <a:lnTo>
                    <a:pt x="26" y="199"/>
                  </a:lnTo>
                  <a:lnTo>
                    <a:pt x="34" y="209"/>
                  </a:lnTo>
                  <a:lnTo>
                    <a:pt x="44" y="216"/>
                  </a:lnTo>
                  <a:lnTo>
                    <a:pt x="53" y="224"/>
                  </a:lnTo>
                  <a:lnTo>
                    <a:pt x="63" y="230"/>
                  </a:lnTo>
                  <a:lnTo>
                    <a:pt x="74" y="234"/>
                  </a:lnTo>
                  <a:lnTo>
                    <a:pt x="86" y="239"/>
                  </a:lnTo>
                  <a:lnTo>
                    <a:pt x="97" y="241"/>
                  </a:lnTo>
                  <a:lnTo>
                    <a:pt x="109" y="243"/>
                  </a:lnTo>
                  <a:lnTo>
                    <a:pt x="122" y="243"/>
                  </a:lnTo>
                  <a:lnTo>
                    <a:pt x="134" y="243"/>
                  </a:lnTo>
                  <a:lnTo>
                    <a:pt x="147" y="241"/>
                  </a:lnTo>
                  <a:lnTo>
                    <a:pt x="159" y="239"/>
                  </a:lnTo>
                  <a:lnTo>
                    <a:pt x="170" y="234"/>
                  </a:lnTo>
                  <a:lnTo>
                    <a:pt x="180" y="230"/>
                  </a:lnTo>
                  <a:lnTo>
                    <a:pt x="192" y="224"/>
                  </a:lnTo>
                  <a:lnTo>
                    <a:pt x="199" y="216"/>
                  </a:lnTo>
                  <a:lnTo>
                    <a:pt x="209" y="209"/>
                  </a:lnTo>
                  <a:lnTo>
                    <a:pt x="216" y="199"/>
                  </a:lnTo>
                  <a:lnTo>
                    <a:pt x="224" y="191"/>
                  </a:lnTo>
                  <a:lnTo>
                    <a:pt x="230" y="180"/>
                  </a:lnTo>
                  <a:lnTo>
                    <a:pt x="234" y="170"/>
                  </a:lnTo>
                  <a:lnTo>
                    <a:pt x="240" y="159"/>
                  </a:lnTo>
                  <a:lnTo>
                    <a:pt x="241" y="147"/>
                  </a:lnTo>
                  <a:lnTo>
                    <a:pt x="243" y="134"/>
                  </a:lnTo>
                  <a:lnTo>
                    <a:pt x="243" y="122"/>
                  </a:lnTo>
                </a:path>
              </a:pathLst>
            </a:custGeom>
            <a:noFill/>
            <a:ln w="3175">
              <a:solidFill>
                <a:schemeClr val="tx1"/>
              </a:solidFill>
              <a:prstDash val="solid"/>
              <a:round/>
              <a:headEnd/>
              <a:tailEnd/>
            </a:ln>
          </p:spPr>
          <p:txBody>
            <a:bodyPr/>
            <a:lstStyle/>
            <a:p>
              <a:endParaRPr lang="en-US"/>
            </a:p>
          </p:txBody>
        </p:sp>
        <p:sp>
          <p:nvSpPr>
            <p:cNvPr id="597081" name="Freeform 89"/>
            <p:cNvSpPr>
              <a:spLocks/>
            </p:cNvSpPr>
            <p:nvPr/>
          </p:nvSpPr>
          <p:spPr bwMode="auto">
            <a:xfrm>
              <a:off x="1565" y="1935"/>
              <a:ext cx="54" cy="38"/>
            </a:xfrm>
            <a:custGeom>
              <a:avLst/>
              <a:gdLst/>
              <a:ahLst/>
              <a:cxnLst>
                <a:cxn ang="0">
                  <a:pos x="0" y="0"/>
                </a:cxn>
                <a:cxn ang="0">
                  <a:pos x="41" y="0"/>
                </a:cxn>
                <a:cxn ang="0">
                  <a:pos x="48" y="0"/>
                </a:cxn>
                <a:cxn ang="0">
                  <a:pos x="52" y="3"/>
                </a:cxn>
                <a:cxn ang="0">
                  <a:pos x="58" y="5"/>
                </a:cxn>
                <a:cxn ang="0">
                  <a:pos x="60" y="9"/>
                </a:cxn>
                <a:cxn ang="0">
                  <a:pos x="60" y="15"/>
                </a:cxn>
                <a:cxn ang="0">
                  <a:pos x="60" y="21"/>
                </a:cxn>
                <a:cxn ang="0">
                  <a:pos x="60" y="24"/>
                </a:cxn>
                <a:cxn ang="0">
                  <a:pos x="60" y="26"/>
                </a:cxn>
                <a:cxn ang="0">
                  <a:pos x="58" y="30"/>
                </a:cxn>
                <a:cxn ang="0">
                  <a:pos x="54" y="32"/>
                </a:cxn>
                <a:cxn ang="0">
                  <a:pos x="48" y="36"/>
                </a:cxn>
                <a:cxn ang="0">
                  <a:pos x="42" y="38"/>
                </a:cxn>
                <a:cxn ang="0">
                  <a:pos x="37" y="38"/>
                </a:cxn>
                <a:cxn ang="0">
                  <a:pos x="0" y="38"/>
                </a:cxn>
                <a:cxn ang="0">
                  <a:pos x="0" y="0"/>
                </a:cxn>
              </a:cxnLst>
              <a:rect l="0" t="0" r="r" b="b"/>
              <a:pathLst>
                <a:path w="60" h="38">
                  <a:moveTo>
                    <a:pt x="0" y="0"/>
                  </a:moveTo>
                  <a:lnTo>
                    <a:pt x="41" y="0"/>
                  </a:lnTo>
                  <a:lnTo>
                    <a:pt x="48" y="0"/>
                  </a:lnTo>
                  <a:lnTo>
                    <a:pt x="52" y="3"/>
                  </a:lnTo>
                  <a:lnTo>
                    <a:pt x="58" y="5"/>
                  </a:lnTo>
                  <a:lnTo>
                    <a:pt x="60" y="9"/>
                  </a:lnTo>
                  <a:lnTo>
                    <a:pt x="60" y="15"/>
                  </a:lnTo>
                  <a:lnTo>
                    <a:pt x="60" y="21"/>
                  </a:lnTo>
                  <a:lnTo>
                    <a:pt x="60" y="24"/>
                  </a:lnTo>
                  <a:lnTo>
                    <a:pt x="60" y="26"/>
                  </a:lnTo>
                  <a:lnTo>
                    <a:pt x="58" y="30"/>
                  </a:lnTo>
                  <a:lnTo>
                    <a:pt x="54" y="32"/>
                  </a:lnTo>
                  <a:lnTo>
                    <a:pt x="48" y="36"/>
                  </a:lnTo>
                  <a:lnTo>
                    <a:pt x="42" y="38"/>
                  </a:lnTo>
                  <a:lnTo>
                    <a:pt x="37" y="38"/>
                  </a:lnTo>
                  <a:lnTo>
                    <a:pt x="0" y="38"/>
                  </a:lnTo>
                  <a:lnTo>
                    <a:pt x="0" y="0"/>
                  </a:lnTo>
                  <a:close/>
                </a:path>
              </a:pathLst>
            </a:custGeom>
            <a:solidFill>
              <a:srgbClr val="DF177A"/>
            </a:solidFill>
            <a:ln w="9525">
              <a:solidFill>
                <a:schemeClr val="tx1"/>
              </a:solidFill>
              <a:round/>
              <a:headEnd/>
              <a:tailEnd/>
            </a:ln>
          </p:spPr>
          <p:txBody>
            <a:bodyPr/>
            <a:lstStyle/>
            <a:p>
              <a:endParaRPr lang="en-US"/>
            </a:p>
          </p:txBody>
        </p:sp>
        <p:sp>
          <p:nvSpPr>
            <p:cNvPr id="597082" name="Freeform 90"/>
            <p:cNvSpPr>
              <a:spLocks/>
            </p:cNvSpPr>
            <p:nvPr/>
          </p:nvSpPr>
          <p:spPr bwMode="auto">
            <a:xfrm>
              <a:off x="1565" y="1935"/>
              <a:ext cx="54" cy="38"/>
            </a:xfrm>
            <a:custGeom>
              <a:avLst/>
              <a:gdLst/>
              <a:ahLst/>
              <a:cxnLst>
                <a:cxn ang="0">
                  <a:pos x="0" y="0"/>
                </a:cxn>
                <a:cxn ang="0">
                  <a:pos x="41" y="0"/>
                </a:cxn>
                <a:cxn ang="0">
                  <a:pos x="48" y="0"/>
                </a:cxn>
                <a:cxn ang="0">
                  <a:pos x="52" y="3"/>
                </a:cxn>
                <a:cxn ang="0">
                  <a:pos x="58" y="5"/>
                </a:cxn>
                <a:cxn ang="0">
                  <a:pos x="60" y="9"/>
                </a:cxn>
                <a:cxn ang="0">
                  <a:pos x="60" y="15"/>
                </a:cxn>
                <a:cxn ang="0">
                  <a:pos x="60" y="21"/>
                </a:cxn>
                <a:cxn ang="0">
                  <a:pos x="60" y="24"/>
                </a:cxn>
                <a:cxn ang="0">
                  <a:pos x="60" y="26"/>
                </a:cxn>
                <a:cxn ang="0">
                  <a:pos x="58" y="30"/>
                </a:cxn>
                <a:cxn ang="0">
                  <a:pos x="54" y="32"/>
                </a:cxn>
                <a:cxn ang="0">
                  <a:pos x="48" y="36"/>
                </a:cxn>
                <a:cxn ang="0">
                  <a:pos x="42" y="38"/>
                </a:cxn>
                <a:cxn ang="0">
                  <a:pos x="37" y="38"/>
                </a:cxn>
                <a:cxn ang="0">
                  <a:pos x="0" y="38"/>
                </a:cxn>
                <a:cxn ang="0">
                  <a:pos x="0" y="0"/>
                </a:cxn>
              </a:cxnLst>
              <a:rect l="0" t="0" r="r" b="b"/>
              <a:pathLst>
                <a:path w="60" h="38">
                  <a:moveTo>
                    <a:pt x="0" y="0"/>
                  </a:moveTo>
                  <a:lnTo>
                    <a:pt x="41" y="0"/>
                  </a:lnTo>
                  <a:lnTo>
                    <a:pt x="48" y="0"/>
                  </a:lnTo>
                  <a:lnTo>
                    <a:pt x="52" y="3"/>
                  </a:lnTo>
                  <a:lnTo>
                    <a:pt x="58" y="5"/>
                  </a:lnTo>
                  <a:lnTo>
                    <a:pt x="60" y="9"/>
                  </a:lnTo>
                  <a:lnTo>
                    <a:pt x="60" y="15"/>
                  </a:lnTo>
                  <a:lnTo>
                    <a:pt x="60" y="21"/>
                  </a:lnTo>
                  <a:lnTo>
                    <a:pt x="60" y="24"/>
                  </a:lnTo>
                  <a:lnTo>
                    <a:pt x="60" y="26"/>
                  </a:lnTo>
                  <a:lnTo>
                    <a:pt x="58" y="30"/>
                  </a:lnTo>
                  <a:lnTo>
                    <a:pt x="54" y="32"/>
                  </a:lnTo>
                  <a:lnTo>
                    <a:pt x="48" y="36"/>
                  </a:lnTo>
                  <a:lnTo>
                    <a:pt x="42" y="38"/>
                  </a:lnTo>
                  <a:lnTo>
                    <a:pt x="37" y="38"/>
                  </a:lnTo>
                  <a:lnTo>
                    <a:pt x="0" y="38"/>
                  </a:lnTo>
                  <a:lnTo>
                    <a:pt x="0" y="0"/>
                  </a:lnTo>
                </a:path>
              </a:pathLst>
            </a:custGeom>
            <a:noFill/>
            <a:ln w="3175">
              <a:solidFill>
                <a:schemeClr val="tx1"/>
              </a:solidFill>
              <a:prstDash val="solid"/>
              <a:round/>
              <a:headEnd/>
              <a:tailEnd/>
            </a:ln>
          </p:spPr>
          <p:txBody>
            <a:bodyPr/>
            <a:lstStyle/>
            <a:p>
              <a:endParaRPr lang="en-US"/>
            </a:p>
          </p:txBody>
        </p:sp>
      </p:grpSp>
      <p:sp>
        <p:nvSpPr>
          <p:cNvPr id="597083" name="Text Box 91"/>
          <p:cNvSpPr txBox="1">
            <a:spLocks noChangeArrowheads="1"/>
          </p:cNvSpPr>
          <p:nvPr/>
        </p:nvSpPr>
        <p:spPr bwMode="auto">
          <a:xfrm>
            <a:off x="1389063" y="4648200"/>
            <a:ext cx="163512" cy="579438"/>
          </a:xfrm>
          <a:prstGeom prst="rect">
            <a:avLst/>
          </a:prstGeom>
          <a:noFill/>
          <a:ln w="9525">
            <a:noFill/>
            <a:miter lim="800000"/>
            <a:headEnd/>
            <a:tailEnd/>
          </a:ln>
          <a:effectLst/>
        </p:spPr>
        <p:txBody>
          <a:bodyPr wrap="none">
            <a:spAutoFit/>
          </a:bodyPr>
          <a:lstStyle/>
          <a:p>
            <a:pPr algn="l"/>
            <a:endParaRPr lang="en-US" sz="3200" b="0">
              <a:solidFill>
                <a:schemeClr val="tx1"/>
              </a:solidFill>
            </a:endParaRPr>
          </a:p>
        </p:txBody>
      </p:sp>
      <p:sp>
        <p:nvSpPr>
          <p:cNvPr id="597084" name="Text Box 92"/>
          <p:cNvSpPr txBox="1">
            <a:spLocks noChangeArrowheads="1"/>
          </p:cNvSpPr>
          <p:nvPr/>
        </p:nvSpPr>
        <p:spPr bwMode="auto">
          <a:xfrm>
            <a:off x="152400" y="304800"/>
            <a:ext cx="3276600" cy="1187450"/>
          </a:xfrm>
          <a:prstGeom prst="rect">
            <a:avLst/>
          </a:prstGeom>
          <a:noFill/>
          <a:ln w="9525">
            <a:noFill/>
            <a:miter lim="800000"/>
            <a:headEnd/>
            <a:tailEnd/>
          </a:ln>
          <a:effectLst/>
        </p:spPr>
        <p:txBody>
          <a:bodyPr>
            <a:spAutoFit/>
          </a:bodyPr>
          <a:lstStyle/>
          <a:p>
            <a:pPr algn="l"/>
            <a:r>
              <a:rPr lang="en-US" sz="2400">
                <a:solidFill>
                  <a:schemeClr val="tx1"/>
                </a:solidFill>
              </a:rPr>
              <a:t>Drug-resistant mutants in </a:t>
            </a:r>
            <a:r>
              <a:rPr lang="en-US" sz="2400" u="sng">
                <a:solidFill>
                  <a:schemeClr val="tx1"/>
                </a:solidFill>
              </a:rPr>
              <a:t>large</a:t>
            </a:r>
            <a:r>
              <a:rPr lang="en-US" sz="2400">
                <a:solidFill>
                  <a:schemeClr val="tx1"/>
                </a:solidFill>
              </a:rPr>
              <a:t> bacterial population</a:t>
            </a:r>
          </a:p>
        </p:txBody>
      </p:sp>
      <p:sp>
        <p:nvSpPr>
          <p:cNvPr id="597085" name="Text Box 93"/>
          <p:cNvSpPr txBox="1">
            <a:spLocks noChangeArrowheads="1"/>
          </p:cNvSpPr>
          <p:nvPr/>
        </p:nvSpPr>
        <p:spPr bwMode="auto">
          <a:xfrm>
            <a:off x="3505200" y="152400"/>
            <a:ext cx="5486400" cy="749300"/>
          </a:xfrm>
          <a:prstGeom prst="rect">
            <a:avLst/>
          </a:prstGeom>
          <a:noFill/>
          <a:ln w="9525">
            <a:noFill/>
            <a:miter lim="800000"/>
            <a:headEnd/>
            <a:tailEnd/>
          </a:ln>
          <a:effectLst/>
        </p:spPr>
        <p:txBody>
          <a:bodyPr>
            <a:spAutoFit/>
          </a:bodyPr>
          <a:lstStyle/>
          <a:p>
            <a:pPr>
              <a:lnSpc>
                <a:spcPct val="90000"/>
              </a:lnSpc>
            </a:pPr>
            <a:r>
              <a:rPr lang="en-US" sz="2400">
                <a:solidFill>
                  <a:schemeClr val="tx1"/>
                </a:solidFill>
              </a:rPr>
              <a:t>Multidrug therapy: </a:t>
            </a:r>
          </a:p>
          <a:p>
            <a:pPr>
              <a:lnSpc>
                <a:spcPct val="90000"/>
              </a:lnSpc>
            </a:pPr>
            <a:r>
              <a:rPr lang="en-US" sz="2400">
                <a:solidFill>
                  <a:schemeClr val="tx1"/>
                </a:solidFill>
              </a:rPr>
              <a:t>No bacteria resistant to all 3 drugs</a:t>
            </a:r>
          </a:p>
        </p:txBody>
      </p:sp>
      <p:sp>
        <p:nvSpPr>
          <p:cNvPr id="597086" name="Text Box 94"/>
          <p:cNvSpPr txBox="1">
            <a:spLocks noChangeArrowheads="1"/>
          </p:cNvSpPr>
          <p:nvPr/>
        </p:nvSpPr>
        <p:spPr bwMode="auto">
          <a:xfrm>
            <a:off x="3962400" y="3124200"/>
            <a:ext cx="4800600" cy="822325"/>
          </a:xfrm>
          <a:prstGeom prst="rect">
            <a:avLst/>
          </a:prstGeom>
          <a:noFill/>
          <a:ln w="9525">
            <a:noFill/>
            <a:miter lim="800000"/>
            <a:headEnd/>
            <a:tailEnd/>
          </a:ln>
          <a:effectLst/>
        </p:spPr>
        <p:txBody>
          <a:bodyPr>
            <a:spAutoFit/>
          </a:bodyPr>
          <a:lstStyle/>
          <a:p>
            <a:r>
              <a:rPr lang="en-US" sz="2400">
                <a:solidFill>
                  <a:schemeClr val="tx1"/>
                </a:solidFill>
              </a:rPr>
              <a:t>Monotherapy: INH-resistant bacteria proliferate</a:t>
            </a:r>
          </a:p>
        </p:txBody>
      </p:sp>
      <p:sp>
        <p:nvSpPr>
          <p:cNvPr id="96" name="Date Placeholder 95"/>
          <p:cNvSpPr>
            <a:spLocks noGrp="1"/>
          </p:cNvSpPr>
          <p:nvPr>
            <p:ph type="dt" sz="half" idx="10"/>
          </p:nvPr>
        </p:nvSpPr>
        <p:spPr/>
        <p:txBody>
          <a:bodyPr/>
          <a:lstStyle/>
          <a:p>
            <a:r>
              <a:rPr lang="en-US" smtClean="0"/>
              <a:t>4/25/2014</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3106</TotalTime>
  <Words>2230</Words>
  <Application>Microsoft Office PowerPoint</Application>
  <PresentationFormat>On-screen Show (4:3)</PresentationFormat>
  <Paragraphs>328</Paragraphs>
  <Slides>38</Slides>
  <Notes>10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MDR and XDR TB</vt:lpstr>
      <vt:lpstr>Disclosures</vt:lpstr>
      <vt:lpstr>Objectives</vt:lpstr>
      <vt:lpstr>Definitions</vt:lpstr>
      <vt:lpstr>Definitions</vt:lpstr>
      <vt:lpstr>The Universe of TB</vt:lpstr>
      <vt:lpstr>Drug Resistant TB is Man-Made</vt:lpstr>
      <vt:lpstr>Slide 8</vt:lpstr>
      <vt:lpstr>Slide 9</vt:lpstr>
      <vt:lpstr>Slide 10</vt:lpstr>
      <vt:lpstr>Drug-resistant TB can occur when drugs are misused or mismanaged</vt:lpstr>
      <vt:lpstr>Drug-Resistant TB Is More Common In People Who:</vt:lpstr>
      <vt:lpstr>Drug-Resistance Among TB Cases</vt:lpstr>
      <vt:lpstr>Slide 14</vt:lpstr>
      <vt:lpstr>Diagnosis and Notification of MDR TB 2012</vt:lpstr>
      <vt:lpstr>Have germs, will travel…  Migrating populations in the 1990s</vt:lpstr>
      <vt:lpstr>Countries that had reported at least one XDR-TB case by Oct 2013</vt:lpstr>
      <vt:lpstr>Case Finding and Diagnosis of MDR TB</vt:lpstr>
      <vt:lpstr>Principles for Managing MDR TB</vt:lpstr>
      <vt:lpstr>Principles for Managing MDR TB</vt:lpstr>
      <vt:lpstr>Principles for Managing MDR TB</vt:lpstr>
      <vt:lpstr>Principles for Managing MDR TB</vt:lpstr>
      <vt:lpstr>Principles for Managing MDR TB</vt:lpstr>
      <vt:lpstr>Slide 24</vt:lpstr>
      <vt:lpstr>Treatment of Patients with MDR TB</vt:lpstr>
      <vt:lpstr>Treatment of Patients with MDR TB</vt:lpstr>
      <vt:lpstr>Treatment of Patients with MDR TB</vt:lpstr>
      <vt:lpstr>Treatment of Patients with MDR TB</vt:lpstr>
      <vt:lpstr>Treatment of Patients with MDR TB</vt:lpstr>
      <vt:lpstr>Is XDR TB a problem in the U.S.?</vt:lpstr>
      <vt:lpstr>XDR TB Cases Reported in U.S. 1993 – 2006</vt:lpstr>
      <vt:lpstr>Why is XDR TB so serious?</vt:lpstr>
      <vt:lpstr>Can XDR TB be treated and cured?</vt:lpstr>
      <vt:lpstr>What can healthcare providers do to prevent XDR TB?</vt:lpstr>
      <vt:lpstr>Challenges</vt:lpstr>
      <vt:lpstr>Challenges (cont’d)</vt:lpstr>
      <vt:lpstr>Summary</vt:lpstr>
      <vt:lpstr>Tuberculosis Conference 2014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Bush</dc:creator>
  <cp:lastModifiedBy>Bruce Bush</cp:lastModifiedBy>
  <cp:revision>119</cp:revision>
  <cp:lastPrinted>2014-04-24T21:32:36Z</cp:lastPrinted>
  <dcterms:created xsi:type="dcterms:W3CDTF">2014-03-09T21:51:08Z</dcterms:created>
  <dcterms:modified xsi:type="dcterms:W3CDTF">2014-04-25T09:45:08Z</dcterms:modified>
</cp:coreProperties>
</file>