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5" autoAdjust="0"/>
    <p:restoredTop sz="94684" autoAdjust="0"/>
  </p:normalViewPr>
  <p:slideViewPr>
    <p:cSldViewPr>
      <p:cViewPr>
        <p:scale>
          <a:sx n="115" d="100"/>
          <a:sy n="115" d="100"/>
        </p:scale>
        <p:origin x="324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C9F587C-44FC-4E0F-A093-05917FEE4703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3F4EBB0-0594-455D-8C11-F50FBC821D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18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07EA3D7-35B9-41A3-BE86-B76FC38E7466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64B9A3-850E-402F-8C32-C247638F5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8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4B9A3-850E-402F-8C32-C247638F5B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588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190500"/>
            <a:ext cx="79629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1219200"/>
            <a:ext cx="2095500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219200"/>
            <a:ext cx="6134100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177800"/>
            <a:ext cx="79248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90500"/>
            <a:ext cx="79248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1138"/>
            <a:ext cx="7924800" cy="5635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44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844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190500"/>
            <a:ext cx="79248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1"/>
            <a:ext cx="51117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62201"/>
            <a:ext cx="3008313" cy="3657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6482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142999"/>
            <a:ext cx="8305800" cy="34290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25780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Presentation Title Goes Here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733800" y="6096000"/>
            <a:ext cx="52578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10" descr="blue bann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0" y="152400"/>
            <a:ext cx="8382000" cy="914400"/>
          </a:xfrm>
          <a:prstGeom prst="rect">
            <a:avLst/>
          </a:prstGeom>
          <a:noFill/>
        </p:spPr>
      </p:pic>
      <p:pic>
        <p:nvPicPr>
          <p:cNvPr id="9" name="Picture 9" descr="DOH-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00800" y="6096000"/>
            <a:ext cx="2262188" cy="5492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Tuberculosis Follow up Care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PA Department of Health Role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Maxine Kopiec         Community Health Nursing Supervisor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April 24, 2015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Initial Care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Community Health Nurse: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Obtains/reviews information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Patient assessment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Office, hospital or home visit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Consults/notifies TB clinician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Initiates standing 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784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Ongoing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LTBI cases</a:t>
            </a:r>
          </a:p>
          <a:p>
            <a:pPr marL="0" indent="0">
              <a:buNone/>
            </a:pPr>
            <a:r>
              <a:rPr lang="en-US" dirty="0" smtClean="0"/>
              <a:t>      Obtain history, assess patient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P</a:t>
            </a:r>
            <a:r>
              <a:rPr lang="en-US" dirty="0" smtClean="0"/>
              <a:t>rovide education on disease vs.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infection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Provide HIV testing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Obtain chest x-ray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Clinician office visit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770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Ongoing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Suspect and Active TB Cases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Obtain history, assess patient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Provide HIV testing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Initiate and continue treatment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per standing orders and protocol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DOT visits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Contact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999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	Ongoing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Monitoring of patients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Daily, monthly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Laboratory testing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per protocol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per MD request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9912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Evaluation of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Reporting to TB Program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NEDSS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Monthly update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Consult for care, legal issues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TB Cohort reviews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695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smtClean="0"/>
              <a:t>Contact your local health department </a:t>
            </a:r>
            <a:r>
              <a:rPr lang="en-US" dirty="0" smtClean="0"/>
              <a:t>for any</a:t>
            </a:r>
          </a:p>
          <a:p>
            <a:pPr marL="914400" lvl="2" indent="0">
              <a:buNone/>
            </a:pPr>
            <a:r>
              <a:rPr lang="en-US" dirty="0" smtClean="0"/>
              <a:t>assistance and guidance.  TB is manageable</a:t>
            </a:r>
          </a:p>
          <a:p>
            <a:pPr marL="914400" lvl="2" indent="0">
              <a:buNone/>
            </a:pPr>
            <a:r>
              <a:rPr lang="en-US" dirty="0" smtClean="0"/>
              <a:t>with adequate care and treatment.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33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TB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Objectives</a:t>
            </a:r>
          </a:p>
          <a:p>
            <a:pPr marL="0" indent="0">
              <a:buNone/>
            </a:pPr>
            <a:r>
              <a:rPr lang="en-US" dirty="0" smtClean="0"/>
              <a:t>       Program Overview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Program Goals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Staffing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State and Local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554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TB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Pennsylvania Department of Health Tuberculosis (TB) Control Program has the overall responsibility for statewide tuberculosis control efforts which include: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66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TB Program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Ensuring the provision of effective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and efficient surveillance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Diagnostic, treatment and     	  	   prevention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58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TB Program Staffing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Central Staff in Harrisburg works with:</a:t>
            </a:r>
          </a:p>
          <a:p>
            <a:pPr marL="0" indent="0">
              <a:buNone/>
            </a:pPr>
            <a:r>
              <a:rPr lang="en-US" dirty="0" smtClean="0"/>
              <a:t>	Six (6) District Offices of the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Department of Health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Ten (10) county and municipal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health departments</a:t>
            </a:r>
          </a:p>
          <a:p>
            <a:pPr marL="0" indent="0">
              <a:buNone/>
            </a:pPr>
            <a:r>
              <a:rPr lang="en-US" dirty="0" smtClean="0"/>
              <a:t>	 Private sector and other public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community based agencies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60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TB Program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Provide and support a variety of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TB related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760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TB Program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TB related training and education at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state, district, and local levels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Comprehensive diagnostic and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treatment services for patients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including: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83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TB Program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Suspected or confirmed TB disease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Latent TB infection (LTBI)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Investigation of close contacts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Provision of epidemiological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oversight and guidance to public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health field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758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TB Care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Referrals for suspect, active, and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LTBI cases</a:t>
            </a:r>
          </a:p>
          <a:p>
            <a:pPr marL="0" indent="0">
              <a:buNone/>
            </a:pPr>
            <a:r>
              <a:rPr lang="en-US" dirty="0" smtClean="0"/>
              <a:t>     Referral sources: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ICPs at hospital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Physicians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NEDSS reporting system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Self-referral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010955"/>
      </p:ext>
    </p:extLst>
  </p:cSld>
  <p:clrMapOvr>
    <a:masterClrMapping/>
  </p:clrMapOvr>
</p:sld>
</file>

<file path=ppt/theme/theme1.xml><?xml version="1.0" encoding="utf-8"?>
<a:theme xmlns:a="http://schemas.openxmlformats.org/drawingml/2006/main" name="DOH_Master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DOH_Master Template</Template>
  <TotalTime>76</TotalTime>
  <Words>387</Words>
  <Application>Microsoft Office PowerPoint</Application>
  <PresentationFormat>On-screen Show (4:3)</PresentationFormat>
  <Paragraphs>108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DOH_Master Template</vt:lpstr>
      <vt:lpstr>  Tuberculosis Follow up Care  </vt:lpstr>
      <vt:lpstr>              TB Program</vt:lpstr>
      <vt:lpstr>             TB Program</vt:lpstr>
      <vt:lpstr>          TB Program Role</vt:lpstr>
      <vt:lpstr>       TB Program Staffing</vt:lpstr>
      <vt:lpstr>          TB Program Goal</vt:lpstr>
      <vt:lpstr>      TB Program Services</vt:lpstr>
      <vt:lpstr>      TB Program Services</vt:lpstr>
      <vt:lpstr>           TB Care Process</vt:lpstr>
      <vt:lpstr>              Initial Care </vt:lpstr>
      <vt:lpstr>           Ongoing Care</vt:lpstr>
      <vt:lpstr>          Ongoing Care</vt:lpstr>
      <vt:lpstr>           Ongoing Care</vt:lpstr>
      <vt:lpstr>       Evaluation of Care</vt:lpstr>
      <vt:lpstr>                Summary</vt:lpstr>
    </vt:vector>
  </TitlesOfParts>
  <Company>Pennsylvania Department of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Tuberculous Follow up Care</dc:title>
  <dc:creator>DOHUSER</dc:creator>
  <cp:lastModifiedBy>Brittany Zuckerman</cp:lastModifiedBy>
  <cp:revision>11</cp:revision>
  <cp:lastPrinted>2015-02-06T14:40:36Z</cp:lastPrinted>
  <dcterms:created xsi:type="dcterms:W3CDTF">2015-02-06T13:37:09Z</dcterms:created>
  <dcterms:modified xsi:type="dcterms:W3CDTF">2015-03-30T14:37:09Z</dcterms:modified>
</cp:coreProperties>
</file>